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17" r:id="rId19"/>
    <p:sldId id="273" r:id="rId20"/>
    <p:sldId id="41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58"/>
  </p:normalViewPr>
  <p:slideViewPr>
    <p:cSldViewPr snapToGrid="0">
      <p:cViewPr varScale="1">
        <p:scale>
          <a:sx n="124" d="100"/>
          <a:sy n="124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F1E6A-5133-4C5E-971E-26ABBAF61023}" type="doc">
      <dgm:prSet loTypeId="urn:microsoft.com/office/officeart/2005/8/layout/matrix3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91AE12-E7F1-44F8-ABC9-D9504DBD6D5B}">
      <dgm:prSet/>
      <dgm:spPr/>
      <dgm:t>
        <a:bodyPr/>
        <a:lstStyle/>
        <a:p>
          <a:r>
            <a:rPr lang="en-US"/>
            <a:t>Productivity</a:t>
          </a:r>
        </a:p>
      </dgm:t>
    </dgm:pt>
    <dgm:pt modelId="{D0B32498-AEF8-471F-9651-0CD6C1E0849A}" type="parTrans" cxnId="{069DBBDB-AA01-45A2-B1D6-D0CDDF222FCE}">
      <dgm:prSet/>
      <dgm:spPr/>
      <dgm:t>
        <a:bodyPr/>
        <a:lstStyle/>
        <a:p>
          <a:endParaRPr lang="en-US"/>
        </a:p>
      </dgm:t>
    </dgm:pt>
    <dgm:pt modelId="{2B0857E1-4F6A-4844-900D-8EF764AB5D6F}" type="sibTrans" cxnId="{069DBBDB-AA01-45A2-B1D6-D0CDDF222FCE}">
      <dgm:prSet/>
      <dgm:spPr/>
      <dgm:t>
        <a:bodyPr/>
        <a:lstStyle/>
        <a:p>
          <a:endParaRPr lang="en-US"/>
        </a:p>
      </dgm:t>
    </dgm:pt>
    <dgm:pt modelId="{1A315F67-5237-4728-9C30-2E3A9D825F08}">
      <dgm:prSet/>
      <dgm:spPr/>
      <dgm:t>
        <a:bodyPr/>
        <a:lstStyle/>
        <a:p>
          <a:r>
            <a:rPr lang="en-US" dirty="0"/>
            <a:t>Labor market efficiency</a:t>
          </a:r>
        </a:p>
      </dgm:t>
    </dgm:pt>
    <dgm:pt modelId="{A9F22C79-5DF2-4DE2-B976-1417365FA98C}" type="parTrans" cxnId="{B6080F86-720D-46C5-B449-349321D32404}">
      <dgm:prSet/>
      <dgm:spPr/>
      <dgm:t>
        <a:bodyPr/>
        <a:lstStyle/>
        <a:p>
          <a:endParaRPr lang="en-US"/>
        </a:p>
      </dgm:t>
    </dgm:pt>
    <dgm:pt modelId="{57E2E77A-E0D3-4889-93E2-BA44C0F4F571}" type="sibTrans" cxnId="{B6080F86-720D-46C5-B449-349321D32404}">
      <dgm:prSet/>
      <dgm:spPr/>
      <dgm:t>
        <a:bodyPr/>
        <a:lstStyle/>
        <a:p>
          <a:endParaRPr lang="en-US"/>
        </a:p>
      </dgm:t>
    </dgm:pt>
    <dgm:pt modelId="{67D97A7D-EDD3-47EA-9EA8-F3650D6C03A4}">
      <dgm:prSet/>
      <dgm:spPr/>
      <dgm:t>
        <a:bodyPr/>
        <a:lstStyle/>
        <a:p>
          <a:r>
            <a:rPr lang="en-US"/>
            <a:t>Economic growth</a:t>
          </a:r>
        </a:p>
      </dgm:t>
    </dgm:pt>
    <dgm:pt modelId="{91370192-839F-44E4-A5A7-A73862638B2C}" type="parTrans" cxnId="{C6D6DB01-72E7-4931-B493-A7E9CD8DF647}">
      <dgm:prSet/>
      <dgm:spPr/>
      <dgm:t>
        <a:bodyPr/>
        <a:lstStyle/>
        <a:p>
          <a:endParaRPr lang="en-US"/>
        </a:p>
      </dgm:t>
    </dgm:pt>
    <dgm:pt modelId="{1A854199-2158-46BC-8962-016641E8F5D2}" type="sibTrans" cxnId="{C6D6DB01-72E7-4931-B493-A7E9CD8DF647}">
      <dgm:prSet/>
      <dgm:spPr/>
      <dgm:t>
        <a:bodyPr/>
        <a:lstStyle/>
        <a:p>
          <a:endParaRPr lang="en-US"/>
        </a:p>
      </dgm:t>
    </dgm:pt>
    <dgm:pt modelId="{28A81506-8BD8-4832-B740-959E0C8EF5DD}">
      <dgm:prSet/>
      <dgm:spPr/>
      <dgm:t>
        <a:bodyPr/>
        <a:lstStyle/>
        <a:p>
          <a:r>
            <a:rPr lang="en-US"/>
            <a:t>Social inclusion</a:t>
          </a:r>
        </a:p>
      </dgm:t>
    </dgm:pt>
    <dgm:pt modelId="{6EF3B15F-97CE-4725-B0E9-F8D516DF9381}" type="parTrans" cxnId="{7E703B23-F137-44A2-B13C-084FA070B7DA}">
      <dgm:prSet/>
      <dgm:spPr/>
      <dgm:t>
        <a:bodyPr/>
        <a:lstStyle/>
        <a:p>
          <a:endParaRPr lang="en-US"/>
        </a:p>
      </dgm:t>
    </dgm:pt>
    <dgm:pt modelId="{A52F8939-F20C-4C71-9ABB-2A9947D8C3D7}" type="sibTrans" cxnId="{7E703B23-F137-44A2-B13C-084FA070B7DA}">
      <dgm:prSet/>
      <dgm:spPr/>
      <dgm:t>
        <a:bodyPr/>
        <a:lstStyle/>
        <a:p>
          <a:endParaRPr lang="en-US"/>
        </a:p>
      </dgm:t>
    </dgm:pt>
    <dgm:pt modelId="{3A99EA28-71A7-409D-B27A-FDE254BD4D2B}" type="pres">
      <dgm:prSet presAssocID="{2BCF1E6A-5133-4C5E-971E-26ABBAF6102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F59FFD-8FD9-4E64-933F-539CDD59072F}" type="pres">
      <dgm:prSet presAssocID="{2BCF1E6A-5133-4C5E-971E-26ABBAF61023}" presName="diamond" presStyleLbl="bgShp" presStyleIdx="0" presStyleCnt="1"/>
      <dgm:spPr/>
    </dgm:pt>
    <dgm:pt modelId="{77B23CDE-38A0-4DCE-B1F7-A44E1E67E295}" type="pres">
      <dgm:prSet presAssocID="{2BCF1E6A-5133-4C5E-971E-26ABBAF610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87CA21-0C5D-487D-A44F-40ADF1A470DC}" type="pres">
      <dgm:prSet presAssocID="{2BCF1E6A-5133-4C5E-971E-26ABBAF610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EF7620-464D-4AFF-B571-F9353C9389E5}" type="pres">
      <dgm:prSet presAssocID="{2BCF1E6A-5133-4C5E-971E-26ABBAF610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B473F6-721C-4529-88B6-F7F76007F184}" type="pres">
      <dgm:prSet presAssocID="{2BCF1E6A-5133-4C5E-971E-26ABBAF610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12C940C-34B8-4566-9052-DA0F4753DFC9}" type="presOf" srcId="{28A81506-8BD8-4832-B740-959E0C8EF5DD}" destId="{DDB473F6-721C-4529-88B6-F7F76007F184}" srcOrd="0" destOrd="0" presId="urn:microsoft.com/office/officeart/2005/8/layout/matrix3"/>
    <dgm:cxn modelId="{029B1690-4CFB-41A1-8365-006CFC2E28F7}" type="presOf" srcId="{9391AE12-E7F1-44F8-ABC9-D9504DBD6D5B}" destId="{77B23CDE-38A0-4DCE-B1F7-A44E1E67E295}" srcOrd="0" destOrd="0" presId="urn:microsoft.com/office/officeart/2005/8/layout/matrix3"/>
    <dgm:cxn modelId="{C6D6DB01-72E7-4931-B493-A7E9CD8DF647}" srcId="{2BCF1E6A-5133-4C5E-971E-26ABBAF61023}" destId="{67D97A7D-EDD3-47EA-9EA8-F3650D6C03A4}" srcOrd="2" destOrd="0" parTransId="{91370192-839F-44E4-A5A7-A73862638B2C}" sibTransId="{1A854199-2158-46BC-8962-016641E8F5D2}"/>
    <dgm:cxn modelId="{E3E5658B-CC96-4847-BD0A-4CFE857D898C}" type="presOf" srcId="{67D97A7D-EDD3-47EA-9EA8-F3650D6C03A4}" destId="{F4EF7620-464D-4AFF-B571-F9353C9389E5}" srcOrd="0" destOrd="0" presId="urn:microsoft.com/office/officeart/2005/8/layout/matrix3"/>
    <dgm:cxn modelId="{B6080F86-720D-46C5-B449-349321D32404}" srcId="{2BCF1E6A-5133-4C5E-971E-26ABBAF61023}" destId="{1A315F67-5237-4728-9C30-2E3A9D825F08}" srcOrd="1" destOrd="0" parTransId="{A9F22C79-5DF2-4DE2-B976-1417365FA98C}" sibTransId="{57E2E77A-E0D3-4889-93E2-BA44C0F4F571}"/>
    <dgm:cxn modelId="{F971CF74-7D8B-4B33-9A43-49C44E815571}" type="presOf" srcId="{2BCF1E6A-5133-4C5E-971E-26ABBAF61023}" destId="{3A99EA28-71A7-409D-B27A-FDE254BD4D2B}" srcOrd="0" destOrd="0" presId="urn:microsoft.com/office/officeart/2005/8/layout/matrix3"/>
    <dgm:cxn modelId="{7E703B23-F137-44A2-B13C-084FA070B7DA}" srcId="{2BCF1E6A-5133-4C5E-971E-26ABBAF61023}" destId="{28A81506-8BD8-4832-B740-959E0C8EF5DD}" srcOrd="3" destOrd="0" parTransId="{6EF3B15F-97CE-4725-B0E9-F8D516DF9381}" sibTransId="{A52F8939-F20C-4C71-9ABB-2A9947D8C3D7}"/>
    <dgm:cxn modelId="{CB96E828-12D5-402A-A677-9E175C784093}" type="presOf" srcId="{1A315F67-5237-4728-9C30-2E3A9D825F08}" destId="{A787CA21-0C5D-487D-A44F-40ADF1A470DC}" srcOrd="0" destOrd="0" presId="urn:microsoft.com/office/officeart/2005/8/layout/matrix3"/>
    <dgm:cxn modelId="{069DBBDB-AA01-45A2-B1D6-D0CDDF222FCE}" srcId="{2BCF1E6A-5133-4C5E-971E-26ABBAF61023}" destId="{9391AE12-E7F1-44F8-ABC9-D9504DBD6D5B}" srcOrd="0" destOrd="0" parTransId="{D0B32498-AEF8-471F-9651-0CD6C1E0849A}" sibTransId="{2B0857E1-4F6A-4844-900D-8EF764AB5D6F}"/>
    <dgm:cxn modelId="{14C162EE-4C7C-421C-85D3-BE74C914CE4C}" type="presParOf" srcId="{3A99EA28-71A7-409D-B27A-FDE254BD4D2B}" destId="{CAF59FFD-8FD9-4E64-933F-539CDD59072F}" srcOrd="0" destOrd="0" presId="urn:microsoft.com/office/officeart/2005/8/layout/matrix3"/>
    <dgm:cxn modelId="{F9E4EEDF-E2F8-40DC-9E03-9752333C929F}" type="presParOf" srcId="{3A99EA28-71A7-409D-B27A-FDE254BD4D2B}" destId="{77B23CDE-38A0-4DCE-B1F7-A44E1E67E295}" srcOrd="1" destOrd="0" presId="urn:microsoft.com/office/officeart/2005/8/layout/matrix3"/>
    <dgm:cxn modelId="{C9236160-AB1E-4A92-9CF6-281BE72E22DE}" type="presParOf" srcId="{3A99EA28-71A7-409D-B27A-FDE254BD4D2B}" destId="{A787CA21-0C5D-487D-A44F-40ADF1A470DC}" srcOrd="2" destOrd="0" presId="urn:microsoft.com/office/officeart/2005/8/layout/matrix3"/>
    <dgm:cxn modelId="{65ABB4C6-0267-4E1D-B298-D7DAAF657982}" type="presParOf" srcId="{3A99EA28-71A7-409D-B27A-FDE254BD4D2B}" destId="{F4EF7620-464D-4AFF-B571-F9353C9389E5}" srcOrd="3" destOrd="0" presId="urn:microsoft.com/office/officeart/2005/8/layout/matrix3"/>
    <dgm:cxn modelId="{1222A8E9-017A-4D96-BB5D-9E5D3BDC608E}" type="presParOf" srcId="{3A99EA28-71A7-409D-B27A-FDE254BD4D2B}" destId="{DDB473F6-721C-4529-88B6-F7F76007F1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9E8C7D-CC46-452F-8857-DD0D744EAB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6E13B1-726A-4C8C-8B83-953801B2FF24}">
      <dgm:prSet/>
      <dgm:spPr/>
      <dgm:t>
        <a:bodyPr/>
        <a:lstStyle/>
        <a:p>
          <a:r>
            <a:rPr lang="en-US"/>
            <a:t>• Degrees without opportunities</a:t>
          </a:r>
        </a:p>
      </dgm:t>
    </dgm:pt>
    <dgm:pt modelId="{AE609271-9370-4DDF-BAB3-BECE4DE8DF7B}" type="parTrans" cxnId="{375293A3-02B4-4432-8454-30B00006AFB0}">
      <dgm:prSet/>
      <dgm:spPr/>
      <dgm:t>
        <a:bodyPr/>
        <a:lstStyle/>
        <a:p>
          <a:endParaRPr lang="en-US"/>
        </a:p>
      </dgm:t>
    </dgm:pt>
    <dgm:pt modelId="{A80F8894-77A7-473A-B8C8-BF1A58392CD8}" type="sibTrans" cxnId="{375293A3-02B4-4432-8454-30B00006AFB0}">
      <dgm:prSet/>
      <dgm:spPr/>
      <dgm:t>
        <a:bodyPr/>
        <a:lstStyle/>
        <a:p>
          <a:endParaRPr lang="en-US"/>
        </a:p>
      </dgm:t>
    </dgm:pt>
    <dgm:pt modelId="{9DDA78FF-B9F6-4E6F-A2CE-DCEB9E007286}">
      <dgm:prSet/>
      <dgm:spPr/>
      <dgm:t>
        <a:bodyPr/>
        <a:lstStyle/>
        <a:p>
          <a:r>
            <a:rPr lang="en-US"/>
            <a:t>• Shortages despite unemployment</a:t>
          </a:r>
        </a:p>
      </dgm:t>
    </dgm:pt>
    <dgm:pt modelId="{4387FBBC-DDA7-47F2-8852-099A11C489B1}" type="parTrans" cxnId="{77C4CF6F-854C-4C3A-A58F-F384B7170125}">
      <dgm:prSet/>
      <dgm:spPr/>
      <dgm:t>
        <a:bodyPr/>
        <a:lstStyle/>
        <a:p>
          <a:endParaRPr lang="en-US"/>
        </a:p>
      </dgm:t>
    </dgm:pt>
    <dgm:pt modelId="{81BB5EE4-8B18-4983-B3FE-4D19D25E7053}" type="sibTrans" cxnId="{77C4CF6F-854C-4C3A-A58F-F384B7170125}">
      <dgm:prSet/>
      <dgm:spPr/>
      <dgm:t>
        <a:bodyPr/>
        <a:lstStyle/>
        <a:p>
          <a:endParaRPr lang="en-US"/>
        </a:p>
      </dgm:t>
    </dgm:pt>
    <dgm:pt modelId="{E3220025-33D7-412A-9E4A-C08AB4D6CE8F}">
      <dgm:prSet/>
      <dgm:spPr/>
      <dgm:t>
        <a:bodyPr/>
        <a:lstStyle/>
        <a:p>
          <a:r>
            <a:rPr lang="en-US"/>
            <a:t>• Weak signaling and information</a:t>
          </a:r>
        </a:p>
      </dgm:t>
    </dgm:pt>
    <dgm:pt modelId="{5321CB22-4D95-4156-A0CD-5060F9301AB6}" type="parTrans" cxnId="{501B40F7-F206-4161-A6EF-B21BD4B68D98}">
      <dgm:prSet/>
      <dgm:spPr/>
      <dgm:t>
        <a:bodyPr/>
        <a:lstStyle/>
        <a:p>
          <a:endParaRPr lang="en-US"/>
        </a:p>
      </dgm:t>
    </dgm:pt>
    <dgm:pt modelId="{E7A29EDA-7515-4007-9F2A-B89A79475985}" type="sibTrans" cxnId="{501B40F7-F206-4161-A6EF-B21BD4B68D98}">
      <dgm:prSet/>
      <dgm:spPr/>
      <dgm:t>
        <a:bodyPr/>
        <a:lstStyle/>
        <a:p>
          <a:endParaRPr lang="en-US"/>
        </a:p>
      </dgm:t>
    </dgm:pt>
    <dgm:pt modelId="{E3AFAD0B-466A-48CB-8582-A629C1506827}">
      <dgm:prSet/>
      <dgm:spPr/>
      <dgm:t>
        <a:bodyPr/>
        <a:lstStyle/>
        <a:p>
          <a:r>
            <a:rPr lang="en-US"/>
            <a:t>System coordination failure</a:t>
          </a:r>
        </a:p>
      </dgm:t>
    </dgm:pt>
    <dgm:pt modelId="{05364260-45D1-482A-A265-FDBFCEF10568}" type="parTrans" cxnId="{8CA0F2D4-FDAD-433D-A99D-2AD1F2FBCDAC}">
      <dgm:prSet/>
      <dgm:spPr/>
      <dgm:t>
        <a:bodyPr/>
        <a:lstStyle/>
        <a:p>
          <a:endParaRPr lang="en-US"/>
        </a:p>
      </dgm:t>
    </dgm:pt>
    <dgm:pt modelId="{C19C6AB5-D5C8-441A-A601-3706F5A72024}" type="sibTrans" cxnId="{8CA0F2D4-FDAD-433D-A99D-2AD1F2FBCDAC}">
      <dgm:prSet/>
      <dgm:spPr/>
      <dgm:t>
        <a:bodyPr/>
        <a:lstStyle/>
        <a:p>
          <a:endParaRPr lang="en-US"/>
        </a:p>
      </dgm:t>
    </dgm:pt>
    <dgm:pt modelId="{A7E3B612-0051-45BB-82BC-F199C120B8DD}" type="pres">
      <dgm:prSet presAssocID="{429E8C7D-CC46-452F-8857-DD0D744EAB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A7AE312-B4A5-4F1C-93C3-CFABBB33F0BA}" type="pres">
      <dgm:prSet presAssocID="{FD6E13B1-726A-4C8C-8B83-953801B2FF24}" presName="hierRoot1" presStyleCnt="0"/>
      <dgm:spPr/>
    </dgm:pt>
    <dgm:pt modelId="{CA4A594B-BC3B-43E9-9E94-9C569493F5C0}" type="pres">
      <dgm:prSet presAssocID="{FD6E13B1-726A-4C8C-8B83-953801B2FF24}" presName="composite" presStyleCnt="0"/>
      <dgm:spPr/>
    </dgm:pt>
    <dgm:pt modelId="{B6A7552E-25C4-4ABB-820A-6F1D37BAF7BD}" type="pres">
      <dgm:prSet presAssocID="{FD6E13B1-726A-4C8C-8B83-953801B2FF24}" presName="background" presStyleLbl="node0" presStyleIdx="0" presStyleCnt="4"/>
      <dgm:spPr/>
    </dgm:pt>
    <dgm:pt modelId="{A8605E2C-B9B5-4D9E-A8FF-C8F38278F785}" type="pres">
      <dgm:prSet presAssocID="{FD6E13B1-726A-4C8C-8B83-953801B2FF24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8D7093-3531-4C5F-8ABC-1D891D82F552}" type="pres">
      <dgm:prSet presAssocID="{FD6E13B1-726A-4C8C-8B83-953801B2FF24}" presName="hierChild2" presStyleCnt="0"/>
      <dgm:spPr/>
    </dgm:pt>
    <dgm:pt modelId="{8827F6F9-1695-4034-932F-F9A05011DAED}" type="pres">
      <dgm:prSet presAssocID="{9DDA78FF-B9F6-4E6F-A2CE-DCEB9E007286}" presName="hierRoot1" presStyleCnt="0"/>
      <dgm:spPr/>
    </dgm:pt>
    <dgm:pt modelId="{545E3CA1-3D1D-4C5F-914F-D8AD1CBAF3BC}" type="pres">
      <dgm:prSet presAssocID="{9DDA78FF-B9F6-4E6F-A2CE-DCEB9E007286}" presName="composite" presStyleCnt="0"/>
      <dgm:spPr/>
    </dgm:pt>
    <dgm:pt modelId="{023205A7-E88F-4FDC-97C7-46BF25AE5F54}" type="pres">
      <dgm:prSet presAssocID="{9DDA78FF-B9F6-4E6F-A2CE-DCEB9E007286}" presName="background" presStyleLbl="node0" presStyleIdx="1" presStyleCnt="4"/>
      <dgm:spPr/>
    </dgm:pt>
    <dgm:pt modelId="{3773F85E-A160-4CB5-B526-23A7E26A950E}" type="pres">
      <dgm:prSet presAssocID="{9DDA78FF-B9F6-4E6F-A2CE-DCEB9E007286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0F0DD9-97F9-42ED-ADBB-15DC355C4DC0}" type="pres">
      <dgm:prSet presAssocID="{9DDA78FF-B9F6-4E6F-A2CE-DCEB9E007286}" presName="hierChild2" presStyleCnt="0"/>
      <dgm:spPr/>
    </dgm:pt>
    <dgm:pt modelId="{27A83ACB-A102-4A3A-8183-1857208F93D5}" type="pres">
      <dgm:prSet presAssocID="{E3220025-33D7-412A-9E4A-C08AB4D6CE8F}" presName="hierRoot1" presStyleCnt="0"/>
      <dgm:spPr/>
    </dgm:pt>
    <dgm:pt modelId="{E82481C5-B393-464B-894E-33C36F4C232F}" type="pres">
      <dgm:prSet presAssocID="{E3220025-33D7-412A-9E4A-C08AB4D6CE8F}" presName="composite" presStyleCnt="0"/>
      <dgm:spPr/>
    </dgm:pt>
    <dgm:pt modelId="{A1AA251D-EB3A-4601-8A5F-02F335F33210}" type="pres">
      <dgm:prSet presAssocID="{E3220025-33D7-412A-9E4A-C08AB4D6CE8F}" presName="background" presStyleLbl="node0" presStyleIdx="2" presStyleCnt="4"/>
      <dgm:spPr/>
    </dgm:pt>
    <dgm:pt modelId="{54615F14-3C92-4A97-90C9-9E41F97582A5}" type="pres">
      <dgm:prSet presAssocID="{E3220025-33D7-412A-9E4A-C08AB4D6CE8F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094AF5-8197-48E3-BE12-EB6AC6D0B2A3}" type="pres">
      <dgm:prSet presAssocID="{E3220025-33D7-412A-9E4A-C08AB4D6CE8F}" presName="hierChild2" presStyleCnt="0"/>
      <dgm:spPr/>
    </dgm:pt>
    <dgm:pt modelId="{3DF52EA8-F28B-4ED7-A239-B46EC910FFAD}" type="pres">
      <dgm:prSet presAssocID="{E3AFAD0B-466A-48CB-8582-A629C1506827}" presName="hierRoot1" presStyleCnt="0"/>
      <dgm:spPr/>
    </dgm:pt>
    <dgm:pt modelId="{F1D9BC7F-9C9F-4432-9894-CB418A685AA8}" type="pres">
      <dgm:prSet presAssocID="{E3AFAD0B-466A-48CB-8582-A629C1506827}" presName="composite" presStyleCnt="0"/>
      <dgm:spPr/>
    </dgm:pt>
    <dgm:pt modelId="{9F2AB63E-7348-4FD7-A8D1-CCA50464D31A}" type="pres">
      <dgm:prSet presAssocID="{E3AFAD0B-466A-48CB-8582-A629C1506827}" presName="background" presStyleLbl="node0" presStyleIdx="3" presStyleCnt="4"/>
      <dgm:spPr/>
    </dgm:pt>
    <dgm:pt modelId="{74A3F042-C19E-455F-9793-023FEDC687CB}" type="pres">
      <dgm:prSet presAssocID="{E3AFAD0B-466A-48CB-8582-A629C1506827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0AC7A85-1273-4BD5-9250-6BD331BF65C7}" type="pres">
      <dgm:prSet presAssocID="{E3AFAD0B-466A-48CB-8582-A629C1506827}" presName="hierChild2" presStyleCnt="0"/>
      <dgm:spPr/>
    </dgm:pt>
  </dgm:ptLst>
  <dgm:cxnLst>
    <dgm:cxn modelId="{77C4CF6F-854C-4C3A-A58F-F384B7170125}" srcId="{429E8C7D-CC46-452F-8857-DD0D744EAB72}" destId="{9DDA78FF-B9F6-4E6F-A2CE-DCEB9E007286}" srcOrd="1" destOrd="0" parTransId="{4387FBBC-DDA7-47F2-8852-099A11C489B1}" sibTransId="{81BB5EE4-8B18-4983-B3FE-4D19D25E7053}"/>
    <dgm:cxn modelId="{375293A3-02B4-4432-8454-30B00006AFB0}" srcId="{429E8C7D-CC46-452F-8857-DD0D744EAB72}" destId="{FD6E13B1-726A-4C8C-8B83-953801B2FF24}" srcOrd="0" destOrd="0" parTransId="{AE609271-9370-4DDF-BAB3-BECE4DE8DF7B}" sibTransId="{A80F8894-77A7-473A-B8C8-BF1A58392CD8}"/>
    <dgm:cxn modelId="{501B40F7-F206-4161-A6EF-B21BD4B68D98}" srcId="{429E8C7D-CC46-452F-8857-DD0D744EAB72}" destId="{E3220025-33D7-412A-9E4A-C08AB4D6CE8F}" srcOrd="2" destOrd="0" parTransId="{5321CB22-4D95-4156-A0CD-5060F9301AB6}" sibTransId="{E7A29EDA-7515-4007-9F2A-B89A79475985}"/>
    <dgm:cxn modelId="{8CA0F2D4-FDAD-433D-A99D-2AD1F2FBCDAC}" srcId="{429E8C7D-CC46-452F-8857-DD0D744EAB72}" destId="{E3AFAD0B-466A-48CB-8582-A629C1506827}" srcOrd="3" destOrd="0" parTransId="{05364260-45D1-482A-A265-FDBFCEF10568}" sibTransId="{C19C6AB5-D5C8-441A-A601-3706F5A72024}"/>
    <dgm:cxn modelId="{BD3AD15D-A33D-421F-81B0-664B747D8934}" type="presOf" srcId="{429E8C7D-CC46-452F-8857-DD0D744EAB72}" destId="{A7E3B612-0051-45BB-82BC-F199C120B8DD}" srcOrd="0" destOrd="0" presId="urn:microsoft.com/office/officeart/2005/8/layout/hierarchy1"/>
    <dgm:cxn modelId="{D16CB681-865F-45A7-8C74-99E14C7841BD}" type="presOf" srcId="{E3AFAD0B-466A-48CB-8582-A629C1506827}" destId="{74A3F042-C19E-455F-9793-023FEDC687CB}" srcOrd="0" destOrd="0" presId="urn:microsoft.com/office/officeart/2005/8/layout/hierarchy1"/>
    <dgm:cxn modelId="{4FD964D5-8EDF-4146-829D-A9EC0ECCD788}" type="presOf" srcId="{9DDA78FF-B9F6-4E6F-A2CE-DCEB9E007286}" destId="{3773F85E-A160-4CB5-B526-23A7E26A950E}" srcOrd="0" destOrd="0" presId="urn:microsoft.com/office/officeart/2005/8/layout/hierarchy1"/>
    <dgm:cxn modelId="{D80755BA-3707-43C4-B2D1-B195D3598CA3}" type="presOf" srcId="{E3220025-33D7-412A-9E4A-C08AB4D6CE8F}" destId="{54615F14-3C92-4A97-90C9-9E41F97582A5}" srcOrd="0" destOrd="0" presId="urn:microsoft.com/office/officeart/2005/8/layout/hierarchy1"/>
    <dgm:cxn modelId="{CD9F1C9C-0303-438F-99D1-317E82720300}" type="presOf" srcId="{FD6E13B1-726A-4C8C-8B83-953801B2FF24}" destId="{A8605E2C-B9B5-4D9E-A8FF-C8F38278F785}" srcOrd="0" destOrd="0" presId="urn:microsoft.com/office/officeart/2005/8/layout/hierarchy1"/>
    <dgm:cxn modelId="{D9E6869F-1F50-478A-9E15-ADC110D36A7C}" type="presParOf" srcId="{A7E3B612-0051-45BB-82BC-F199C120B8DD}" destId="{3A7AE312-B4A5-4F1C-93C3-CFABBB33F0BA}" srcOrd="0" destOrd="0" presId="urn:microsoft.com/office/officeart/2005/8/layout/hierarchy1"/>
    <dgm:cxn modelId="{333F3365-03B1-4541-8A9F-45FA8F099342}" type="presParOf" srcId="{3A7AE312-B4A5-4F1C-93C3-CFABBB33F0BA}" destId="{CA4A594B-BC3B-43E9-9E94-9C569493F5C0}" srcOrd="0" destOrd="0" presId="urn:microsoft.com/office/officeart/2005/8/layout/hierarchy1"/>
    <dgm:cxn modelId="{5D855BEB-A842-41E9-82F0-1D94FD3C4F7F}" type="presParOf" srcId="{CA4A594B-BC3B-43E9-9E94-9C569493F5C0}" destId="{B6A7552E-25C4-4ABB-820A-6F1D37BAF7BD}" srcOrd="0" destOrd="0" presId="urn:microsoft.com/office/officeart/2005/8/layout/hierarchy1"/>
    <dgm:cxn modelId="{2807BA15-ABD0-4E11-AA85-828B1B3E88D6}" type="presParOf" srcId="{CA4A594B-BC3B-43E9-9E94-9C569493F5C0}" destId="{A8605E2C-B9B5-4D9E-A8FF-C8F38278F785}" srcOrd="1" destOrd="0" presId="urn:microsoft.com/office/officeart/2005/8/layout/hierarchy1"/>
    <dgm:cxn modelId="{BE64D958-9906-4E13-94BF-60B6327E1D78}" type="presParOf" srcId="{3A7AE312-B4A5-4F1C-93C3-CFABBB33F0BA}" destId="{2F8D7093-3531-4C5F-8ABC-1D891D82F552}" srcOrd="1" destOrd="0" presId="urn:microsoft.com/office/officeart/2005/8/layout/hierarchy1"/>
    <dgm:cxn modelId="{E3FDA0E9-A79F-4135-8F17-BF2468DAE4F1}" type="presParOf" srcId="{A7E3B612-0051-45BB-82BC-F199C120B8DD}" destId="{8827F6F9-1695-4034-932F-F9A05011DAED}" srcOrd="1" destOrd="0" presId="urn:microsoft.com/office/officeart/2005/8/layout/hierarchy1"/>
    <dgm:cxn modelId="{B1C0F804-945C-47DA-9A07-E1A185F57C24}" type="presParOf" srcId="{8827F6F9-1695-4034-932F-F9A05011DAED}" destId="{545E3CA1-3D1D-4C5F-914F-D8AD1CBAF3BC}" srcOrd="0" destOrd="0" presId="urn:microsoft.com/office/officeart/2005/8/layout/hierarchy1"/>
    <dgm:cxn modelId="{0291E786-1FB4-4BB6-A533-C14AB4F5CAD4}" type="presParOf" srcId="{545E3CA1-3D1D-4C5F-914F-D8AD1CBAF3BC}" destId="{023205A7-E88F-4FDC-97C7-46BF25AE5F54}" srcOrd="0" destOrd="0" presId="urn:microsoft.com/office/officeart/2005/8/layout/hierarchy1"/>
    <dgm:cxn modelId="{5AB0C649-0ABB-4087-B46B-53E5A88E0534}" type="presParOf" srcId="{545E3CA1-3D1D-4C5F-914F-D8AD1CBAF3BC}" destId="{3773F85E-A160-4CB5-B526-23A7E26A950E}" srcOrd="1" destOrd="0" presId="urn:microsoft.com/office/officeart/2005/8/layout/hierarchy1"/>
    <dgm:cxn modelId="{8AD0C915-CE88-40C7-8F06-3D7270C72B71}" type="presParOf" srcId="{8827F6F9-1695-4034-932F-F9A05011DAED}" destId="{6D0F0DD9-97F9-42ED-ADBB-15DC355C4DC0}" srcOrd="1" destOrd="0" presId="urn:microsoft.com/office/officeart/2005/8/layout/hierarchy1"/>
    <dgm:cxn modelId="{FA157EFF-F7DA-41FE-9033-AF65A0D762F6}" type="presParOf" srcId="{A7E3B612-0051-45BB-82BC-F199C120B8DD}" destId="{27A83ACB-A102-4A3A-8183-1857208F93D5}" srcOrd="2" destOrd="0" presId="urn:microsoft.com/office/officeart/2005/8/layout/hierarchy1"/>
    <dgm:cxn modelId="{1E0B2651-5315-4393-98AB-A0401E588F94}" type="presParOf" srcId="{27A83ACB-A102-4A3A-8183-1857208F93D5}" destId="{E82481C5-B393-464B-894E-33C36F4C232F}" srcOrd="0" destOrd="0" presId="urn:microsoft.com/office/officeart/2005/8/layout/hierarchy1"/>
    <dgm:cxn modelId="{49919069-BD07-4227-B7A9-B1C0A9EC3855}" type="presParOf" srcId="{E82481C5-B393-464B-894E-33C36F4C232F}" destId="{A1AA251D-EB3A-4601-8A5F-02F335F33210}" srcOrd="0" destOrd="0" presId="urn:microsoft.com/office/officeart/2005/8/layout/hierarchy1"/>
    <dgm:cxn modelId="{31997429-D1FC-441E-A0D0-F0FDBDFE75CB}" type="presParOf" srcId="{E82481C5-B393-464B-894E-33C36F4C232F}" destId="{54615F14-3C92-4A97-90C9-9E41F97582A5}" srcOrd="1" destOrd="0" presId="urn:microsoft.com/office/officeart/2005/8/layout/hierarchy1"/>
    <dgm:cxn modelId="{F994AA2B-24DD-44B5-94BC-D4299F9BD795}" type="presParOf" srcId="{27A83ACB-A102-4A3A-8183-1857208F93D5}" destId="{F7094AF5-8197-48E3-BE12-EB6AC6D0B2A3}" srcOrd="1" destOrd="0" presId="urn:microsoft.com/office/officeart/2005/8/layout/hierarchy1"/>
    <dgm:cxn modelId="{720BB204-D30C-422A-B0E6-B906336471F7}" type="presParOf" srcId="{A7E3B612-0051-45BB-82BC-F199C120B8DD}" destId="{3DF52EA8-F28B-4ED7-A239-B46EC910FFAD}" srcOrd="3" destOrd="0" presId="urn:microsoft.com/office/officeart/2005/8/layout/hierarchy1"/>
    <dgm:cxn modelId="{4B28441A-5AC8-4095-AEA0-74F30758BFA1}" type="presParOf" srcId="{3DF52EA8-F28B-4ED7-A239-B46EC910FFAD}" destId="{F1D9BC7F-9C9F-4432-9894-CB418A685AA8}" srcOrd="0" destOrd="0" presId="urn:microsoft.com/office/officeart/2005/8/layout/hierarchy1"/>
    <dgm:cxn modelId="{45114030-671C-45EC-97B6-B5C7E63F3421}" type="presParOf" srcId="{F1D9BC7F-9C9F-4432-9894-CB418A685AA8}" destId="{9F2AB63E-7348-4FD7-A8D1-CCA50464D31A}" srcOrd="0" destOrd="0" presId="urn:microsoft.com/office/officeart/2005/8/layout/hierarchy1"/>
    <dgm:cxn modelId="{8699AD68-C1CA-4786-A843-1E9703481CDC}" type="presParOf" srcId="{F1D9BC7F-9C9F-4432-9894-CB418A685AA8}" destId="{74A3F042-C19E-455F-9793-023FEDC687CB}" srcOrd="1" destOrd="0" presId="urn:microsoft.com/office/officeart/2005/8/layout/hierarchy1"/>
    <dgm:cxn modelId="{B603F57C-9C6A-4202-86F6-866A540DD722}" type="presParOf" srcId="{3DF52EA8-F28B-4ED7-A239-B46EC910FFAD}" destId="{30AC7A85-1273-4BD5-9250-6BD331BF65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B823B3-C43B-4F3D-992E-FD83BEAC0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119833-0DF9-41B3-B81D-C333F0F8BD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Skills anticipation systems</a:t>
          </a:r>
        </a:p>
      </dgm:t>
    </dgm:pt>
    <dgm:pt modelId="{B5E29B62-AF3F-46EA-B727-D2AD7CE2B92D}" type="parTrans" cxnId="{EE3B8050-483A-4226-B6ED-108738597E4D}">
      <dgm:prSet/>
      <dgm:spPr/>
      <dgm:t>
        <a:bodyPr/>
        <a:lstStyle/>
        <a:p>
          <a:endParaRPr lang="en-US"/>
        </a:p>
      </dgm:t>
    </dgm:pt>
    <dgm:pt modelId="{8506C26C-181B-4537-A39C-83D8E75A5736}" type="sibTrans" cxnId="{EE3B8050-483A-4226-B6ED-108738597E4D}">
      <dgm:prSet/>
      <dgm:spPr/>
      <dgm:t>
        <a:bodyPr/>
        <a:lstStyle/>
        <a:p>
          <a:endParaRPr lang="en-US"/>
        </a:p>
      </dgm:t>
    </dgm:pt>
    <dgm:pt modelId="{5B5F9A95-F8CC-4960-AAC8-2031EC6AA8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Strong LMIS</a:t>
          </a:r>
        </a:p>
      </dgm:t>
    </dgm:pt>
    <dgm:pt modelId="{337BA4D2-333C-45D1-957F-F5BDAF868680}" type="parTrans" cxnId="{B79995B0-6C51-410A-A822-8E5BECD109E8}">
      <dgm:prSet/>
      <dgm:spPr/>
      <dgm:t>
        <a:bodyPr/>
        <a:lstStyle/>
        <a:p>
          <a:endParaRPr lang="en-US"/>
        </a:p>
      </dgm:t>
    </dgm:pt>
    <dgm:pt modelId="{C33A8B5D-727F-4DCE-AC7D-7422DEB3A5AB}" type="sibTrans" cxnId="{B79995B0-6C51-410A-A822-8E5BECD109E8}">
      <dgm:prSet/>
      <dgm:spPr/>
      <dgm:t>
        <a:bodyPr/>
        <a:lstStyle/>
        <a:p>
          <a:endParaRPr lang="en-US"/>
        </a:p>
      </dgm:t>
    </dgm:pt>
    <dgm:pt modelId="{31BB3760-905C-490B-A4DC-F8E7C6E7BA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Employer involvement</a:t>
          </a:r>
        </a:p>
      </dgm:t>
    </dgm:pt>
    <dgm:pt modelId="{B83E5786-7585-46A1-965B-8A3702F85E54}" type="parTrans" cxnId="{F48E5C82-F274-4F37-91F7-287FF34BD923}">
      <dgm:prSet/>
      <dgm:spPr/>
      <dgm:t>
        <a:bodyPr/>
        <a:lstStyle/>
        <a:p>
          <a:endParaRPr lang="en-US"/>
        </a:p>
      </dgm:t>
    </dgm:pt>
    <dgm:pt modelId="{E0B666FD-968E-4197-8253-2D20CC42CE62}" type="sibTrans" cxnId="{F48E5C82-F274-4F37-91F7-287FF34BD923}">
      <dgm:prSet/>
      <dgm:spPr/>
      <dgm:t>
        <a:bodyPr/>
        <a:lstStyle/>
        <a:p>
          <a:endParaRPr lang="en-US"/>
        </a:p>
      </dgm:t>
    </dgm:pt>
    <dgm:pt modelId="{C55A2A19-712C-4B12-9EC1-D4909FB90F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Institutional coordination</a:t>
          </a:r>
        </a:p>
      </dgm:t>
    </dgm:pt>
    <dgm:pt modelId="{6CDD40B2-B6A1-4071-8C8C-91077C1D6305}" type="parTrans" cxnId="{6FCA95A5-EF49-4416-B8A6-3F3C09DFBD8A}">
      <dgm:prSet/>
      <dgm:spPr/>
      <dgm:t>
        <a:bodyPr/>
        <a:lstStyle/>
        <a:p>
          <a:endParaRPr lang="en-US"/>
        </a:p>
      </dgm:t>
    </dgm:pt>
    <dgm:pt modelId="{A85C1172-6EAB-4BAF-89A7-BF9EF37C2A2D}" type="sibTrans" cxnId="{6FCA95A5-EF49-4416-B8A6-3F3C09DFBD8A}">
      <dgm:prSet/>
      <dgm:spPr/>
      <dgm:t>
        <a:bodyPr/>
        <a:lstStyle/>
        <a:p>
          <a:endParaRPr lang="en-US"/>
        </a:p>
      </dgm:t>
    </dgm:pt>
    <dgm:pt modelId="{F4A5195B-A255-45B5-AF69-4C08B2FDF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system-wide alignment</a:t>
          </a:r>
        </a:p>
      </dgm:t>
    </dgm:pt>
    <dgm:pt modelId="{5735C989-18FE-4166-A059-55E0A5ABD22C}" type="parTrans" cxnId="{D0E8352A-0DC2-4ABA-B9E2-6253F8E4800D}">
      <dgm:prSet/>
      <dgm:spPr/>
      <dgm:t>
        <a:bodyPr/>
        <a:lstStyle/>
        <a:p>
          <a:endParaRPr lang="en-US"/>
        </a:p>
      </dgm:t>
    </dgm:pt>
    <dgm:pt modelId="{8A8E2B91-6EBC-4330-8A43-D9BDFEF77880}" type="sibTrans" cxnId="{D0E8352A-0DC2-4ABA-B9E2-6253F8E4800D}">
      <dgm:prSet/>
      <dgm:spPr/>
      <dgm:t>
        <a:bodyPr/>
        <a:lstStyle/>
        <a:p>
          <a:endParaRPr lang="en-US"/>
        </a:p>
      </dgm:t>
    </dgm:pt>
    <dgm:pt modelId="{DB46702E-C0B5-4D22-8005-3B653F21D7E5}" type="pres">
      <dgm:prSet presAssocID="{6DB823B3-C43B-4F3D-992E-FD83BEAC004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2BF65A-BFDF-4F6A-B5A1-24A38581305C}" type="pres">
      <dgm:prSet presAssocID="{15119833-0DF9-41B3-B81D-C333F0F8BD64}" presName="compNode" presStyleCnt="0"/>
      <dgm:spPr/>
    </dgm:pt>
    <dgm:pt modelId="{65668E27-8325-44DD-B089-29CED5C75AFA}" type="pres">
      <dgm:prSet presAssocID="{15119833-0DF9-41B3-B81D-C333F0F8BD64}" presName="bgRect" presStyleLbl="bgShp" presStyleIdx="0" presStyleCnt="5"/>
      <dgm:spPr/>
    </dgm:pt>
    <dgm:pt modelId="{10265E37-3D03-4288-B04D-649C7BED91E4}" type="pres">
      <dgm:prSet presAssocID="{15119833-0DF9-41B3-B81D-C333F0F8BD64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EE9D75C-148E-490B-B914-E668B6589C6A}" type="pres">
      <dgm:prSet presAssocID="{15119833-0DF9-41B3-B81D-C333F0F8BD64}" presName="spaceRect" presStyleCnt="0"/>
      <dgm:spPr/>
    </dgm:pt>
    <dgm:pt modelId="{FD4B3660-300E-437C-B929-21A67F7EAD8B}" type="pres">
      <dgm:prSet presAssocID="{15119833-0DF9-41B3-B81D-C333F0F8BD64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B6C7F82-762D-44AF-8CD9-8D247A143609}" type="pres">
      <dgm:prSet presAssocID="{8506C26C-181B-4537-A39C-83D8E75A5736}" presName="sibTrans" presStyleCnt="0"/>
      <dgm:spPr/>
    </dgm:pt>
    <dgm:pt modelId="{AE7D43A6-814D-488C-B042-03680727AE60}" type="pres">
      <dgm:prSet presAssocID="{5B5F9A95-F8CC-4960-AAC8-2031EC6AA817}" presName="compNode" presStyleCnt="0"/>
      <dgm:spPr/>
    </dgm:pt>
    <dgm:pt modelId="{BEA15A8F-A336-43DD-95E8-F7B2FB3150DB}" type="pres">
      <dgm:prSet presAssocID="{5B5F9A95-F8CC-4960-AAC8-2031EC6AA817}" presName="bgRect" presStyleLbl="bgShp" presStyleIdx="1" presStyleCnt="5"/>
      <dgm:spPr/>
    </dgm:pt>
    <dgm:pt modelId="{F7226859-4593-4C85-9C37-0D92CE76924E}" type="pres">
      <dgm:prSet presAssocID="{5B5F9A95-F8CC-4960-AAC8-2031EC6AA817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cream"/>
        </a:ext>
      </dgm:extLst>
    </dgm:pt>
    <dgm:pt modelId="{CF73066A-5047-4336-A3AF-C100105D9920}" type="pres">
      <dgm:prSet presAssocID="{5B5F9A95-F8CC-4960-AAC8-2031EC6AA817}" presName="spaceRect" presStyleCnt="0"/>
      <dgm:spPr/>
    </dgm:pt>
    <dgm:pt modelId="{6129BDA7-63CF-4F2C-8AD3-94CB096D0581}" type="pres">
      <dgm:prSet presAssocID="{5B5F9A95-F8CC-4960-AAC8-2031EC6AA817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6070F58-E8C1-44A7-B51B-8F1C2830724B}" type="pres">
      <dgm:prSet presAssocID="{C33A8B5D-727F-4DCE-AC7D-7422DEB3A5AB}" presName="sibTrans" presStyleCnt="0"/>
      <dgm:spPr/>
    </dgm:pt>
    <dgm:pt modelId="{43932834-9B88-4E2A-826C-D4175FAA3580}" type="pres">
      <dgm:prSet presAssocID="{31BB3760-905C-490B-A4DC-F8E7C6E7BA30}" presName="compNode" presStyleCnt="0"/>
      <dgm:spPr/>
    </dgm:pt>
    <dgm:pt modelId="{2690661F-3296-4082-B877-0A9FE7CF9DEA}" type="pres">
      <dgm:prSet presAssocID="{31BB3760-905C-490B-A4DC-F8E7C6E7BA30}" presName="bgRect" presStyleLbl="bgShp" presStyleIdx="2" presStyleCnt="5"/>
      <dgm:spPr/>
    </dgm:pt>
    <dgm:pt modelId="{19283BCC-B233-4BBB-8C7E-B5455EE9072C}" type="pres">
      <dgm:prSet presAssocID="{31BB3760-905C-490B-A4DC-F8E7C6E7BA30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lar"/>
        </a:ext>
      </dgm:extLst>
    </dgm:pt>
    <dgm:pt modelId="{B9A0BF9D-DD6F-41AB-B068-6B680FFB0B0F}" type="pres">
      <dgm:prSet presAssocID="{31BB3760-905C-490B-A4DC-F8E7C6E7BA30}" presName="spaceRect" presStyleCnt="0"/>
      <dgm:spPr/>
    </dgm:pt>
    <dgm:pt modelId="{A78DAFCC-ECB1-4992-9F84-232A4995BEA2}" type="pres">
      <dgm:prSet presAssocID="{31BB3760-905C-490B-A4DC-F8E7C6E7BA30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323F81E-F36E-4437-8362-F6E980032DF1}" type="pres">
      <dgm:prSet presAssocID="{E0B666FD-968E-4197-8253-2D20CC42CE62}" presName="sibTrans" presStyleCnt="0"/>
      <dgm:spPr/>
    </dgm:pt>
    <dgm:pt modelId="{4A0DBC96-BD5F-4ED5-8691-2E16F40578FF}" type="pres">
      <dgm:prSet presAssocID="{C55A2A19-712C-4B12-9EC1-D4909FB90F25}" presName="compNode" presStyleCnt="0"/>
      <dgm:spPr/>
    </dgm:pt>
    <dgm:pt modelId="{F5E5ED73-38B8-4627-9A38-4ED7EBEC7BA1}" type="pres">
      <dgm:prSet presAssocID="{C55A2A19-712C-4B12-9EC1-D4909FB90F25}" presName="bgRect" presStyleLbl="bgShp" presStyleIdx="3" presStyleCnt="5"/>
      <dgm:spPr/>
    </dgm:pt>
    <dgm:pt modelId="{170C0185-02B5-4661-89FF-BBAF57F09C9C}" type="pres">
      <dgm:prSet presAssocID="{C55A2A19-712C-4B12-9EC1-D4909FB90F25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711CCB3B-16C1-4D5D-8B50-181CF32C25DF}" type="pres">
      <dgm:prSet presAssocID="{C55A2A19-712C-4B12-9EC1-D4909FB90F25}" presName="spaceRect" presStyleCnt="0"/>
      <dgm:spPr/>
    </dgm:pt>
    <dgm:pt modelId="{027E3385-9981-4E2C-A67B-826EBA50275B}" type="pres">
      <dgm:prSet presAssocID="{C55A2A19-712C-4B12-9EC1-D4909FB90F25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A2EF68F-620E-418F-B2B5-BA0B6D6EF64F}" type="pres">
      <dgm:prSet presAssocID="{A85C1172-6EAB-4BAF-89A7-BF9EF37C2A2D}" presName="sibTrans" presStyleCnt="0"/>
      <dgm:spPr/>
    </dgm:pt>
    <dgm:pt modelId="{47AF0473-4F7D-46E1-B0D3-8C54F27719BA}" type="pres">
      <dgm:prSet presAssocID="{F4A5195B-A255-45B5-AF69-4C08B2FDFB8E}" presName="compNode" presStyleCnt="0"/>
      <dgm:spPr/>
    </dgm:pt>
    <dgm:pt modelId="{5A4B3F06-1218-4299-BEEB-8DED3E157F5B}" type="pres">
      <dgm:prSet presAssocID="{F4A5195B-A255-45B5-AF69-4C08B2FDFB8E}" presName="bgRect" presStyleLbl="bgShp" presStyleIdx="4" presStyleCnt="5"/>
      <dgm:spPr/>
    </dgm:pt>
    <dgm:pt modelId="{5ED22105-3BEE-409C-A469-5AF2AF63A515}" type="pres">
      <dgm:prSet presAssocID="{F4A5195B-A255-45B5-AF69-4C08B2FDFB8E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ğ"/>
        </a:ext>
      </dgm:extLst>
    </dgm:pt>
    <dgm:pt modelId="{4D5931FF-B4CE-4902-BD1D-EEC3208BDCB4}" type="pres">
      <dgm:prSet presAssocID="{F4A5195B-A255-45B5-AF69-4C08B2FDFB8E}" presName="spaceRect" presStyleCnt="0"/>
      <dgm:spPr/>
    </dgm:pt>
    <dgm:pt modelId="{BE30D18D-BA7E-4639-B6C7-05E438E75F98}" type="pres">
      <dgm:prSet presAssocID="{F4A5195B-A255-45B5-AF69-4C08B2FDFB8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FCA95A5-EF49-4416-B8A6-3F3C09DFBD8A}" srcId="{6DB823B3-C43B-4F3D-992E-FD83BEAC0046}" destId="{C55A2A19-712C-4B12-9EC1-D4909FB90F25}" srcOrd="3" destOrd="0" parTransId="{6CDD40B2-B6A1-4071-8C8C-91077C1D6305}" sibTransId="{A85C1172-6EAB-4BAF-89A7-BF9EF37C2A2D}"/>
    <dgm:cxn modelId="{EE3B8050-483A-4226-B6ED-108738597E4D}" srcId="{6DB823B3-C43B-4F3D-992E-FD83BEAC0046}" destId="{15119833-0DF9-41B3-B81D-C333F0F8BD64}" srcOrd="0" destOrd="0" parTransId="{B5E29B62-AF3F-46EA-B727-D2AD7CE2B92D}" sibTransId="{8506C26C-181B-4537-A39C-83D8E75A5736}"/>
    <dgm:cxn modelId="{77656DAD-C0C5-42F9-81B3-867306FA72DB}" type="presOf" srcId="{15119833-0DF9-41B3-B81D-C333F0F8BD64}" destId="{FD4B3660-300E-437C-B929-21A67F7EAD8B}" srcOrd="0" destOrd="0" presId="urn:microsoft.com/office/officeart/2018/2/layout/IconVerticalSolidList"/>
    <dgm:cxn modelId="{0DCEDC7A-92BD-4CF8-8B0F-7ED8FF165D31}" type="presOf" srcId="{F4A5195B-A255-45B5-AF69-4C08B2FDFB8E}" destId="{BE30D18D-BA7E-4639-B6C7-05E438E75F98}" srcOrd="0" destOrd="0" presId="urn:microsoft.com/office/officeart/2018/2/layout/IconVerticalSolidList"/>
    <dgm:cxn modelId="{B79995B0-6C51-410A-A822-8E5BECD109E8}" srcId="{6DB823B3-C43B-4F3D-992E-FD83BEAC0046}" destId="{5B5F9A95-F8CC-4960-AAC8-2031EC6AA817}" srcOrd="1" destOrd="0" parTransId="{337BA4D2-333C-45D1-957F-F5BDAF868680}" sibTransId="{C33A8B5D-727F-4DCE-AC7D-7422DEB3A5AB}"/>
    <dgm:cxn modelId="{D0E8352A-0DC2-4ABA-B9E2-6253F8E4800D}" srcId="{6DB823B3-C43B-4F3D-992E-FD83BEAC0046}" destId="{F4A5195B-A255-45B5-AF69-4C08B2FDFB8E}" srcOrd="4" destOrd="0" parTransId="{5735C989-18FE-4166-A059-55E0A5ABD22C}" sibTransId="{8A8E2B91-6EBC-4330-8A43-D9BDFEF77880}"/>
    <dgm:cxn modelId="{80117C12-5397-48C9-925D-8221968FE780}" type="presOf" srcId="{C55A2A19-712C-4B12-9EC1-D4909FB90F25}" destId="{027E3385-9981-4E2C-A67B-826EBA50275B}" srcOrd="0" destOrd="0" presId="urn:microsoft.com/office/officeart/2018/2/layout/IconVerticalSolidList"/>
    <dgm:cxn modelId="{F48E5C82-F274-4F37-91F7-287FF34BD923}" srcId="{6DB823B3-C43B-4F3D-992E-FD83BEAC0046}" destId="{31BB3760-905C-490B-A4DC-F8E7C6E7BA30}" srcOrd="2" destOrd="0" parTransId="{B83E5786-7585-46A1-965B-8A3702F85E54}" sibTransId="{E0B666FD-968E-4197-8253-2D20CC42CE62}"/>
    <dgm:cxn modelId="{41DF7337-D8E8-40C3-94AC-CB324C57F272}" type="presOf" srcId="{5B5F9A95-F8CC-4960-AAC8-2031EC6AA817}" destId="{6129BDA7-63CF-4F2C-8AD3-94CB096D0581}" srcOrd="0" destOrd="0" presId="urn:microsoft.com/office/officeart/2018/2/layout/IconVerticalSolidList"/>
    <dgm:cxn modelId="{0B11A5FA-A93E-4B5E-984D-7CC5D2C8B026}" type="presOf" srcId="{31BB3760-905C-490B-A4DC-F8E7C6E7BA30}" destId="{A78DAFCC-ECB1-4992-9F84-232A4995BEA2}" srcOrd="0" destOrd="0" presId="urn:microsoft.com/office/officeart/2018/2/layout/IconVerticalSolidList"/>
    <dgm:cxn modelId="{B5F77D8D-2318-49BA-BCC1-AFDE07757B82}" type="presOf" srcId="{6DB823B3-C43B-4F3D-992E-FD83BEAC0046}" destId="{DB46702E-C0B5-4D22-8005-3B653F21D7E5}" srcOrd="0" destOrd="0" presId="urn:microsoft.com/office/officeart/2018/2/layout/IconVerticalSolidList"/>
    <dgm:cxn modelId="{83D881C7-03DB-41D3-83AC-FAC902634EE9}" type="presParOf" srcId="{DB46702E-C0B5-4D22-8005-3B653F21D7E5}" destId="{BC2BF65A-BFDF-4F6A-B5A1-24A38581305C}" srcOrd="0" destOrd="0" presId="urn:microsoft.com/office/officeart/2018/2/layout/IconVerticalSolidList"/>
    <dgm:cxn modelId="{F3162E5D-6BEB-4144-8CEE-229A9E17B71A}" type="presParOf" srcId="{BC2BF65A-BFDF-4F6A-B5A1-24A38581305C}" destId="{65668E27-8325-44DD-B089-29CED5C75AFA}" srcOrd="0" destOrd="0" presId="urn:microsoft.com/office/officeart/2018/2/layout/IconVerticalSolidList"/>
    <dgm:cxn modelId="{5B48047A-4D86-49A5-A4B5-D11A1B72063A}" type="presParOf" srcId="{BC2BF65A-BFDF-4F6A-B5A1-24A38581305C}" destId="{10265E37-3D03-4288-B04D-649C7BED91E4}" srcOrd="1" destOrd="0" presId="urn:microsoft.com/office/officeart/2018/2/layout/IconVerticalSolidList"/>
    <dgm:cxn modelId="{3BD47B2E-8C72-48E7-A12B-09EB0B8848BC}" type="presParOf" srcId="{BC2BF65A-BFDF-4F6A-B5A1-24A38581305C}" destId="{9EE9D75C-148E-490B-B914-E668B6589C6A}" srcOrd="2" destOrd="0" presId="urn:microsoft.com/office/officeart/2018/2/layout/IconVerticalSolidList"/>
    <dgm:cxn modelId="{841B6040-E6B6-4E7A-9278-C03715BA780F}" type="presParOf" srcId="{BC2BF65A-BFDF-4F6A-B5A1-24A38581305C}" destId="{FD4B3660-300E-437C-B929-21A67F7EAD8B}" srcOrd="3" destOrd="0" presId="urn:microsoft.com/office/officeart/2018/2/layout/IconVerticalSolidList"/>
    <dgm:cxn modelId="{30EB10C0-BA0A-4BA9-8555-83780C9E24C2}" type="presParOf" srcId="{DB46702E-C0B5-4D22-8005-3B653F21D7E5}" destId="{EB6C7F82-762D-44AF-8CD9-8D247A143609}" srcOrd="1" destOrd="0" presId="urn:microsoft.com/office/officeart/2018/2/layout/IconVerticalSolidList"/>
    <dgm:cxn modelId="{2751A94B-297B-4155-89DE-BD67F44DA555}" type="presParOf" srcId="{DB46702E-C0B5-4D22-8005-3B653F21D7E5}" destId="{AE7D43A6-814D-488C-B042-03680727AE60}" srcOrd="2" destOrd="0" presId="urn:microsoft.com/office/officeart/2018/2/layout/IconVerticalSolidList"/>
    <dgm:cxn modelId="{FA6FF185-D6B2-4B19-AA7D-DC48AA2ABEBA}" type="presParOf" srcId="{AE7D43A6-814D-488C-B042-03680727AE60}" destId="{BEA15A8F-A336-43DD-95E8-F7B2FB3150DB}" srcOrd="0" destOrd="0" presId="urn:microsoft.com/office/officeart/2018/2/layout/IconVerticalSolidList"/>
    <dgm:cxn modelId="{92FF785A-305D-4146-8C61-527626BEA0B3}" type="presParOf" srcId="{AE7D43A6-814D-488C-B042-03680727AE60}" destId="{F7226859-4593-4C85-9C37-0D92CE76924E}" srcOrd="1" destOrd="0" presId="urn:microsoft.com/office/officeart/2018/2/layout/IconVerticalSolidList"/>
    <dgm:cxn modelId="{D8F5072A-F889-4AB8-A8FA-BA3C4D24DDD6}" type="presParOf" srcId="{AE7D43A6-814D-488C-B042-03680727AE60}" destId="{CF73066A-5047-4336-A3AF-C100105D9920}" srcOrd="2" destOrd="0" presId="urn:microsoft.com/office/officeart/2018/2/layout/IconVerticalSolidList"/>
    <dgm:cxn modelId="{74C87819-DAA6-4A5B-9C30-D32A99EE7ACC}" type="presParOf" srcId="{AE7D43A6-814D-488C-B042-03680727AE60}" destId="{6129BDA7-63CF-4F2C-8AD3-94CB096D0581}" srcOrd="3" destOrd="0" presId="urn:microsoft.com/office/officeart/2018/2/layout/IconVerticalSolidList"/>
    <dgm:cxn modelId="{0540C7F8-52C7-4D87-A8EA-215B0CA0F215}" type="presParOf" srcId="{DB46702E-C0B5-4D22-8005-3B653F21D7E5}" destId="{96070F58-E8C1-44A7-B51B-8F1C2830724B}" srcOrd="3" destOrd="0" presId="urn:microsoft.com/office/officeart/2018/2/layout/IconVerticalSolidList"/>
    <dgm:cxn modelId="{F1B9F90C-4ADE-4B35-AA48-7FAC671DFB22}" type="presParOf" srcId="{DB46702E-C0B5-4D22-8005-3B653F21D7E5}" destId="{43932834-9B88-4E2A-826C-D4175FAA3580}" srcOrd="4" destOrd="0" presId="urn:microsoft.com/office/officeart/2018/2/layout/IconVerticalSolidList"/>
    <dgm:cxn modelId="{D3A843BB-7D16-4FBD-BC21-F72187F8084C}" type="presParOf" srcId="{43932834-9B88-4E2A-826C-D4175FAA3580}" destId="{2690661F-3296-4082-B877-0A9FE7CF9DEA}" srcOrd="0" destOrd="0" presId="urn:microsoft.com/office/officeart/2018/2/layout/IconVerticalSolidList"/>
    <dgm:cxn modelId="{93E0FB05-4E16-441A-8386-90DF6DDEB7E6}" type="presParOf" srcId="{43932834-9B88-4E2A-826C-D4175FAA3580}" destId="{19283BCC-B233-4BBB-8C7E-B5455EE9072C}" srcOrd="1" destOrd="0" presId="urn:microsoft.com/office/officeart/2018/2/layout/IconVerticalSolidList"/>
    <dgm:cxn modelId="{86A7A886-7CF0-4907-98F5-EC6D8AC0A05A}" type="presParOf" srcId="{43932834-9B88-4E2A-826C-D4175FAA3580}" destId="{B9A0BF9D-DD6F-41AB-B068-6B680FFB0B0F}" srcOrd="2" destOrd="0" presId="urn:microsoft.com/office/officeart/2018/2/layout/IconVerticalSolidList"/>
    <dgm:cxn modelId="{1D2D82F7-54B2-4A19-92E9-3E83C02D064F}" type="presParOf" srcId="{43932834-9B88-4E2A-826C-D4175FAA3580}" destId="{A78DAFCC-ECB1-4992-9F84-232A4995BEA2}" srcOrd="3" destOrd="0" presId="urn:microsoft.com/office/officeart/2018/2/layout/IconVerticalSolidList"/>
    <dgm:cxn modelId="{D74C2C43-EFEB-4D04-B5FF-B393B71C86AA}" type="presParOf" srcId="{DB46702E-C0B5-4D22-8005-3B653F21D7E5}" destId="{A323F81E-F36E-4437-8362-F6E980032DF1}" srcOrd="5" destOrd="0" presId="urn:microsoft.com/office/officeart/2018/2/layout/IconVerticalSolidList"/>
    <dgm:cxn modelId="{AE05F273-C78E-4450-A1BE-0A3DF9D84A4C}" type="presParOf" srcId="{DB46702E-C0B5-4D22-8005-3B653F21D7E5}" destId="{4A0DBC96-BD5F-4ED5-8691-2E16F40578FF}" srcOrd="6" destOrd="0" presId="urn:microsoft.com/office/officeart/2018/2/layout/IconVerticalSolidList"/>
    <dgm:cxn modelId="{8C363701-A1BD-4965-B221-A2D11E21E091}" type="presParOf" srcId="{4A0DBC96-BD5F-4ED5-8691-2E16F40578FF}" destId="{F5E5ED73-38B8-4627-9A38-4ED7EBEC7BA1}" srcOrd="0" destOrd="0" presId="urn:microsoft.com/office/officeart/2018/2/layout/IconVerticalSolidList"/>
    <dgm:cxn modelId="{AA815324-83E9-49E2-B603-8D1DBB289876}" type="presParOf" srcId="{4A0DBC96-BD5F-4ED5-8691-2E16F40578FF}" destId="{170C0185-02B5-4661-89FF-BBAF57F09C9C}" srcOrd="1" destOrd="0" presId="urn:microsoft.com/office/officeart/2018/2/layout/IconVerticalSolidList"/>
    <dgm:cxn modelId="{A8D3B6E4-CEE5-47D0-8F7C-13AAD710A7C5}" type="presParOf" srcId="{4A0DBC96-BD5F-4ED5-8691-2E16F40578FF}" destId="{711CCB3B-16C1-4D5D-8B50-181CF32C25DF}" srcOrd="2" destOrd="0" presId="urn:microsoft.com/office/officeart/2018/2/layout/IconVerticalSolidList"/>
    <dgm:cxn modelId="{DDA50005-CFE4-400A-978C-4CD012597999}" type="presParOf" srcId="{4A0DBC96-BD5F-4ED5-8691-2E16F40578FF}" destId="{027E3385-9981-4E2C-A67B-826EBA50275B}" srcOrd="3" destOrd="0" presId="urn:microsoft.com/office/officeart/2018/2/layout/IconVerticalSolidList"/>
    <dgm:cxn modelId="{BBDE0106-0147-4FEC-884F-E2E6FA01012E}" type="presParOf" srcId="{DB46702E-C0B5-4D22-8005-3B653F21D7E5}" destId="{AA2EF68F-620E-418F-B2B5-BA0B6D6EF64F}" srcOrd="7" destOrd="0" presId="urn:microsoft.com/office/officeart/2018/2/layout/IconVerticalSolidList"/>
    <dgm:cxn modelId="{9A55BF0F-1AB5-4EFD-9049-8E5A14F0BB1A}" type="presParOf" srcId="{DB46702E-C0B5-4D22-8005-3B653F21D7E5}" destId="{47AF0473-4F7D-46E1-B0D3-8C54F27719BA}" srcOrd="8" destOrd="0" presId="urn:microsoft.com/office/officeart/2018/2/layout/IconVerticalSolidList"/>
    <dgm:cxn modelId="{EBB3458F-3F32-4D66-AB20-731EB184B2F9}" type="presParOf" srcId="{47AF0473-4F7D-46E1-B0D3-8C54F27719BA}" destId="{5A4B3F06-1218-4299-BEEB-8DED3E157F5B}" srcOrd="0" destOrd="0" presId="urn:microsoft.com/office/officeart/2018/2/layout/IconVerticalSolidList"/>
    <dgm:cxn modelId="{775070DB-A41A-43C3-AF9F-60C3AE8856A4}" type="presParOf" srcId="{47AF0473-4F7D-46E1-B0D3-8C54F27719BA}" destId="{5ED22105-3BEE-409C-A469-5AF2AF63A515}" srcOrd="1" destOrd="0" presId="urn:microsoft.com/office/officeart/2018/2/layout/IconVerticalSolidList"/>
    <dgm:cxn modelId="{9658C39E-42AD-409D-A888-228894441871}" type="presParOf" srcId="{47AF0473-4F7D-46E1-B0D3-8C54F27719BA}" destId="{4D5931FF-B4CE-4902-BD1D-EEC3208BDCB4}" srcOrd="2" destOrd="0" presId="urn:microsoft.com/office/officeart/2018/2/layout/IconVerticalSolidList"/>
    <dgm:cxn modelId="{38877118-9B56-4505-979F-18F794E2379F}" type="presParOf" srcId="{47AF0473-4F7D-46E1-B0D3-8C54F27719BA}" destId="{BE30D18D-BA7E-4639-B6C7-05E438E75F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80459A-D977-4916-A9FF-50769918F66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00B23FA5-A7C6-4799-8EC6-9BFA0C162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Continuous skill updating</a:t>
          </a:r>
        </a:p>
      </dgm:t>
    </dgm:pt>
    <dgm:pt modelId="{795F20BD-F4DC-4028-8C12-C1F162B685A7}" type="parTrans" cxnId="{28C781EE-A30B-49EB-8315-C46EB39DC748}">
      <dgm:prSet/>
      <dgm:spPr/>
      <dgm:t>
        <a:bodyPr/>
        <a:lstStyle/>
        <a:p>
          <a:endParaRPr lang="en-US"/>
        </a:p>
      </dgm:t>
    </dgm:pt>
    <dgm:pt modelId="{6A10EB6E-ABEA-4830-BEF6-A8991F555B3F}" type="sibTrans" cxnId="{28C781EE-A30B-49EB-8315-C46EB39DC748}">
      <dgm:prSet/>
      <dgm:spPr/>
      <dgm:t>
        <a:bodyPr/>
        <a:lstStyle/>
        <a:p>
          <a:endParaRPr lang="en-US"/>
        </a:p>
      </dgm:t>
    </dgm:pt>
    <dgm:pt modelId="{2A5DD42D-E313-48BB-B2EF-E75EDF8FC5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Bridge education–employment gap</a:t>
          </a:r>
        </a:p>
      </dgm:t>
    </dgm:pt>
    <dgm:pt modelId="{B0671047-3B9D-4FC6-BFED-939571DC2D64}" type="parTrans" cxnId="{DD7732F6-4CAB-4907-A714-D2DE90235830}">
      <dgm:prSet/>
      <dgm:spPr/>
      <dgm:t>
        <a:bodyPr/>
        <a:lstStyle/>
        <a:p>
          <a:endParaRPr lang="en-US"/>
        </a:p>
      </dgm:t>
    </dgm:pt>
    <dgm:pt modelId="{DC915F1B-9648-4254-8EDA-A798D193C8AC}" type="sibTrans" cxnId="{DD7732F6-4CAB-4907-A714-D2DE90235830}">
      <dgm:prSet/>
      <dgm:spPr/>
      <dgm:t>
        <a:bodyPr/>
        <a:lstStyle/>
        <a:p>
          <a:endParaRPr lang="en-US"/>
        </a:p>
      </dgm:t>
    </dgm:pt>
    <dgm:pt modelId="{770ABB99-1048-4D72-A648-1837283E77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be flexible and demand-driven</a:t>
          </a:r>
        </a:p>
      </dgm:t>
    </dgm:pt>
    <dgm:pt modelId="{6A3FA72C-A318-42F0-B1B7-8D29269EC43A}" type="parTrans" cxnId="{E1172CD8-2F3E-45CC-8F22-816050879C42}">
      <dgm:prSet/>
      <dgm:spPr/>
      <dgm:t>
        <a:bodyPr/>
        <a:lstStyle/>
        <a:p>
          <a:endParaRPr lang="en-US"/>
        </a:p>
      </dgm:t>
    </dgm:pt>
    <dgm:pt modelId="{4A9DBE31-8DFE-4600-9560-5D3556FD2547}" type="sibTrans" cxnId="{E1172CD8-2F3E-45CC-8F22-816050879C42}">
      <dgm:prSet/>
      <dgm:spPr/>
      <dgm:t>
        <a:bodyPr/>
        <a:lstStyle/>
        <a:p>
          <a:endParaRPr lang="en-US"/>
        </a:p>
      </dgm:t>
    </dgm:pt>
    <dgm:pt modelId="{C5D451BC-2324-4B33-A551-E9F4C4A1C108}" type="pres">
      <dgm:prSet presAssocID="{4880459A-D977-4916-A9FF-50769918F66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AEB4C8-8145-4199-8EFF-BA859C034103}" type="pres">
      <dgm:prSet presAssocID="{00B23FA5-A7C6-4799-8EC6-9BFA0C1622AA}" presName="compNode" presStyleCnt="0"/>
      <dgm:spPr/>
    </dgm:pt>
    <dgm:pt modelId="{61FADF74-0234-43CC-B8E8-A5C36AB797DD}" type="pres">
      <dgm:prSet presAssocID="{00B23FA5-A7C6-4799-8EC6-9BFA0C1622AA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7F12EA9-E00F-4362-B962-13E27614CCB0}" type="pres">
      <dgm:prSet presAssocID="{00B23FA5-A7C6-4799-8EC6-9BFA0C1622AA}" presName="spaceRect" presStyleCnt="0"/>
      <dgm:spPr/>
    </dgm:pt>
    <dgm:pt modelId="{AAC5C91B-52E5-4943-A668-A43D37FA2CF0}" type="pres">
      <dgm:prSet presAssocID="{00B23FA5-A7C6-4799-8EC6-9BFA0C1622A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CC22B16-25ED-428B-BA1C-C6220282C086}" type="pres">
      <dgm:prSet presAssocID="{6A10EB6E-ABEA-4830-BEF6-A8991F555B3F}" presName="sibTrans" presStyleCnt="0"/>
      <dgm:spPr/>
    </dgm:pt>
    <dgm:pt modelId="{2D44D213-91B9-4B37-9BC3-730D97D309B2}" type="pres">
      <dgm:prSet presAssocID="{2A5DD42D-E313-48BB-B2EF-E75EDF8FC5C0}" presName="compNode" presStyleCnt="0"/>
      <dgm:spPr/>
    </dgm:pt>
    <dgm:pt modelId="{FB9D18DC-CAD0-41AB-922A-AC538FE199D1}" type="pres">
      <dgm:prSet presAssocID="{2A5DD42D-E313-48BB-B2EF-E75EDF8FC5C0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ED37FB6A-E748-4CF4-A373-34300E32BD27}" type="pres">
      <dgm:prSet presAssocID="{2A5DD42D-E313-48BB-B2EF-E75EDF8FC5C0}" presName="spaceRect" presStyleCnt="0"/>
      <dgm:spPr/>
    </dgm:pt>
    <dgm:pt modelId="{EAC0BBA1-B7C0-478B-B686-90B58E3DEB93}" type="pres">
      <dgm:prSet presAssocID="{2A5DD42D-E313-48BB-B2EF-E75EDF8FC5C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289CA1F-4754-4DC7-8C2A-BF314BA485D0}" type="pres">
      <dgm:prSet presAssocID="{DC915F1B-9648-4254-8EDA-A798D193C8AC}" presName="sibTrans" presStyleCnt="0"/>
      <dgm:spPr/>
    </dgm:pt>
    <dgm:pt modelId="{8090308E-57CF-4862-B59A-799CF1D20152}" type="pres">
      <dgm:prSet presAssocID="{770ABB99-1048-4D72-A648-1837283E77A5}" presName="compNode" presStyleCnt="0"/>
      <dgm:spPr/>
    </dgm:pt>
    <dgm:pt modelId="{C99DA7BA-9C1B-418D-8FF4-A82DA58AD5D6}" type="pres">
      <dgm:prSet presAssocID="{770ABB99-1048-4D72-A648-1837283E77A5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mvay"/>
        </a:ext>
      </dgm:extLst>
    </dgm:pt>
    <dgm:pt modelId="{0518BE72-B430-462F-9644-8BE80B8649D1}" type="pres">
      <dgm:prSet presAssocID="{770ABB99-1048-4D72-A648-1837283E77A5}" presName="spaceRect" presStyleCnt="0"/>
      <dgm:spPr/>
    </dgm:pt>
    <dgm:pt modelId="{7F4BE9A1-5AC0-4873-93B3-ECE447452D27}" type="pres">
      <dgm:prSet presAssocID="{770ABB99-1048-4D72-A648-1837283E77A5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8C781EE-A30B-49EB-8315-C46EB39DC748}" srcId="{4880459A-D977-4916-A9FF-50769918F66B}" destId="{00B23FA5-A7C6-4799-8EC6-9BFA0C1622AA}" srcOrd="0" destOrd="0" parTransId="{795F20BD-F4DC-4028-8C12-C1F162B685A7}" sibTransId="{6A10EB6E-ABEA-4830-BEF6-A8991F555B3F}"/>
    <dgm:cxn modelId="{E94D8F88-35F2-4FD3-B169-3C13EC00C3F0}" type="presOf" srcId="{4880459A-D977-4916-A9FF-50769918F66B}" destId="{C5D451BC-2324-4B33-A551-E9F4C4A1C108}" srcOrd="0" destOrd="0" presId="urn:microsoft.com/office/officeart/2018/2/layout/IconLabelList"/>
    <dgm:cxn modelId="{DD7732F6-4CAB-4907-A714-D2DE90235830}" srcId="{4880459A-D977-4916-A9FF-50769918F66B}" destId="{2A5DD42D-E313-48BB-B2EF-E75EDF8FC5C0}" srcOrd="1" destOrd="0" parTransId="{B0671047-3B9D-4FC6-BFED-939571DC2D64}" sibTransId="{DC915F1B-9648-4254-8EDA-A798D193C8AC}"/>
    <dgm:cxn modelId="{E1172CD8-2F3E-45CC-8F22-816050879C42}" srcId="{4880459A-D977-4916-A9FF-50769918F66B}" destId="{770ABB99-1048-4D72-A648-1837283E77A5}" srcOrd="2" destOrd="0" parTransId="{6A3FA72C-A318-42F0-B1B7-8D29269EC43A}" sibTransId="{4A9DBE31-8DFE-4600-9560-5D3556FD2547}"/>
    <dgm:cxn modelId="{B3DCBEBE-D2E8-49C9-8545-3DD6E88A7EF0}" type="presOf" srcId="{2A5DD42D-E313-48BB-B2EF-E75EDF8FC5C0}" destId="{EAC0BBA1-B7C0-478B-B686-90B58E3DEB93}" srcOrd="0" destOrd="0" presId="urn:microsoft.com/office/officeart/2018/2/layout/IconLabelList"/>
    <dgm:cxn modelId="{8C1CB716-D4CB-4B9B-A431-07299E358EAF}" type="presOf" srcId="{770ABB99-1048-4D72-A648-1837283E77A5}" destId="{7F4BE9A1-5AC0-4873-93B3-ECE447452D27}" srcOrd="0" destOrd="0" presId="urn:microsoft.com/office/officeart/2018/2/layout/IconLabelList"/>
    <dgm:cxn modelId="{64475D18-B65C-44C7-9CA3-09E299165946}" type="presOf" srcId="{00B23FA5-A7C6-4799-8EC6-9BFA0C1622AA}" destId="{AAC5C91B-52E5-4943-A668-A43D37FA2CF0}" srcOrd="0" destOrd="0" presId="urn:microsoft.com/office/officeart/2018/2/layout/IconLabelList"/>
    <dgm:cxn modelId="{F077CC16-A0EB-40EF-BB22-09EF82441A4C}" type="presParOf" srcId="{C5D451BC-2324-4B33-A551-E9F4C4A1C108}" destId="{9BAEB4C8-8145-4199-8EFF-BA859C034103}" srcOrd="0" destOrd="0" presId="urn:microsoft.com/office/officeart/2018/2/layout/IconLabelList"/>
    <dgm:cxn modelId="{07B38A1E-841A-43E7-90E9-6BED82707E40}" type="presParOf" srcId="{9BAEB4C8-8145-4199-8EFF-BA859C034103}" destId="{61FADF74-0234-43CC-B8E8-A5C36AB797DD}" srcOrd="0" destOrd="0" presId="urn:microsoft.com/office/officeart/2018/2/layout/IconLabelList"/>
    <dgm:cxn modelId="{35FB2836-996C-4E2B-898D-EC5A12496D6F}" type="presParOf" srcId="{9BAEB4C8-8145-4199-8EFF-BA859C034103}" destId="{07F12EA9-E00F-4362-B962-13E27614CCB0}" srcOrd="1" destOrd="0" presId="urn:microsoft.com/office/officeart/2018/2/layout/IconLabelList"/>
    <dgm:cxn modelId="{8BB902BC-9DB3-4CF8-B42C-B73A0F44230E}" type="presParOf" srcId="{9BAEB4C8-8145-4199-8EFF-BA859C034103}" destId="{AAC5C91B-52E5-4943-A668-A43D37FA2CF0}" srcOrd="2" destOrd="0" presId="urn:microsoft.com/office/officeart/2018/2/layout/IconLabelList"/>
    <dgm:cxn modelId="{92DB743D-4689-448B-B7EC-8FD77D18415F}" type="presParOf" srcId="{C5D451BC-2324-4B33-A551-E9F4C4A1C108}" destId="{CCC22B16-25ED-428B-BA1C-C6220282C086}" srcOrd="1" destOrd="0" presId="urn:microsoft.com/office/officeart/2018/2/layout/IconLabelList"/>
    <dgm:cxn modelId="{C47DE2B1-3A65-40BC-9B3D-C582568D4C1A}" type="presParOf" srcId="{C5D451BC-2324-4B33-A551-E9F4C4A1C108}" destId="{2D44D213-91B9-4B37-9BC3-730D97D309B2}" srcOrd="2" destOrd="0" presId="urn:microsoft.com/office/officeart/2018/2/layout/IconLabelList"/>
    <dgm:cxn modelId="{2C5D62BF-CAF6-4D6D-9D68-E59F7E38F1E1}" type="presParOf" srcId="{2D44D213-91B9-4B37-9BC3-730D97D309B2}" destId="{FB9D18DC-CAD0-41AB-922A-AC538FE199D1}" srcOrd="0" destOrd="0" presId="urn:microsoft.com/office/officeart/2018/2/layout/IconLabelList"/>
    <dgm:cxn modelId="{952B5270-3DC8-498F-ABD6-EC2C10AAF663}" type="presParOf" srcId="{2D44D213-91B9-4B37-9BC3-730D97D309B2}" destId="{ED37FB6A-E748-4CF4-A373-34300E32BD27}" srcOrd="1" destOrd="0" presId="urn:microsoft.com/office/officeart/2018/2/layout/IconLabelList"/>
    <dgm:cxn modelId="{7F3AA4EF-9F27-45EA-89CB-0BAB25100E82}" type="presParOf" srcId="{2D44D213-91B9-4B37-9BC3-730D97D309B2}" destId="{EAC0BBA1-B7C0-478B-B686-90B58E3DEB93}" srcOrd="2" destOrd="0" presId="urn:microsoft.com/office/officeart/2018/2/layout/IconLabelList"/>
    <dgm:cxn modelId="{A64465A9-1A4D-460E-9A43-544050A44E86}" type="presParOf" srcId="{C5D451BC-2324-4B33-A551-E9F4C4A1C108}" destId="{0289CA1F-4754-4DC7-8C2A-BF314BA485D0}" srcOrd="3" destOrd="0" presId="urn:microsoft.com/office/officeart/2018/2/layout/IconLabelList"/>
    <dgm:cxn modelId="{60A9AE59-F159-44FE-ACFF-3F13832F28F5}" type="presParOf" srcId="{C5D451BC-2324-4B33-A551-E9F4C4A1C108}" destId="{8090308E-57CF-4862-B59A-799CF1D20152}" srcOrd="4" destOrd="0" presId="urn:microsoft.com/office/officeart/2018/2/layout/IconLabelList"/>
    <dgm:cxn modelId="{8B0CE16E-07E2-431A-B36D-F40A671DE7EC}" type="presParOf" srcId="{8090308E-57CF-4862-B59A-799CF1D20152}" destId="{C99DA7BA-9C1B-418D-8FF4-A82DA58AD5D6}" srcOrd="0" destOrd="0" presId="urn:microsoft.com/office/officeart/2018/2/layout/IconLabelList"/>
    <dgm:cxn modelId="{A66512E0-F2C6-40AB-AA1A-9028871B7244}" type="presParOf" srcId="{8090308E-57CF-4862-B59A-799CF1D20152}" destId="{0518BE72-B430-462F-9644-8BE80B8649D1}" srcOrd="1" destOrd="0" presId="urn:microsoft.com/office/officeart/2018/2/layout/IconLabelList"/>
    <dgm:cxn modelId="{10352E3B-4366-4170-A590-8A1D2F028261}" type="presParOf" srcId="{8090308E-57CF-4862-B59A-799CF1D20152}" destId="{7F4BE9A1-5AC0-4873-93B3-ECE447452D2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ADE443-8843-44B8-8494-FC16B780BB75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B77B27-9D68-4779-A5A2-1A064972B7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Systemic and structural problem</a:t>
          </a:r>
        </a:p>
      </dgm:t>
    </dgm:pt>
    <dgm:pt modelId="{4626BFF5-0191-4BC7-BB3E-5C28947E7C31}" type="parTrans" cxnId="{04439921-485C-4F5C-8948-AB1EDFB21062}">
      <dgm:prSet/>
      <dgm:spPr/>
      <dgm:t>
        <a:bodyPr/>
        <a:lstStyle/>
        <a:p>
          <a:endParaRPr lang="en-US"/>
        </a:p>
      </dgm:t>
    </dgm:pt>
    <dgm:pt modelId="{0BE0DDEB-47C2-4F46-B2AE-148AAB682306}" type="sibTrans" cxnId="{04439921-485C-4F5C-8948-AB1EDFB21062}">
      <dgm:prSet/>
      <dgm:spPr/>
      <dgm:t>
        <a:bodyPr/>
        <a:lstStyle/>
        <a:p>
          <a:endParaRPr lang="en-US"/>
        </a:p>
      </dgm:t>
    </dgm:pt>
    <dgm:pt modelId="{3159A0B2-09CC-4CD3-9C32-FADE6D2171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Driven by coordination failures</a:t>
          </a:r>
        </a:p>
      </dgm:t>
    </dgm:pt>
    <dgm:pt modelId="{51EE8B91-4126-4463-B9B4-96E67D8B1E91}" type="parTrans" cxnId="{67A3D079-B369-4652-9574-59A16BCF945D}">
      <dgm:prSet/>
      <dgm:spPr/>
      <dgm:t>
        <a:bodyPr/>
        <a:lstStyle/>
        <a:p>
          <a:endParaRPr lang="en-US"/>
        </a:p>
      </dgm:t>
    </dgm:pt>
    <dgm:pt modelId="{DCF214BC-B6C2-44DA-87AA-31DA0E9E4D5C}" type="sibTrans" cxnId="{67A3D079-B369-4652-9574-59A16BCF945D}">
      <dgm:prSet/>
      <dgm:spPr/>
      <dgm:t>
        <a:bodyPr/>
        <a:lstStyle/>
        <a:p>
          <a:endParaRPr lang="en-US"/>
        </a:p>
      </dgm:t>
    </dgm:pt>
    <dgm:pt modelId="{820A777C-38BE-4DFB-A26A-077EFC7364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Increasingly dynamic</a:t>
          </a:r>
        </a:p>
      </dgm:t>
    </dgm:pt>
    <dgm:pt modelId="{73EF9034-B19A-46A8-B57B-A2A84F9ED7DA}" type="parTrans" cxnId="{6DC1EFC0-7809-4B7A-A62C-3809AC8931A2}">
      <dgm:prSet/>
      <dgm:spPr/>
      <dgm:t>
        <a:bodyPr/>
        <a:lstStyle/>
        <a:p>
          <a:endParaRPr lang="en-US"/>
        </a:p>
      </dgm:t>
    </dgm:pt>
    <dgm:pt modelId="{7D50CE91-29FB-4833-8927-2ED7F3102581}" type="sibTrans" cxnId="{6DC1EFC0-7809-4B7A-A62C-3809AC8931A2}">
      <dgm:prSet/>
      <dgm:spPr/>
      <dgm:t>
        <a:bodyPr/>
        <a:lstStyle/>
        <a:p>
          <a:endParaRPr lang="en-US"/>
        </a:p>
      </dgm:t>
    </dgm:pt>
    <dgm:pt modelId="{4C4D0AB8-D58B-406D-A99D-55530A7BB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Better alignment, not just more education</a:t>
          </a:r>
        </a:p>
      </dgm:t>
    </dgm:pt>
    <dgm:pt modelId="{438BB191-A4C3-4153-845E-CC54C7AE66B9}" type="parTrans" cxnId="{0BC62CDA-0DB0-440B-B003-A5DA4DFD929F}">
      <dgm:prSet/>
      <dgm:spPr/>
      <dgm:t>
        <a:bodyPr/>
        <a:lstStyle/>
        <a:p>
          <a:endParaRPr lang="en-US"/>
        </a:p>
      </dgm:t>
    </dgm:pt>
    <dgm:pt modelId="{9FCD1E1F-D6D1-44AD-B9ED-CA2AE7C28DA9}" type="sibTrans" cxnId="{0BC62CDA-0DB0-440B-B003-A5DA4DFD929F}">
      <dgm:prSet/>
      <dgm:spPr/>
      <dgm:t>
        <a:bodyPr/>
        <a:lstStyle/>
        <a:p>
          <a:endParaRPr lang="en-US"/>
        </a:p>
      </dgm:t>
    </dgm:pt>
    <dgm:pt modelId="{41015876-EC1A-4E95-84E0-95B1B1985D3D}" type="pres">
      <dgm:prSet presAssocID="{13ADE443-8843-44B8-8494-FC16B780BB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A360D2-4EB5-40A0-A054-9D9105246DB5}" type="pres">
      <dgm:prSet presAssocID="{13ADE443-8843-44B8-8494-FC16B780BB75}" presName="dummyMaxCanvas" presStyleCnt="0">
        <dgm:presLayoutVars/>
      </dgm:prSet>
      <dgm:spPr/>
    </dgm:pt>
    <dgm:pt modelId="{9811CAE7-A3AF-4333-B9A7-E79D4EC0464B}" type="pres">
      <dgm:prSet presAssocID="{13ADE443-8843-44B8-8494-FC16B780BB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DA38F-3285-4298-BEEC-27A84002F01C}" type="pres">
      <dgm:prSet presAssocID="{13ADE443-8843-44B8-8494-FC16B780BB7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03E91-FB06-4702-A0F3-133C03AF0BF9}" type="pres">
      <dgm:prSet presAssocID="{13ADE443-8843-44B8-8494-FC16B780BB7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79DC26-4548-4342-A26B-8ECB46BD497B}" type="pres">
      <dgm:prSet presAssocID="{13ADE443-8843-44B8-8494-FC16B780BB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07DE1-3F1A-4AA2-B74B-B8F9B8425272}" type="pres">
      <dgm:prSet presAssocID="{13ADE443-8843-44B8-8494-FC16B780BB7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4F6D20-0D41-41ED-BD71-94D8F3B92E4A}" type="pres">
      <dgm:prSet presAssocID="{13ADE443-8843-44B8-8494-FC16B780BB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9E536E-4567-4E54-9EF3-AB558765D1AA}" type="pres">
      <dgm:prSet presAssocID="{13ADE443-8843-44B8-8494-FC16B780BB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D33FA7-D343-4F90-ADC4-C3DE4F58042B}" type="pres">
      <dgm:prSet presAssocID="{13ADE443-8843-44B8-8494-FC16B780BB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F28EF9-BD2E-42C6-8B3C-4D8DA318E1DF}" type="pres">
      <dgm:prSet presAssocID="{13ADE443-8843-44B8-8494-FC16B780BB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34FAA1-57A7-49CA-80B3-04989C183C84}" type="pres">
      <dgm:prSet presAssocID="{13ADE443-8843-44B8-8494-FC16B780BB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452F45-FD23-4C63-A913-D0FF02BC08B9}" type="pres">
      <dgm:prSet presAssocID="{13ADE443-8843-44B8-8494-FC16B780BB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C1EFC0-7809-4B7A-A62C-3809AC8931A2}" srcId="{13ADE443-8843-44B8-8494-FC16B780BB75}" destId="{820A777C-38BE-4DFB-A26A-077EFC736418}" srcOrd="2" destOrd="0" parTransId="{73EF9034-B19A-46A8-B57B-A2A84F9ED7DA}" sibTransId="{7D50CE91-29FB-4833-8927-2ED7F3102581}"/>
    <dgm:cxn modelId="{87D49ECF-7B7F-4631-9AE9-53ABBDF2ACCB}" type="presOf" srcId="{91B77B27-9D68-4779-A5A2-1A064972B770}" destId="{E5D33FA7-D343-4F90-ADC4-C3DE4F58042B}" srcOrd="1" destOrd="0" presId="urn:microsoft.com/office/officeart/2005/8/layout/vProcess5"/>
    <dgm:cxn modelId="{0AF06A6E-5638-410B-808C-DA4848259FE7}" type="presOf" srcId="{3159A0B2-09CC-4CD3-9C32-FADE6D21716F}" destId="{9FDDA38F-3285-4298-BEEC-27A84002F01C}" srcOrd="0" destOrd="0" presId="urn:microsoft.com/office/officeart/2005/8/layout/vProcess5"/>
    <dgm:cxn modelId="{04439921-485C-4F5C-8948-AB1EDFB21062}" srcId="{13ADE443-8843-44B8-8494-FC16B780BB75}" destId="{91B77B27-9D68-4779-A5A2-1A064972B770}" srcOrd="0" destOrd="0" parTransId="{4626BFF5-0191-4BC7-BB3E-5C28947E7C31}" sibTransId="{0BE0DDEB-47C2-4F46-B2AE-148AAB682306}"/>
    <dgm:cxn modelId="{67A3D079-B369-4652-9574-59A16BCF945D}" srcId="{13ADE443-8843-44B8-8494-FC16B780BB75}" destId="{3159A0B2-09CC-4CD3-9C32-FADE6D21716F}" srcOrd="1" destOrd="0" parTransId="{51EE8B91-4126-4463-B9B4-96E67D8B1E91}" sibTransId="{DCF214BC-B6C2-44DA-87AA-31DA0E9E4D5C}"/>
    <dgm:cxn modelId="{3D3E5824-9F85-4B51-8868-31E1B6917B7D}" type="presOf" srcId="{7D50CE91-29FB-4833-8927-2ED7F3102581}" destId="{629E536E-4567-4E54-9EF3-AB558765D1AA}" srcOrd="0" destOrd="0" presId="urn:microsoft.com/office/officeart/2005/8/layout/vProcess5"/>
    <dgm:cxn modelId="{174483E2-4B44-4DA4-AFCD-EFAF067920E6}" type="presOf" srcId="{DCF214BC-B6C2-44DA-87AA-31DA0E9E4D5C}" destId="{4E4F6D20-0D41-41ED-BD71-94D8F3B92E4A}" srcOrd="0" destOrd="0" presId="urn:microsoft.com/office/officeart/2005/8/layout/vProcess5"/>
    <dgm:cxn modelId="{A9A6BA7E-9BBD-48E3-9E4A-5EEDB7FD4316}" type="presOf" srcId="{4C4D0AB8-D58B-406D-A99D-55530A7BB154}" destId="{ED79DC26-4548-4342-A26B-8ECB46BD497B}" srcOrd="0" destOrd="0" presId="urn:microsoft.com/office/officeart/2005/8/layout/vProcess5"/>
    <dgm:cxn modelId="{1D2C8E35-244F-4E1C-B797-451CFE073CDF}" type="presOf" srcId="{4C4D0AB8-D58B-406D-A99D-55530A7BB154}" destId="{C1452F45-FD23-4C63-A913-D0FF02BC08B9}" srcOrd="1" destOrd="0" presId="urn:microsoft.com/office/officeart/2005/8/layout/vProcess5"/>
    <dgm:cxn modelId="{0BC62CDA-0DB0-440B-B003-A5DA4DFD929F}" srcId="{13ADE443-8843-44B8-8494-FC16B780BB75}" destId="{4C4D0AB8-D58B-406D-A99D-55530A7BB154}" srcOrd="3" destOrd="0" parTransId="{438BB191-A4C3-4153-845E-CC54C7AE66B9}" sibTransId="{9FCD1E1F-D6D1-44AD-B9ED-CA2AE7C28DA9}"/>
    <dgm:cxn modelId="{F788B3DC-5C34-4553-9D02-D5FD867B66AF}" type="presOf" srcId="{13ADE443-8843-44B8-8494-FC16B780BB75}" destId="{41015876-EC1A-4E95-84E0-95B1B1985D3D}" srcOrd="0" destOrd="0" presId="urn:microsoft.com/office/officeart/2005/8/layout/vProcess5"/>
    <dgm:cxn modelId="{3B27C228-C45B-4BFE-963E-400D30B63B19}" type="presOf" srcId="{820A777C-38BE-4DFB-A26A-077EFC736418}" destId="{C634FAA1-57A7-49CA-80B3-04989C183C84}" srcOrd="1" destOrd="0" presId="urn:microsoft.com/office/officeart/2005/8/layout/vProcess5"/>
    <dgm:cxn modelId="{53A5CF63-BCE2-4883-A265-327EB14ED83B}" type="presOf" srcId="{3159A0B2-09CC-4CD3-9C32-FADE6D21716F}" destId="{4EF28EF9-BD2E-42C6-8B3C-4D8DA318E1DF}" srcOrd="1" destOrd="0" presId="urn:microsoft.com/office/officeart/2005/8/layout/vProcess5"/>
    <dgm:cxn modelId="{49E78958-A3A5-4703-877C-0BA67AEA159A}" type="presOf" srcId="{91B77B27-9D68-4779-A5A2-1A064972B770}" destId="{9811CAE7-A3AF-4333-B9A7-E79D4EC0464B}" srcOrd="0" destOrd="0" presId="urn:microsoft.com/office/officeart/2005/8/layout/vProcess5"/>
    <dgm:cxn modelId="{66DF1BE1-83E0-48D8-B107-104BF5F50A0A}" type="presOf" srcId="{0BE0DDEB-47C2-4F46-B2AE-148AAB682306}" destId="{F3707DE1-3F1A-4AA2-B74B-B8F9B8425272}" srcOrd="0" destOrd="0" presId="urn:microsoft.com/office/officeart/2005/8/layout/vProcess5"/>
    <dgm:cxn modelId="{DAFA2757-1F1A-4DAC-9C72-048FE438D173}" type="presOf" srcId="{820A777C-38BE-4DFB-A26A-077EFC736418}" destId="{58E03E91-FB06-4702-A0F3-133C03AF0BF9}" srcOrd="0" destOrd="0" presId="urn:microsoft.com/office/officeart/2005/8/layout/vProcess5"/>
    <dgm:cxn modelId="{FD2C108E-D7A0-4BF8-AED4-10F22133340D}" type="presParOf" srcId="{41015876-EC1A-4E95-84E0-95B1B1985D3D}" destId="{85A360D2-4EB5-40A0-A054-9D9105246DB5}" srcOrd="0" destOrd="0" presId="urn:microsoft.com/office/officeart/2005/8/layout/vProcess5"/>
    <dgm:cxn modelId="{BD170F22-E614-4BF3-8549-590D64B6A114}" type="presParOf" srcId="{41015876-EC1A-4E95-84E0-95B1B1985D3D}" destId="{9811CAE7-A3AF-4333-B9A7-E79D4EC0464B}" srcOrd="1" destOrd="0" presId="urn:microsoft.com/office/officeart/2005/8/layout/vProcess5"/>
    <dgm:cxn modelId="{1E7DE869-79FA-4327-809A-37815C42FC16}" type="presParOf" srcId="{41015876-EC1A-4E95-84E0-95B1B1985D3D}" destId="{9FDDA38F-3285-4298-BEEC-27A84002F01C}" srcOrd="2" destOrd="0" presId="urn:microsoft.com/office/officeart/2005/8/layout/vProcess5"/>
    <dgm:cxn modelId="{636DD342-B28D-4617-843A-197407992CE8}" type="presParOf" srcId="{41015876-EC1A-4E95-84E0-95B1B1985D3D}" destId="{58E03E91-FB06-4702-A0F3-133C03AF0BF9}" srcOrd="3" destOrd="0" presId="urn:microsoft.com/office/officeart/2005/8/layout/vProcess5"/>
    <dgm:cxn modelId="{CFAB4FF6-2E39-400C-9E64-8188B452FC0A}" type="presParOf" srcId="{41015876-EC1A-4E95-84E0-95B1B1985D3D}" destId="{ED79DC26-4548-4342-A26B-8ECB46BD497B}" srcOrd="4" destOrd="0" presId="urn:microsoft.com/office/officeart/2005/8/layout/vProcess5"/>
    <dgm:cxn modelId="{08BFC77F-6C69-4EA8-BAF4-EDE7B725FA68}" type="presParOf" srcId="{41015876-EC1A-4E95-84E0-95B1B1985D3D}" destId="{F3707DE1-3F1A-4AA2-B74B-B8F9B8425272}" srcOrd="5" destOrd="0" presId="urn:microsoft.com/office/officeart/2005/8/layout/vProcess5"/>
    <dgm:cxn modelId="{4649BD4F-C808-4872-B081-4E59C176900C}" type="presParOf" srcId="{41015876-EC1A-4E95-84E0-95B1B1985D3D}" destId="{4E4F6D20-0D41-41ED-BD71-94D8F3B92E4A}" srcOrd="6" destOrd="0" presId="urn:microsoft.com/office/officeart/2005/8/layout/vProcess5"/>
    <dgm:cxn modelId="{9ADA1D42-586B-45E9-8A6C-96338620CAF3}" type="presParOf" srcId="{41015876-EC1A-4E95-84E0-95B1B1985D3D}" destId="{629E536E-4567-4E54-9EF3-AB558765D1AA}" srcOrd="7" destOrd="0" presId="urn:microsoft.com/office/officeart/2005/8/layout/vProcess5"/>
    <dgm:cxn modelId="{72F1E92D-2168-4441-B9A9-51E6DAC708DC}" type="presParOf" srcId="{41015876-EC1A-4E95-84E0-95B1B1985D3D}" destId="{E5D33FA7-D343-4F90-ADC4-C3DE4F58042B}" srcOrd="8" destOrd="0" presId="urn:microsoft.com/office/officeart/2005/8/layout/vProcess5"/>
    <dgm:cxn modelId="{092530FD-C8AC-43D1-9A26-360A1175E56B}" type="presParOf" srcId="{41015876-EC1A-4E95-84E0-95B1B1985D3D}" destId="{4EF28EF9-BD2E-42C6-8B3C-4D8DA318E1DF}" srcOrd="9" destOrd="0" presId="urn:microsoft.com/office/officeart/2005/8/layout/vProcess5"/>
    <dgm:cxn modelId="{2DA47B5D-7F63-4B5E-94D4-BE2C26CA5408}" type="presParOf" srcId="{41015876-EC1A-4E95-84E0-95B1B1985D3D}" destId="{C634FAA1-57A7-49CA-80B3-04989C183C84}" srcOrd="10" destOrd="0" presId="urn:microsoft.com/office/officeart/2005/8/layout/vProcess5"/>
    <dgm:cxn modelId="{19ADF069-4838-48B3-AEB2-DD198FC7C8FF}" type="presParOf" srcId="{41015876-EC1A-4E95-84E0-95B1B1985D3D}" destId="{C1452F45-FD23-4C63-A913-D0FF02BC08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146BF-100C-41A3-9400-999E6737939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3E78A0-AE67-45FD-B65C-F64E4DB96975}">
      <dgm:prSet/>
      <dgm:spPr/>
      <dgm:t>
        <a:bodyPr/>
        <a:lstStyle/>
        <a:p>
          <a:r>
            <a:rPr lang="en-US"/>
            <a:t>10–20% of workers are over/under-skilled</a:t>
          </a:r>
        </a:p>
      </dgm:t>
    </dgm:pt>
    <dgm:pt modelId="{42028D05-3494-4662-96E7-53DA40C3C6F2}" type="parTrans" cxnId="{9AEC83BD-A5DB-4942-BFCD-2E5084BF1539}">
      <dgm:prSet/>
      <dgm:spPr/>
      <dgm:t>
        <a:bodyPr/>
        <a:lstStyle/>
        <a:p>
          <a:endParaRPr lang="en-US"/>
        </a:p>
      </dgm:t>
    </dgm:pt>
    <dgm:pt modelId="{86252EA3-2100-4618-83ED-240283E1CC6A}" type="sibTrans" cxnId="{9AEC83BD-A5DB-4942-BFCD-2E5084BF1539}">
      <dgm:prSet/>
      <dgm:spPr/>
      <dgm:t>
        <a:bodyPr/>
        <a:lstStyle/>
        <a:p>
          <a:endParaRPr lang="en-US"/>
        </a:p>
      </dgm:t>
    </dgm:pt>
    <dgm:pt modelId="{6C5AF442-7FDE-4D38-AAFE-9019784C3E4E}">
      <dgm:prSet/>
      <dgm:spPr/>
      <dgm:t>
        <a:bodyPr/>
        <a:lstStyle/>
        <a:p>
          <a:r>
            <a:rPr lang="en-US"/>
            <a:t>Larger share faces qualification mismatch</a:t>
          </a:r>
        </a:p>
      </dgm:t>
    </dgm:pt>
    <dgm:pt modelId="{0FBF449C-2DA7-4007-BDE6-AEDE891F56E9}" type="parTrans" cxnId="{4CF4C717-43E9-4F15-8E2A-BC8C5C6C424F}">
      <dgm:prSet/>
      <dgm:spPr/>
      <dgm:t>
        <a:bodyPr/>
        <a:lstStyle/>
        <a:p>
          <a:endParaRPr lang="en-US"/>
        </a:p>
      </dgm:t>
    </dgm:pt>
    <dgm:pt modelId="{0B52F3AD-0A5D-4FED-AE89-643DEE1B7A8D}" type="sibTrans" cxnId="{4CF4C717-43E9-4F15-8E2A-BC8C5C6C424F}">
      <dgm:prSet/>
      <dgm:spPr/>
      <dgm:t>
        <a:bodyPr/>
        <a:lstStyle/>
        <a:p>
          <a:endParaRPr lang="en-US"/>
        </a:p>
      </dgm:t>
    </dgm:pt>
    <dgm:pt modelId="{18A9D3CE-A9A7-49DD-B5AC-940771DB479F}">
      <dgm:prSet/>
      <dgm:spPr/>
      <dgm:t>
        <a:bodyPr/>
        <a:lstStyle/>
        <a:p>
          <a:r>
            <a:rPr lang="en-US"/>
            <a:t>Türkiye: ~54% firms report skill shortages</a:t>
          </a:r>
        </a:p>
      </dgm:t>
    </dgm:pt>
    <dgm:pt modelId="{E74B9CC8-60C0-48D5-9B47-E8FC3B1CE7FD}" type="parTrans" cxnId="{EFB14FD9-7BEE-4F89-A84C-E666DB2E8FA7}">
      <dgm:prSet/>
      <dgm:spPr/>
      <dgm:t>
        <a:bodyPr/>
        <a:lstStyle/>
        <a:p>
          <a:endParaRPr lang="en-US"/>
        </a:p>
      </dgm:t>
    </dgm:pt>
    <dgm:pt modelId="{8F526493-9A2F-4C3B-B41E-25E94D2E421A}" type="sibTrans" cxnId="{EFB14FD9-7BEE-4F89-A84C-E666DB2E8FA7}">
      <dgm:prSet/>
      <dgm:spPr/>
      <dgm:t>
        <a:bodyPr/>
        <a:lstStyle/>
        <a:p>
          <a:endParaRPr lang="en-US"/>
        </a:p>
      </dgm:t>
    </dgm:pt>
    <dgm:pt modelId="{15E00A21-45FC-4418-B546-52A844A23179}">
      <dgm:prSet/>
      <dgm:spPr/>
      <dgm:t>
        <a:bodyPr/>
        <a:lstStyle/>
        <a:p>
          <a:r>
            <a:rPr lang="en-US" dirty="0"/>
            <a:t>Mismatch is widespread and persistent</a:t>
          </a:r>
        </a:p>
      </dgm:t>
    </dgm:pt>
    <dgm:pt modelId="{A3E272DD-82E5-44C6-AC22-8CDC6D65A6FA}" type="parTrans" cxnId="{F910CC63-C2EB-42F8-A82D-4D7729E484BF}">
      <dgm:prSet/>
      <dgm:spPr/>
      <dgm:t>
        <a:bodyPr/>
        <a:lstStyle/>
        <a:p>
          <a:endParaRPr lang="en-US"/>
        </a:p>
      </dgm:t>
    </dgm:pt>
    <dgm:pt modelId="{AF102679-6676-4E0B-8F84-E7AD372511F4}" type="sibTrans" cxnId="{F910CC63-C2EB-42F8-A82D-4D7729E484BF}">
      <dgm:prSet/>
      <dgm:spPr/>
      <dgm:t>
        <a:bodyPr/>
        <a:lstStyle/>
        <a:p>
          <a:endParaRPr lang="en-US"/>
        </a:p>
      </dgm:t>
    </dgm:pt>
    <dgm:pt modelId="{A60AA55A-B0A7-48F6-A8DD-ADBEFEF00AF6}" type="pres">
      <dgm:prSet presAssocID="{B87146BF-100C-41A3-9400-999E67379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287223-060C-4FE4-8D27-E43B35BFA502}" type="pres">
      <dgm:prSet presAssocID="{B43E78A0-AE67-45FD-B65C-F64E4DB969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9CEC00-2A12-46AF-9DAF-E64E308B11A0}" type="pres">
      <dgm:prSet presAssocID="{86252EA3-2100-4618-83ED-240283E1CC6A}" presName="sibTrans" presStyleCnt="0"/>
      <dgm:spPr/>
    </dgm:pt>
    <dgm:pt modelId="{33210BB2-1D75-451E-BD48-17058137664D}" type="pres">
      <dgm:prSet presAssocID="{6C5AF442-7FDE-4D38-AAFE-9019784C3E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626F4C-2546-4B70-8ED9-EB50844AF2A1}" type="pres">
      <dgm:prSet presAssocID="{0B52F3AD-0A5D-4FED-AE89-643DEE1B7A8D}" presName="sibTrans" presStyleCnt="0"/>
      <dgm:spPr/>
    </dgm:pt>
    <dgm:pt modelId="{134E12E0-2831-4376-BC5E-C4A7E53FA275}" type="pres">
      <dgm:prSet presAssocID="{18A9D3CE-A9A7-49DD-B5AC-940771DB47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84F425-74A6-4627-9AD0-E36207F1A21D}" type="pres">
      <dgm:prSet presAssocID="{8F526493-9A2F-4C3B-B41E-25E94D2E421A}" presName="sibTrans" presStyleCnt="0"/>
      <dgm:spPr/>
    </dgm:pt>
    <dgm:pt modelId="{DE7171D3-A868-4E02-8BAE-004BD6D7CE20}" type="pres">
      <dgm:prSet presAssocID="{15E00A21-45FC-4418-B546-52A844A231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B890FD-BE88-4036-80E6-1627C09EB73D}" type="presOf" srcId="{B43E78A0-AE67-45FD-B65C-F64E4DB96975}" destId="{B5287223-060C-4FE4-8D27-E43B35BFA502}" srcOrd="0" destOrd="0" presId="urn:microsoft.com/office/officeart/2005/8/layout/default"/>
    <dgm:cxn modelId="{A4EC9048-91EB-43D8-8DEF-B8FF24BACE02}" type="presOf" srcId="{B87146BF-100C-41A3-9400-999E67379395}" destId="{A60AA55A-B0A7-48F6-A8DD-ADBEFEF00AF6}" srcOrd="0" destOrd="0" presId="urn:microsoft.com/office/officeart/2005/8/layout/default"/>
    <dgm:cxn modelId="{4CF4C717-43E9-4F15-8E2A-BC8C5C6C424F}" srcId="{B87146BF-100C-41A3-9400-999E67379395}" destId="{6C5AF442-7FDE-4D38-AAFE-9019784C3E4E}" srcOrd="1" destOrd="0" parTransId="{0FBF449C-2DA7-4007-BDE6-AEDE891F56E9}" sibTransId="{0B52F3AD-0A5D-4FED-AE89-643DEE1B7A8D}"/>
    <dgm:cxn modelId="{EFB14FD9-7BEE-4F89-A84C-E666DB2E8FA7}" srcId="{B87146BF-100C-41A3-9400-999E67379395}" destId="{18A9D3CE-A9A7-49DD-B5AC-940771DB479F}" srcOrd="2" destOrd="0" parTransId="{E74B9CC8-60C0-48D5-9B47-E8FC3B1CE7FD}" sibTransId="{8F526493-9A2F-4C3B-B41E-25E94D2E421A}"/>
    <dgm:cxn modelId="{4F6E2687-CD88-4E68-A5BB-D29B421A8D31}" type="presOf" srcId="{6C5AF442-7FDE-4D38-AAFE-9019784C3E4E}" destId="{33210BB2-1D75-451E-BD48-17058137664D}" srcOrd="0" destOrd="0" presId="urn:microsoft.com/office/officeart/2005/8/layout/default"/>
    <dgm:cxn modelId="{9AEC83BD-A5DB-4942-BFCD-2E5084BF1539}" srcId="{B87146BF-100C-41A3-9400-999E67379395}" destId="{B43E78A0-AE67-45FD-B65C-F64E4DB96975}" srcOrd="0" destOrd="0" parTransId="{42028D05-3494-4662-96E7-53DA40C3C6F2}" sibTransId="{86252EA3-2100-4618-83ED-240283E1CC6A}"/>
    <dgm:cxn modelId="{DD838FE9-5397-4E68-8272-20189E7DE889}" type="presOf" srcId="{18A9D3CE-A9A7-49DD-B5AC-940771DB479F}" destId="{134E12E0-2831-4376-BC5E-C4A7E53FA275}" srcOrd="0" destOrd="0" presId="urn:microsoft.com/office/officeart/2005/8/layout/default"/>
    <dgm:cxn modelId="{86E87CFC-BA99-43E6-941C-CBDE4BF506EB}" type="presOf" srcId="{15E00A21-45FC-4418-B546-52A844A23179}" destId="{DE7171D3-A868-4E02-8BAE-004BD6D7CE20}" srcOrd="0" destOrd="0" presId="urn:microsoft.com/office/officeart/2005/8/layout/default"/>
    <dgm:cxn modelId="{F910CC63-C2EB-42F8-A82D-4D7729E484BF}" srcId="{B87146BF-100C-41A3-9400-999E67379395}" destId="{15E00A21-45FC-4418-B546-52A844A23179}" srcOrd="3" destOrd="0" parTransId="{A3E272DD-82E5-44C6-AC22-8CDC6D65A6FA}" sibTransId="{AF102679-6676-4E0B-8F84-E7AD372511F4}"/>
    <dgm:cxn modelId="{18CFE329-67F4-49F0-82A7-C6C373E399B7}" type="presParOf" srcId="{A60AA55A-B0A7-48F6-A8DD-ADBEFEF00AF6}" destId="{B5287223-060C-4FE4-8D27-E43B35BFA502}" srcOrd="0" destOrd="0" presId="urn:microsoft.com/office/officeart/2005/8/layout/default"/>
    <dgm:cxn modelId="{02C7CDA4-3D23-4F84-9523-250762168CAD}" type="presParOf" srcId="{A60AA55A-B0A7-48F6-A8DD-ADBEFEF00AF6}" destId="{119CEC00-2A12-46AF-9DAF-E64E308B11A0}" srcOrd="1" destOrd="0" presId="urn:microsoft.com/office/officeart/2005/8/layout/default"/>
    <dgm:cxn modelId="{22CB1437-DA1E-4F0B-99C5-C2B2D6735F70}" type="presParOf" srcId="{A60AA55A-B0A7-48F6-A8DD-ADBEFEF00AF6}" destId="{33210BB2-1D75-451E-BD48-17058137664D}" srcOrd="2" destOrd="0" presId="urn:microsoft.com/office/officeart/2005/8/layout/default"/>
    <dgm:cxn modelId="{F14E0130-EF95-41F9-8463-AFAC80C0E15D}" type="presParOf" srcId="{A60AA55A-B0A7-48F6-A8DD-ADBEFEF00AF6}" destId="{1A626F4C-2546-4B70-8ED9-EB50844AF2A1}" srcOrd="3" destOrd="0" presId="urn:microsoft.com/office/officeart/2005/8/layout/default"/>
    <dgm:cxn modelId="{9DCA21FD-B3A5-43BB-BFD5-16424F09AF3D}" type="presParOf" srcId="{A60AA55A-B0A7-48F6-A8DD-ADBEFEF00AF6}" destId="{134E12E0-2831-4376-BC5E-C4A7E53FA275}" srcOrd="4" destOrd="0" presId="urn:microsoft.com/office/officeart/2005/8/layout/default"/>
    <dgm:cxn modelId="{B066F8AE-989B-4A47-8A6D-F2F52355C565}" type="presParOf" srcId="{A60AA55A-B0A7-48F6-A8DD-ADBEFEF00AF6}" destId="{F184F425-74A6-4627-9AD0-E36207F1A21D}" srcOrd="5" destOrd="0" presId="urn:microsoft.com/office/officeart/2005/8/layout/default"/>
    <dgm:cxn modelId="{4ACECDFD-BA7F-4F6D-96EB-8C016B91B53F}" type="presParOf" srcId="{A60AA55A-B0A7-48F6-A8DD-ADBEFEF00AF6}" destId="{DE7171D3-A868-4E02-8BAE-004BD6D7CE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084C8-658E-4586-A5CF-9DF8E361601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3E0F63-9262-48A3-BCF2-10C0F2382F87}">
      <dgm:prSet/>
      <dgm:spPr/>
      <dgm:t>
        <a:bodyPr/>
        <a:lstStyle/>
        <a:p>
          <a:r>
            <a:rPr lang="en-US"/>
            <a:t>Unemployment + unfilled vacancies coexist</a:t>
          </a:r>
        </a:p>
      </dgm:t>
    </dgm:pt>
    <dgm:pt modelId="{9D9F0494-04CD-4A59-A559-2A6BD2D11A34}" type="parTrans" cxnId="{65050B59-DFAA-406A-99B1-B04D90B456A8}">
      <dgm:prSet/>
      <dgm:spPr/>
      <dgm:t>
        <a:bodyPr/>
        <a:lstStyle/>
        <a:p>
          <a:endParaRPr lang="en-US"/>
        </a:p>
      </dgm:t>
    </dgm:pt>
    <dgm:pt modelId="{78C32F1D-3688-490E-8265-DEB9E1DF3493}" type="sibTrans" cxnId="{65050B59-DFAA-406A-99B1-B04D90B456A8}">
      <dgm:prSet/>
      <dgm:spPr/>
      <dgm:t>
        <a:bodyPr/>
        <a:lstStyle/>
        <a:p>
          <a:endParaRPr lang="en-US"/>
        </a:p>
      </dgm:t>
    </dgm:pt>
    <dgm:pt modelId="{ECECA6DD-7E2D-4646-ACAC-00D447D9549A}">
      <dgm:prSet/>
      <dgm:spPr/>
      <dgm:t>
        <a:bodyPr/>
        <a:lstStyle/>
        <a:p>
          <a:r>
            <a:rPr lang="en-US"/>
            <a:t>Workers cannot find jobs</a:t>
          </a:r>
        </a:p>
      </dgm:t>
    </dgm:pt>
    <dgm:pt modelId="{1E4F2A88-64B2-4ABF-A80F-A65D38F998A1}" type="parTrans" cxnId="{AA5DB265-E4D9-4185-936F-33BF61EB7ED5}">
      <dgm:prSet/>
      <dgm:spPr/>
      <dgm:t>
        <a:bodyPr/>
        <a:lstStyle/>
        <a:p>
          <a:endParaRPr lang="en-US"/>
        </a:p>
      </dgm:t>
    </dgm:pt>
    <dgm:pt modelId="{1878E64B-A8FB-4485-A740-B5A7D1139FD9}" type="sibTrans" cxnId="{AA5DB265-E4D9-4185-936F-33BF61EB7ED5}">
      <dgm:prSet/>
      <dgm:spPr/>
      <dgm:t>
        <a:bodyPr/>
        <a:lstStyle/>
        <a:p>
          <a:endParaRPr lang="en-US"/>
        </a:p>
      </dgm:t>
    </dgm:pt>
    <dgm:pt modelId="{17093DB3-1FD5-49EF-BE03-EC9B0AC74769}">
      <dgm:prSet/>
      <dgm:spPr/>
      <dgm:t>
        <a:bodyPr/>
        <a:lstStyle/>
        <a:p>
          <a:r>
            <a:rPr lang="en-US"/>
            <a:t>Firms cannot find suitable workers</a:t>
          </a:r>
        </a:p>
      </dgm:t>
    </dgm:pt>
    <dgm:pt modelId="{924379A7-4821-4A21-B9EB-7CB1B1F417A4}" type="parTrans" cxnId="{6E67AAA9-5139-4160-A6AC-7BA19794C924}">
      <dgm:prSet/>
      <dgm:spPr/>
      <dgm:t>
        <a:bodyPr/>
        <a:lstStyle/>
        <a:p>
          <a:endParaRPr lang="en-US"/>
        </a:p>
      </dgm:t>
    </dgm:pt>
    <dgm:pt modelId="{55D7A376-8631-4C2D-8025-12DA45EF0938}" type="sibTrans" cxnId="{6E67AAA9-5139-4160-A6AC-7BA19794C924}">
      <dgm:prSet/>
      <dgm:spPr/>
      <dgm:t>
        <a:bodyPr/>
        <a:lstStyle/>
        <a:p>
          <a:endParaRPr lang="en-US"/>
        </a:p>
      </dgm:t>
    </dgm:pt>
    <dgm:pt modelId="{210881E1-2797-47A4-9F2C-1FE228F92233}">
      <dgm:prSet/>
      <dgm:spPr/>
      <dgm:t>
        <a:bodyPr/>
        <a:lstStyle/>
        <a:p>
          <a:r>
            <a:rPr lang="en-US"/>
            <a:t>Indicates deep matching inefficiencies</a:t>
          </a:r>
        </a:p>
      </dgm:t>
    </dgm:pt>
    <dgm:pt modelId="{86C424C0-A4FC-43F1-9E64-A63EBA1F46A8}" type="parTrans" cxnId="{D54B633E-5FFA-4868-BF2F-03B867A82A5B}">
      <dgm:prSet/>
      <dgm:spPr/>
      <dgm:t>
        <a:bodyPr/>
        <a:lstStyle/>
        <a:p>
          <a:endParaRPr lang="en-US"/>
        </a:p>
      </dgm:t>
    </dgm:pt>
    <dgm:pt modelId="{5E40BDFF-076F-4354-9ED2-8FE97F2BD635}" type="sibTrans" cxnId="{D54B633E-5FFA-4868-BF2F-03B867A82A5B}">
      <dgm:prSet/>
      <dgm:spPr/>
      <dgm:t>
        <a:bodyPr/>
        <a:lstStyle/>
        <a:p>
          <a:endParaRPr lang="en-US"/>
        </a:p>
      </dgm:t>
    </dgm:pt>
    <dgm:pt modelId="{F93868B7-E737-4E9C-95CD-7BF6CFF74D08}" type="pres">
      <dgm:prSet presAssocID="{320084C8-658E-4586-A5CF-9DF8E36160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EC6539-1550-441B-B5F2-CAA1DCDD0D36}" type="pres">
      <dgm:prSet presAssocID="{320084C8-658E-4586-A5CF-9DF8E3616016}" presName="dummyMaxCanvas" presStyleCnt="0">
        <dgm:presLayoutVars/>
      </dgm:prSet>
      <dgm:spPr/>
    </dgm:pt>
    <dgm:pt modelId="{9640C401-CF27-49BE-AA32-E73772F151A7}" type="pres">
      <dgm:prSet presAssocID="{320084C8-658E-4586-A5CF-9DF8E361601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F7CD85-2ABE-4062-9755-CD6005377024}" type="pres">
      <dgm:prSet presAssocID="{320084C8-658E-4586-A5CF-9DF8E361601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AF9BD6-27F0-4118-97CF-691AFDE01B15}" type="pres">
      <dgm:prSet presAssocID="{320084C8-658E-4586-A5CF-9DF8E361601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433AE1-A95B-4420-9CBF-40E0885C9EF5}" type="pres">
      <dgm:prSet presAssocID="{320084C8-658E-4586-A5CF-9DF8E361601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CB34E1-A1DB-4040-ADEE-DAC4D41F1DB9}" type="pres">
      <dgm:prSet presAssocID="{320084C8-658E-4586-A5CF-9DF8E361601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553B95-C5D3-4E16-9B3E-21CF97B28842}" type="pres">
      <dgm:prSet presAssocID="{320084C8-658E-4586-A5CF-9DF8E361601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F45ED1-FC54-4801-85F9-972EBADC6D97}" type="pres">
      <dgm:prSet presAssocID="{320084C8-658E-4586-A5CF-9DF8E361601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57627E-096F-4795-A83B-7DFD420CC58D}" type="pres">
      <dgm:prSet presAssocID="{320084C8-658E-4586-A5CF-9DF8E361601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8E840D-F99D-4A7B-A3DD-A68724F0DABD}" type="pres">
      <dgm:prSet presAssocID="{320084C8-658E-4586-A5CF-9DF8E361601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DDAEB3-F846-4DCF-907F-3703A993F330}" type="pres">
      <dgm:prSet presAssocID="{320084C8-658E-4586-A5CF-9DF8E361601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C697CD-6D15-401E-B6A9-3FB20FDF92CD}" type="pres">
      <dgm:prSet presAssocID="{320084C8-658E-4586-A5CF-9DF8E361601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F6D800-F4F5-4A66-87D7-B30D2BBE4A6E}" type="presOf" srcId="{210881E1-2797-47A4-9F2C-1FE228F92233}" destId="{66433AE1-A95B-4420-9CBF-40E0885C9EF5}" srcOrd="0" destOrd="0" presId="urn:microsoft.com/office/officeart/2005/8/layout/vProcess5"/>
    <dgm:cxn modelId="{AA5DB265-E4D9-4185-936F-33BF61EB7ED5}" srcId="{320084C8-658E-4586-A5CF-9DF8E3616016}" destId="{ECECA6DD-7E2D-4646-ACAC-00D447D9549A}" srcOrd="1" destOrd="0" parTransId="{1E4F2A88-64B2-4ABF-A80F-A65D38F998A1}" sibTransId="{1878E64B-A8FB-4485-A740-B5A7D1139FD9}"/>
    <dgm:cxn modelId="{6E67AAA9-5139-4160-A6AC-7BA19794C924}" srcId="{320084C8-658E-4586-A5CF-9DF8E3616016}" destId="{17093DB3-1FD5-49EF-BE03-EC9B0AC74769}" srcOrd="2" destOrd="0" parTransId="{924379A7-4821-4A21-B9EB-7CB1B1F417A4}" sibTransId="{55D7A376-8631-4C2D-8025-12DA45EF0938}"/>
    <dgm:cxn modelId="{3D064A67-BE39-479C-874B-E55E6AFCD1FC}" type="presOf" srcId="{1878E64B-A8FB-4485-A740-B5A7D1139FD9}" destId="{C8553B95-C5D3-4E16-9B3E-21CF97B28842}" srcOrd="0" destOrd="0" presId="urn:microsoft.com/office/officeart/2005/8/layout/vProcess5"/>
    <dgm:cxn modelId="{D54B633E-5FFA-4868-BF2F-03B867A82A5B}" srcId="{320084C8-658E-4586-A5CF-9DF8E3616016}" destId="{210881E1-2797-47A4-9F2C-1FE228F92233}" srcOrd="3" destOrd="0" parTransId="{86C424C0-A4FC-43F1-9E64-A63EBA1F46A8}" sibTransId="{5E40BDFF-076F-4354-9ED2-8FE97F2BD635}"/>
    <dgm:cxn modelId="{EE04B7C7-C1E8-4B75-844A-F3C3CFF08A77}" type="presOf" srcId="{ECECA6DD-7E2D-4646-ACAC-00D447D9549A}" destId="{DD8E840D-F99D-4A7B-A3DD-A68724F0DABD}" srcOrd="1" destOrd="0" presId="urn:microsoft.com/office/officeart/2005/8/layout/vProcess5"/>
    <dgm:cxn modelId="{65050B59-DFAA-406A-99B1-B04D90B456A8}" srcId="{320084C8-658E-4586-A5CF-9DF8E3616016}" destId="{6B3E0F63-9262-48A3-BCF2-10C0F2382F87}" srcOrd="0" destOrd="0" parTransId="{9D9F0494-04CD-4A59-A559-2A6BD2D11A34}" sibTransId="{78C32F1D-3688-490E-8265-DEB9E1DF3493}"/>
    <dgm:cxn modelId="{64C420B0-75D4-4F26-96C3-5A0317DF086D}" type="presOf" srcId="{78C32F1D-3688-490E-8265-DEB9E1DF3493}" destId="{E4CB34E1-A1DB-4040-ADEE-DAC4D41F1DB9}" srcOrd="0" destOrd="0" presId="urn:microsoft.com/office/officeart/2005/8/layout/vProcess5"/>
    <dgm:cxn modelId="{5E059FA1-D3B5-4398-BBDB-BC54B52A18FF}" type="presOf" srcId="{17093DB3-1FD5-49EF-BE03-EC9B0AC74769}" destId="{D7DDAEB3-F846-4DCF-907F-3703A993F330}" srcOrd="1" destOrd="0" presId="urn:microsoft.com/office/officeart/2005/8/layout/vProcess5"/>
    <dgm:cxn modelId="{DCFC8BE3-DC1D-4C39-BAAF-10465E75A603}" type="presOf" srcId="{17093DB3-1FD5-49EF-BE03-EC9B0AC74769}" destId="{4DAF9BD6-27F0-4118-97CF-691AFDE01B15}" srcOrd="0" destOrd="0" presId="urn:microsoft.com/office/officeart/2005/8/layout/vProcess5"/>
    <dgm:cxn modelId="{890EAD9B-F58B-4FA5-B5B2-BD8E7D73C2B2}" type="presOf" srcId="{55D7A376-8631-4C2D-8025-12DA45EF0938}" destId="{61F45ED1-FC54-4801-85F9-972EBADC6D97}" srcOrd="0" destOrd="0" presId="urn:microsoft.com/office/officeart/2005/8/layout/vProcess5"/>
    <dgm:cxn modelId="{5B77B9A6-48F2-4889-AC62-01D2E6988894}" type="presOf" srcId="{320084C8-658E-4586-A5CF-9DF8E3616016}" destId="{F93868B7-E737-4E9C-95CD-7BF6CFF74D08}" srcOrd="0" destOrd="0" presId="urn:microsoft.com/office/officeart/2005/8/layout/vProcess5"/>
    <dgm:cxn modelId="{37E11BB6-D080-4F75-A41A-D83EE7D8537A}" type="presOf" srcId="{6B3E0F63-9262-48A3-BCF2-10C0F2382F87}" destId="{5157627E-096F-4795-A83B-7DFD420CC58D}" srcOrd="1" destOrd="0" presId="urn:microsoft.com/office/officeart/2005/8/layout/vProcess5"/>
    <dgm:cxn modelId="{96232151-3E48-4900-BA05-68E9096322ED}" type="presOf" srcId="{210881E1-2797-47A4-9F2C-1FE228F92233}" destId="{61C697CD-6D15-401E-B6A9-3FB20FDF92CD}" srcOrd="1" destOrd="0" presId="urn:microsoft.com/office/officeart/2005/8/layout/vProcess5"/>
    <dgm:cxn modelId="{2CDB6D46-4A6D-4301-B31B-87CB6CAE6571}" type="presOf" srcId="{6B3E0F63-9262-48A3-BCF2-10C0F2382F87}" destId="{9640C401-CF27-49BE-AA32-E73772F151A7}" srcOrd="0" destOrd="0" presId="urn:microsoft.com/office/officeart/2005/8/layout/vProcess5"/>
    <dgm:cxn modelId="{7DFD4F88-121F-4BBF-B4C2-F5964A1D25B5}" type="presOf" srcId="{ECECA6DD-7E2D-4646-ACAC-00D447D9549A}" destId="{E4F7CD85-2ABE-4062-9755-CD6005377024}" srcOrd="0" destOrd="0" presId="urn:microsoft.com/office/officeart/2005/8/layout/vProcess5"/>
    <dgm:cxn modelId="{3F2E640B-12DE-4160-B7FD-713502F18FC9}" type="presParOf" srcId="{F93868B7-E737-4E9C-95CD-7BF6CFF74D08}" destId="{5AEC6539-1550-441B-B5F2-CAA1DCDD0D36}" srcOrd="0" destOrd="0" presId="urn:microsoft.com/office/officeart/2005/8/layout/vProcess5"/>
    <dgm:cxn modelId="{20456794-A9D0-4FF4-85DD-9C46FE2C03EB}" type="presParOf" srcId="{F93868B7-E737-4E9C-95CD-7BF6CFF74D08}" destId="{9640C401-CF27-49BE-AA32-E73772F151A7}" srcOrd="1" destOrd="0" presId="urn:microsoft.com/office/officeart/2005/8/layout/vProcess5"/>
    <dgm:cxn modelId="{3929E323-7E60-4248-AC09-5694C2888681}" type="presParOf" srcId="{F93868B7-E737-4E9C-95CD-7BF6CFF74D08}" destId="{E4F7CD85-2ABE-4062-9755-CD6005377024}" srcOrd="2" destOrd="0" presId="urn:microsoft.com/office/officeart/2005/8/layout/vProcess5"/>
    <dgm:cxn modelId="{A3A2E9C6-676A-414C-A22E-15CE95068821}" type="presParOf" srcId="{F93868B7-E737-4E9C-95CD-7BF6CFF74D08}" destId="{4DAF9BD6-27F0-4118-97CF-691AFDE01B15}" srcOrd="3" destOrd="0" presId="urn:microsoft.com/office/officeart/2005/8/layout/vProcess5"/>
    <dgm:cxn modelId="{C49342E2-212E-4239-9029-2ACD4232FDC2}" type="presParOf" srcId="{F93868B7-E737-4E9C-95CD-7BF6CFF74D08}" destId="{66433AE1-A95B-4420-9CBF-40E0885C9EF5}" srcOrd="4" destOrd="0" presId="urn:microsoft.com/office/officeart/2005/8/layout/vProcess5"/>
    <dgm:cxn modelId="{B907262E-8B9F-4928-83ED-128849B202D3}" type="presParOf" srcId="{F93868B7-E737-4E9C-95CD-7BF6CFF74D08}" destId="{E4CB34E1-A1DB-4040-ADEE-DAC4D41F1DB9}" srcOrd="5" destOrd="0" presId="urn:microsoft.com/office/officeart/2005/8/layout/vProcess5"/>
    <dgm:cxn modelId="{27FFC572-9221-4BD5-8A74-4550B0FCF7B0}" type="presParOf" srcId="{F93868B7-E737-4E9C-95CD-7BF6CFF74D08}" destId="{C8553B95-C5D3-4E16-9B3E-21CF97B28842}" srcOrd="6" destOrd="0" presId="urn:microsoft.com/office/officeart/2005/8/layout/vProcess5"/>
    <dgm:cxn modelId="{A5259DC8-549A-4FA4-95DE-9865A6804A27}" type="presParOf" srcId="{F93868B7-E737-4E9C-95CD-7BF6CFF74D08}" destId="{61F45ED1-FC54-4801-85F9-972EBADC6D97}" srcOrd="7" destOrd="0" presId="urn:microsoft.com/office/officeart/2005/8/layout/vProcess5"/>
    <dgm:cxn modelId="{36500F91-69D0-423D-A705-5E581D64E023}" type="presParOf" srcId="{F93868B7-E737-4E9C-95CD-7BF6CFF74D08}" destId="{5157627E-096F-4795-A83B-7DFD420CC58D}" srcOrd="8" destOrd="0" presId="urn:microsoft.com/office/officeart/2005/8/layout/vProcess5"/>
    <dgm:cxn modelId="{02FB7181-E057-4788-8D43-34DD875CB385}" type="presParOf" srcId="{F93868B7-E737-4E9C-95CD-7BF6CFF74D08}" destId="{DD8E840D-F99D-4A7B-A3DD-A68724F0DABD}" srcOrd="9" destOrd="0" presId="urn:microsoft.com/office/officeart/2005/8/layout/vProcess5"/>
    <dgm:cxn modelId="{AA401A29-5295-45FF-8FBB-14F7301DA00C}" type="presParOf" srcId="{F93868B7-E737-4E9C-95CD-7BF6CFF74D08}" destId="{D7DDAEB3-F846-4DCF-907F-3703A993F330}" srcOrd="10" destOrd="0" presId="urn:microsoft.com/office/officeart/2005/8/layout/vProcess5"/>
    <dgm:cxn modelId="{BA814624-F4BD-40EC-AC63-E9A138668843}" type="presParOf" srcId="{F93868B7-E737-4E9C-95CD-7BF6CFF74D08}" destId="{61C697CD-6D15-401E-B6A9-3FB20FDF92C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5A0D8-4C18-468B-8063-FD67C798E9D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9E04ADD-B782-465E-A3B6-D7A694E5C1E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Overeducation–Underskilling</a:t>
          </a:r>
        </a:p>
      </dgm:t>
    </dgm:pt>
    <dgm:pt modelId="{09B0B443-FF6F-4F1F-99FE-1EFC85E03A50}" type="parTrans" cxnId="{F44B5B19-A6F1-412E-AE01-2CD85A1FEE59}">
      <dgm:prSet/>
      <dgm:spPr/>
      <dgm:t>
        <a:bodyPr/>
        <a:lstStyle/>
        <a:p>
          <a:endParaRPr lang="en-US"/>
        </a:p>
      </dgm:t>
    </dgm:pt>
    <dgm:pt modelId="{03987FCF-DF64-48AE-9D5E-9B64D7149ED3}" type="sibTrans" cxnId="{F44B5B19-A6F1-412E-AE01-2CD85A1FEE59}">
      <dgm:prSet/>
      <dgm:spPr/>
      <dgm:t>
        <a:bodyPr/>
        <a:lstStyle/>
        <a:p>
          <a:endParaRPr lang="en-US"/>
        </a:p>
      </dgm:t>
    </dgm:pt>
    <dgm:pt modelId="{58B572D2-4CB7-426D-AA09-0F59CD2B24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Rising education levels</a:t>
          </a:r>
        </a:p>
      </dgm:t>
    </dgm:pt>
    <dgm:pt modelId="{0AB68F18-CE3F-499A-99D3-936841C298B3}" type="parTrans" cxnId="{8E899A80-A278-4206-B8E7-EFFC41C84168}">
      <dgm:prSet/>
      <dgm:spPr/>
      <dgm:t>
        <a:bodyPr/>
        <a:lstStyle/>
        <a:p>
          <a:endParaRPr lang="en-US"/>
        </a:p>
      </dgm:t>
    </dgm:pt>
    <dgm:pt modelId="{86983B81-FAC5-4767-B87F-FA2B42242375}" type="sibTrans" cxnId="{8E899A80-A278-4206-B8E7-EFFC41C84168}">
      <dgm:prSet/>
      <dgm:spPr/>
      <dgm:t>
        <a:bodyPr/>
        <a:lstStyle/>
        <a:p>
          <a:endParaRPr lang="en-US"/>
        </a:p>
      </dgm:t>
    </dgm:pt>
    <dgm:pt modelId="{F059BB6F-E9F7-4D30-8831-3175CB219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Persistent skill shortages</a:t>
          </a:r>
        </a:p>
      </dgm:t>
    </dgm:pt>
    <dgm:pt modelId="{039A6119-701E-4FEB-B764-096DF8E8A443}" type="parTrans" cxnId="{EE93D43C-617C-449A-BF8B-10B7D0D40015}">
      <dgm:prSet/>
      <dgm:spPr/>
      <dgm:t>
        <a:bodyPr/>
        <a:lstStyle/>
        <a:p>
          <a:endParaRPr lang="en-US"/>
        </a:p>
      </dgm:t>
    </dgm:pt>
    <dgm:pt modelId="{5C31524D-AB3F-4CD0-99C5-6896BC4AA465}" type="sibTrans" cxnId="{EE93D43C-617C-449A-BF8B-10B7D0D40015}">
      <dgm:prSet/>
      <dgm:spPr/>
      <dgm:t>
        <a:bodyPr/>
        <a:lstStyle/>
        <a:p>
          <a:endParaRPr lang="en-US"/>
        </a:p>
      </dgm:t>
    </dgm:pt>
    <dgm:pt modelId="{AEF7E3FD-92E1-483C-B2E8-7E905332A8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Disconnect</a:t>
          </a:r>
          <a:r>
            <a:rPr lang="tr-TR"/>
            <a:t>ion</a:t>
          </a:r>
          <a:r>
            <a:rPr lang="en-US"/>
            <a:t> between diplomas and skills</a:t>
          </a:r>
        </a:p>
      </dgm:t>
    </dgm:pt>
    <dgm:pt modelId="{0343C1D1-E116-40B7-AC1A-07D8A72A382F}" type="parTrans" cxnId="{97295579-B16E-49D4-8458-F701727A9008}">
      <dgm:prSet/>
      <dgm:spPr/>
      <dgm:t>
        <a:bodyPr/>
        <a:lstStyle/>
        <a:p>
          <a:endParaRPr lang="en-US"/>
        </a:p>
      </dgm:t>
    </dgm:pt>
    <dgm:pt modelId="{565D6458-F83C-43A4-9E36-00DED0BB4C32}" type="sibTrans" cxnId="{97295579-B16E-49D4-8458-F701727A9008}">
      <dgm:prSet/>
      <dgm:spPr/>
      <dgm:t>
        <a:bodyPr/>
        <a:lstStyle/>
        <a:p>
          <a:endParaRPr lang="en-US"/>
        </a:p>
      </dgm:t>
    </dgm:pt>
    <dgm:pt modelId="{FC7C9E93-4FB1-4A51-8BE3-5E40E0F913B5}" type="pres">
      <dgm:prSet presAssocID="{71F5A0D8-4C18-468B-8063-FD67C798E9D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D3CDB35-96D4-4E14-AA1D-E8A6CA14AE0D}" type="pres">
      <dgm:prSet presAssocID="{D9E04ADD-B782-465E-A3B6-D7A694E5C1E8}" presName="compNode" presStyleCnt="0"/>
      <dgm:spPr/>
    </dgm:pt>
    <dgm:pt modelId="{F835C031-507A-41A5-A726-BE3142D226CF}" type="pres">
      <dgm:prSet presAssocID="{D9E04ADD-B782-465E-A3B6-D7A694E5C1E8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614AC7B8-F962-42E3-BBE7-63FA1551088F}" type="pres">
      <dgm:prSet presAssocID="{D9E04ADD-B782-465E-A3B6-D7A694E5C1E8}" presName="iconSpace" presStyleCnt="0"/>
      <dgm:spPr/>
    </dgm:pt>
    <dgm:pt modelId="{F2E90DA7-DCE7-49C1-9F46-75D8F8867B1E}" type="pres">
      <dgm:prSet presAssocID="{D9E04ADD-B782-465E-A3B6-D7A694E5C1E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D0A6949-06BB-4EE2-A441-67E8226FC185}" type="pres">
      <dgm:prSet presAssocID="{D9E04ADD-B782-465E-A3B6-D7A694E5C1E8}" presName="txSpace" presStyleCnt="0"/>
      <dgm:spPr/>
    </dgm:pt>
    <dgm:pt modelId="{B34E45B4-9B41-4467-8558-73079F104BDC}" type="pres">
      <dgm:prSet presAssocID="{D9E04ADD-B782-465E-A3B6-D7A694E5C1E8}" presName="desTx" presStyleLbl="revTx" presStyleIdx="1" presStyleCnt="4">
        <dgm:presLayoutVars/>
      </dgm:prSet>
      <dgm:spPr/>
      <dgm:t>
        <a:bodyPr/>
        <a:lstStyle/>
        <a:p>
          <a:endParaRPr lang="tr-TR"/>
        </a:p>
      </dgm:t>
    </dgm:pt>
    <dgm:pt modelId="{2368FDC9-CEDB-46FC-B51A-A7A7C70A3198}" type="pres">
      <dgm:prSet presAssocID="{03987FCF-DF64-48AE-9D5E-9B64D7149ED3}" presName="sibTrans" presStyleCnt="0"/>
      <dgm:spPr/>
    </dgm:pt>
    <dgm:pt modelId="{3A83C2B1-9A90-4109-9700-E8E07A378D9B}" type="pres">
      <dgm:prSet presAssocID="{AEF7E3FD-92E1-483C-B2E8-7E905332A8EB}" presName="compNode" presStyleCnt="0"/>
      <dgm:spPr/>
    </dgm:pt>
    <dgm:pt modelId="{76098AE2-81A8-4C1C-B2E8-86AF95E243C0}" type="pres">
      <dgm:prSet presAssocID="{AEF7E3FD-92E1-483C-B2E8-7E905332A8EB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ğlı değil"/>
        </a:ext>
      </dgm:extLst>
    </dgm:pt>
    <dgm:pt modelId="{851F3973-517B-49E5-B09A-14C989962E66}" type="pres">
      <dgm:prSet presAssocID="{AEF7E3FD-92E1-483C-B2E8-7E905332A8EB}" presName="iconSpace" presStyleCnt="0"/>
      <dgm:spPr/>
    </dgm:pt>
    <dgm:pt modelId="{EC7BC08D-6289-40FC-9790-32CC1BCFCA37}" type="pres">
      <dgm:prSet presAssocID="{AEF7E3FD-92E1-483C-B2E8-7E905332A8E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076DC4B-C1B7-4320-8D8A-18B73790D221}" type="pres">
      <dgm:prSet presAssocID="{AEF7E3FD-92E1-483C-B2E8-7E905332A8EB}" presName="txSpace" presStyleCnt="0"/>
      <dgm:spPr/>
    </dgm:pt>
    <dgm:pt modelId="{FAE7DF67-930D-4603-867B-063A1B7C84DE}" type="pres">
      <dgm:prSet presAssocID="{AEF7E3FD-92E1-483C-B2E8-7E905332A8EB}" presName="desTx" presStyleLbl="revTx" presStyleIdx="3" presStyleCnt="4">
        <dgm:presLayoutVars/>
      </dgm:prSet>
      <dgm:spPr/>
    </dgm:pt>
  </dgm:ptLst>
  <dgm:cxnLst>
    <dgm:cxn modelId="{9A293059-2159-48A6-BF56-76A0139CFD18}" type="presOf" srcId="{F059BB6F-E9F7-4D30-8831-3175CB219E05}" destId="{B34E45B4-9B41-4467-8558-73079F104BDC}" srcOrd="0" destOrd="1" presId="urn:microsoft.com/office/officeart/2018/2/layout/IconLabelDescriptionList"/>
    <dgm:cxn modelId="{8E899A80-A278-4206-B8E7-EFFC41C84168}" srcId="{D9E04ADD-B782-465E-A3B6-D7A694E5C1E8}" destId="{58B572D2-4CB7-426D-AA09-0F59CD2B2421}" srcOrd="0" destOrd="0" parTransId="{0AB68F18-CE3F-499A-99D3-936841C298B3}" sibTransId="{86983B81-FAC5-4767-B87F-FA2B42242375}"/>
    <dgm:cxn modelId="{E0110E53-D778-4B50-9E88-1E4CF5008B5B}" type="presOf" srcId="{AEF7E3FD-92E1-483C-B2E8-7E905332A8EB}" destId="{EC7BC08D-6289-40FC-9790-32CC1BCFCA37}" srcOrd="0" destOrd="0" presId="urn:microsoft.com/office/officeart/2018/2/layout/IconLabelDescriptionList"/>
    <dgm:cxn modelId="{F32AB805-6FF5-4909-BA54-6B27FFD5CEE5}" type="presOf" srcId="{71F5A0D8-4C18-468B-8063-FD67C798E9DB}" destId="{FC7C9E93-4FB1-4A51-8BE3-5E40E0F913B5}" srcOrd="0" destOrd="0" presId="urn:microsoft.com/office/officeart/2018/2/layout/IconLabelDescriptionList"/>
    <dgm:cxn modelId="{97295579-B16E-49D4-8458-F701727A9008}" srcId="{71F5A0D8-4C18-468B-8063-FD67C798E9DB}" destId="{AEF7E3FD-92E1-483C-B2E8-7E905332A8EB}" srcOrd="1" destOrd="0" parTransId="{0343C1D1-E116-40B7-AC1A-07D8A72A382F}" sibTransId="{565D6458-F83C-43A4-9E36-00DED0BB4C32}"/>
    <dgm:cxn modelId="{F1C96D7D-26B2-4574-BDDA-6DE45D04A188}" type="presOf" srcId="{D9E04ADD-B782-465E-A3B6-D7A694E5C1E8}" destId="{F2E90DA7-DCE7-49C1-9F46-75D8F8867B1E}" srcOrd="0" destOrd="0" presId="urn:microsoft.com/office/officeart/2018/2/layout/IconLabelDescriptionList"/>
    <dgm:cxn modelId="{58E948D0-DAB6-4F9A-BB31-2E4E87953465}" type="presOf" srcId="{58B572D2-4CB7-426D-AA09-0F59CD2B2421}" destId="{B34E45B4-9B41-4467-8558-73079F104BDC}" srcOrd="0" destOrd="0" presId="urn:microsoft.com/office/officeart/2018/2/layout/IconLabelDescriptionList"/>
    <dgm:cxn modelId="{F44B5B19-A6F1-412E-AE01-2CD85A1FEE59}" srcId="{71F5A0D8-4C18-468B-8063-FD67C798E9DB}" destId="{D9E04ADD-B782-465E-A3B6-D7A694E5C1E8}" srcOrd="0" destOrd="0" parTransId="{09B0B443-FF6F-4F1F-99FE-1EFC85E03A50}" sibTransId="{03987FCF-DF64-48AE-9D5E-9B64D7149ED3}"/>
    <dgm:cxn modelId="{EE93D43C-617C-449A-BF8B-10B7D0D40015}" srcId="{D9E04ADD-B782-465E-A3B6-D7A694E5C1E8}" destId="{F059BB6F-E9F7-4D30-8831-3175CB219E05}" srcOrd="1" destOrd="0" parTransId="{039A6119-701E-4FEB-B764-096DF8E8A443}" sibTransId="{5C31524D-AB3F-4CD0-99C5-6896BC4AA465}"/>
    <dgm:cxn modelId="{E54AAAE8-D46F-4EF0-AC29-7C6EDD567C72}" type="presParOf" srcId="{FC7C9E93-4FB1-4A51-8BE3-5E40E0F913B5}" destId="{FD3CDB35-96D4-4E14-AA1D-E8A6CA14AE0D}" srcOrd="0" destOrd="0" presId="urn:microsoft.com/office/officeart/2018/2/layout/IconLabelDescriptionList"/>
    <dgm:cxn modelId="{A9105BCD-8B89-4D78-AAF7-8A62D93CD55E}" type="presParOf" srcId="{FD3CDB35-96D4-4E14-AA1D-E8A6CA14AE0D}" destId="{F835C031-507A-41A5-A726-BE3142D226CF}" srcOrd="0" destOrd="0" presId="urn:microsoft.com/office/officeart/2018/2/layout/IconLabelDescriptionList"/>
    <dgm:cxn modelId="{04C8F23F-DE2A-450D-877C-A0143CECE678}" type="presParOf" srcId="{FD3CDB35-96D4-4E14-AA1D-E8A6CA14AE0D}" destId="{614AC7B8-F962-42E3-BBE7-63FA1551088F}" srcOrd="1" destOrd="0" presId="urn:microsoft.com/office/officeart/2018/2/layout/IconLabelDescriptionList"/>
    <dgm:cxn modelId="{C8A5E6EC-1CF3-4DA1-A471-E7EA0505FBA1}" type="presParOf" srcId="{FD3CDB35-96D4-4E14-AA1D-E8A6CA14AE0D}" destId="{F2E90DA7-DCE7-49C1-9F46-75D8F8867B1E}" srcOrd="2" destOrd="0" presId="urn:microsoft.com/office/officeart/2018/2/layout/IconLabelDescriptionList"/>
    <dgm:cxn modelId="{76278217-E89C-470A-9D16-86A9330F3703}" type="presParOf" srcId="{FD3CDB35-96D4-4E14-AA1D-E8A6CA14AE0D}" destId="{2D0A6949-06BB-4EE2-A441-67E8226FC185}" srcOrd="3" destOrd="0" presId="urn:microsoft.com/office/officeart/2018/2/layout/IconLabelDescriptionList"/>
    <dgm:cxn modelId="{FBC92848-2F5C-4266-B30B-48CFE066DD26}" type="presParOf" srcId="{FD3CDB35-96D4-4E14-AA1D-E8A6CA14AE0D}" destId="{B34E45B4-9B41-4467-8558-73079F104BDC}" srcOrd="4" destOrd="0" presId="urn:microsoft.com/office/officeart/2018/2/layout/IconLabelDescriptionList"/>
    <dgm:cxn modelId="{C64CC1C8-613B-4C0D-A6D2-0D311A59078F}" type="presParOf" srcId="{FC7C9E93-4FB1-4A51-8BE3-5E40E0F913B5}" destId="{2368FDC9-CEDB-46FC-B51A-A7A7C70A3198}" srcOrd="1" destOrd="0" presId="urn:microsoft.com/office/officeart/2018/2/layout/IconLabelDescriptionList"/>
    <dgm:cxn modelId="{F0B4BB81-1A38-409A-B7FF-D22AFB955EFB}" type="presParOf" srcId="{FC7C9E93-4FB1-4A51-8BE3-5E40E0F913B5}" destId="{3A83C2B1-9A90-4109-9700-E8E07A378D9B}" srcOrd="2" destOrd="0" presId="urn:microsoft.com/office/officeart/2018/2/layout/IconLabelDescriptionList"/>
    <dgm:cxn modelId="{5E61D233-E72C-41E2-82BA-815B7F0DBCBB}" type="presParOf" srcId="{3A83C2B1-9A90-4109-9700-E8E07A378D9B}" destId="{76098AE2-81A8-4C1C-B2E8-86AF95E243C0}" srcOrd="0" destOrd="0" presId="urn:microsoft.com/office/officeart/2018/2/layout/IconLabelDescriptionList"/>
    <dgm:cxn modelId="{46513EF8-5888-4DAE-B7C0-52B31E01448C}" type="presParOf" srcId="{3A83C2B1-9A90-4109-9700-E8E07A378D9B}" destId="{851F3973-517B-49E5-B09A-14C989962E66}" srcOrd="1" destOrd="0" presId="urn:microsoft.com/office/officeart/2018/2/layout/IconLabelDescriptionList"/>
    <dgm:cxn modelId="{17C8F727-670B-4420-B97B-25D6E5CA138F}" type="presParOf" srcId="{3A83C2B1-9A90-4109-9700-E8E07A378D9B}" destId="{EC7BC08D-6289-40FC-9790-32CC1BCFCA37}" srcOrd="2" destOrd="0" presId="urn:microsoft.com/office/officeart/2018/2/layout/IconLabelDescriptionList"/>
    <dgm:cxn modelId="{01BB6975-08F3-4901-AF3F-01D616595C99}" type="presParOf" srcId="{3A83C2B1-9A90-4109-9700-E8E07A378D9B}" destId="{5076DC4B-C1B7-4320-8D8A-18B73790D221}" srcOrd="3" destOrd="0" presId="urn:microsoft.com/office/officeart/2018/2/layout/IconLabelDescriptionList"/>
    <dgm:cxn modelId="{1D1F8063-AD9A-4A95-8B14-12319E528BCE}" type="presParOf" srcId="{3A83C2B1-9A90-4109-9700-E8E07A378D9B}" destId="{FAE7DF67-930D-4603-867B-063A1B7C84D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9B063A-40E8-4DA9-8F76-F8995650F8CF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12EDAA-CB5E-458F-A147-DC0BA75EF522}">
      <dgm:prSet/>
      <dgm:spPr/>
      <dgm:t>
        <a:bodyPr/>
        <a:lstStyle/>
        <a:p>
          <a:r>
            <a:rPr lang="en-US"/>
            <a:t>Individuals:</a:t>
          </a:r>
        </a:p>
      </dgm:t>
    </dgm:pt>
    <dgm:pt modelId="{5B236A18-4EE8-4CB4-A755-E6582E46026C}" type="parTrans" cxnId="{3D73F5CB-A18D-4A3D-A59A-80B1B5FA504D}">
      <dgm:prSet/>
      <dgm:spPr/>
      <dgm:t>
        <a:bodyPr/>
        <a:lstStyle/>
        <a:p>
          <a:endParaRPr lang="en-US"/>
        </a:p>
      </dgm:t>
    </dgm:pt>
    <dgm:pt modelId="{8CB735E2-F5E8-4C83-9BDF-67B4CE8C41F5}" type="sibTrans" cxnId="{3D73F5CB-A18D-4A3D-A59A-80B1B5FA504D}">
      <dgm:prSet/>
      <dgm:spPr/>
      <dgm:t>
        <a:bodyPr/>
        <a:lstStyle/>
        <a:p>
          <a:endParaRPr lang="en-US"/>
        </a:p>
      </dgm:t>
    </dgm:pt>
    <dgm:pt modelId="{85B136B2-8D5D-4D36-B8D8-6E7F258054DF}">
      <dgm:prSet/>
      <dgm:spPr/>
      <dgm:t>
        <a:bodyPr/>
        <a:lstStyle/>
        <a:p>
          <a:r>
            <a:rPr lang="en-US"/>
            <a:t>Lower wages</a:t>
          </a:r>
        </a:p>
      </dgm:t>
    </dgm:pt>
    <dgm:pt modelId="{94D7110B-8921-4239-863C-49D8E4876E52}" type="parTrans" cxnId="{32EA3E34-D5A2-4054-8B03-B824D03A49E4}">
      <dgm:prSet/>
      <dgm:spPr/>
      <dgm:t>
        <a:bodyPr/>
        <a:lstStyle/>
        <a:p>
          <a:endParaRPr lang="en-US"/>
        </a:p>
      </dgm:t>
    </dgm:pt>
    <dgm:pt modelId="{49A921E9-F2A0-4944-800B-33FCCC8E83E0}" type="sibTrans" cxnId="{32EA3E34-D5A2-4054-8B03-B824D03A49E4}">
      <dgm:prSet/>
      <dgm:spPr/>
      <dgm:t>
        <a:bodyPr/>
        <a:lstStyle/>
        <a:p>
          <a:endParaRPr lang="en-US"/>
        </a:p>
      </dgm:t>
    </dgm:pt>
    <dgm:pt modelId="{672E38C4-34E7-4B33-A9B6-8EE700370BE5}">
      <dgm:prSet/>
      <dgm:spPr/>
      <dgm:t>
        <a:bodyPr/>
        <a:lstStyle/>
        <a:p>
          <a:r>
            <a:rPr lang="en-US"/>
            <a:t>Lower satisfaction</a:t>
          </a:r>
        </a:p>
      </dgm:t>
    </dgm:pt>
    <dgm:pt modelId="{0A97CFE7-3137-4BEC-8701-B11404ACF842}" type="parTrans" cxnId="{E4E5CA5C-0FAF-4107-8ACB-339347440E95}">
      <dgm:prSet/>
      <dgm:spPr/>
      <dgm:t>
        <a:bodyPr/>
        <a:lstStyle/>
        <a:p>
          <a:endParaRPr lang="en-US"/>
        </a:p>
      </dgm:t>
    </dgm:pt>
    <dgm:pt modelId="{4A3B8735-4365-4F1F-BF67-30E7771D16D3}" type="sibTrans" cxnId="{E4E5CA5C-0FAF-4107-8ACB-339347440E95}">
      <dgm:prSet/>
      <dgm:spPr/>
      <dgm:t>
        <a:bodyPr/>
        <a:lstStyle/>
        <a:p>
          <a:endParaRPr lang="en-US"/>
        </a:p>
      </dgm:t>
    </dgm:pt>
    <dgm:pt modelId="{D3ED5223-5883-41D0-AF9C-E2FBA4CE8A60}">
      <dgm:prSet/>
      <dgm:spPr/>
      <dgm:t>
        <a:bodyPr/>
        <a:lstStyle/>
        <a:p>
          <a:r>
            <a:rPr lang="en-US"/>
            <a:t>Firms:</a:t>
          </a:r>
        </a:p>
      </dgm:t>
    </dgm:pt>
    <dgm:pt modelId="{B0585BD8-4570-45C9-A254-31EBD91CB6C6}" type="parTrans" cxnId="{85176384-4BDE-4317-93FD-252276E24F34}">
      <dgm:prSet/>
      <dgm:spPr/>
      <dgm:t>
        <a:bodyPr/>
        <a:lstStyle/>
        <a:p>
          <a:endParaRPr lang="en-US"/>
        </a:p>
      </dgm:t>
    </dgm:pt>
    <dgm:pt modelId="{3F58A807-42D3-457C-B3F2-5B338C20A642}" type="sibTrans" cxnId="{85176384-4BDE-4317-93FD-252276E24F34}">
      <dgm:prSet/>
      <dgm:spPr/>
      <dgm:t>
        <a:bodyPr/>
        <a:lstStyle/>
        <a:p>
          <a:endParaRPr lang="en-US"/>
        </a:p>
      </dgm:t>
    </dgm:pt>
    <dgm:pt modelId="{075DE919-3CA1-434E-9B5B-725FDE4ED3B4}">
      <dgm:prSet/>
      <dgm:spPr/>
      <dgm:t>
        <a:bodyPr/>
        <a:lstStyle/>
        <a:p>
          <a:r>
            <a:rPr lang="en-US"/>
            <a:t>Higher hiring costs</a:t>
          </a:r>
        </a:p>
      </dgm:t>
    </dgm:pt>
    <dgm:pt modelId="{0362E420-D90E-4363-A656-F4302448AF4C}" type="parTrans" cxnId="{CCFFC649-E023-40E9-9564-D33559468D2F}">
      <dgm:prSet/>
      <dgm:spPr/>
      <dgm:t>
        <a:bodyPr/>
        <a:lstStyle/>
        <a:p>
          <a:endParaRPr lang="en-US"/>
        </a:p>
      </dgm:t>
    </dgm:pt>
    <dgm:pt modelId="{F330DBA3-06E6-439F-9FF6-25EE4B17045D}" type="sibTrans" cxnId="{CCFFC649-E023-40E9-9564-D33559468D2F}">
      <dgm:prSet/>
      <dgm:spPr/>
      <dgm:t>
        <a:bodyPr/>
        <a:lstStyle/>
        <a:p>
          <a:endParaRPr lang="en-US"/>
        </a:p>
      </dgm:t>
    </dgm:pt>
    <dgm:pt modelId="{ED2D71FA-05F5-4CDE-83C2-1F1082EB94AD}">
      <dgm:prSet/>
      <dgm:spPr/>
      <dgm:t>
        <a:bodyPr/>
        <a:lstStyle/>
        <a:p>
          <a:r>
            <a:rPr lang="en-US"/>
            <a:t>Lower innovation</a:t>
          </a:r>
        </a:p>
      </dgm:t>
    </dgm:pt>
    <dgm:pt modelId="{AE1B807F-AE27-4CD4-97BB-1B14302BC7D6}" type="parTrans" cxnId="{0DFF7168-EDEC-4384-83A7-A8C8EC05732F}">
      <dgm:prSet/>
      <dgm:spPr/>
      <dgm:t>
        <a:bodyPr/>
        <a:lstStyle/>
        <a:p>
          <a:endParaRPr lang="en-US"/>
        </a:p>
      </dgm:t>
    </dgm:pt>
    <dgm:pt modelId="{635AF44B-B70B-4387-AABA-3EC8B0E2B770}" type="sibTrans" cxnId="{0DFF7168-EDEC-4384-83A7-A8C8EC05732F}">
      <dgm:prSet/>
      <dgm:spPr/>
      <dgm:t>
        <a:bodyPr/>
        <a:lstStyle/>
        <a:p>
          <a:endParaRPr lang="en-US"/>
        </a:p>
      </dgm:t>
    </dgm:pt>
    <dgm:pt modelId="{264025E5-ADB1-450D-8412-8691BB1C2455}">
      <dgm:prSet/>
      <dgm:spPr/>
      <dgm:t>
        <a:bodyPr/>
        <a:lstStyle/>
        <a:p>
          <a:r>
            <a:rPr lang="en-US"/>
            <a:t>Economy:</a:t>
          </a:r>
        </a:p>
      </dgm:t>
    </dgm:pt>
    <dgm:pt modelId="{A02682D6-7834-405D-8A26-DBDCE8DA11C0}" type="parTrans" cxnId="{ABEE7651-BDE1-4958-AF80-277EDB791E97}">
      <dgm:prSet/>
      <dgm:spPr/>
      <dgm:t>
        <a:bodyPr/>
        <a:lstStyle/>
        <a:p>
          <a:endParaRPr lang="en-US"/>
        </a:p>
      </dgm:t>
    </dgm:pt>
    <dgm:pt modelId="{82B284D7-972A-4812-AE53-967A125A46F1}" type="sibTrans" cxnId="{ABEE7651-BDE1-4958-AF80-277EDB791E97}">
      <dgm:prSet/>
      <dgm:spPr/>
      <dgm:t>
        <a:bodyPr/>
        <a:lstStyle/>
        <a:p>
          <a:endParaRPr lang="en-US"/>
        </a:p>
      </dgm:t>
    </dgm:pt>
    <dgm:pt modelId="{F695148C-2ADE-47B1-9A6B-C8E0C30BB24B}">
      <dgm:prSet/>
      <dgm:spPr/>
      <dgm:t>
        <a:bodyPr/>
        <a:lstStyle/>
        <a:p>
          <a:r>
            <a:rPr lang="en-US"/>
            <a:t>Misallocation</a:t>
          </a:r>
        </a:p>
      </dgm:t>
    </dgm:pt>
    <dgm:pt modelId="{A27D52CB-73BB-425D-956B-368811A9E6E5}" type="parTrans" cxnId="{953AE957-9CFE-4B76-BD48-824C502262DE}">
      <dgm:prSet/>
      <dgm:spPr/>
      <dgm:t>
        <a:bodyPr/>
        <a:lstStyle/>
        <a:p>
          <a:endParaRPr lang="en-US"/>
        </a:p>
      </dgm:t>
    </dgm:pt>
    <dgm:pt modelId="{F3648493-0147-43EF-96CE-D0F4B8445F0E}" type="sibTrans" cxnId="{953AE957-9CFE-4B76-BD48-824C502262DE}">
      <dgm:prSet/>
      <dgm:spPr/>
      <dgm:t>
        <a:bodyPr/>
        <a:lstStyle/>
        <a:p>
          <a:endParaRPr lang="en-US"/>
        </a:p>
      </dgm:t>
    </dgm:pt>
    <dgm:pt modelId="{808CEE9C-8738-415D-A85C-9B3A6ECDE91B}">
      <dgm:prSet/>
      <dgm:spPr/>
      <dgm:t>
        <a:bodyPr/>
        <a:lstStyle/>
        <a:p>
          <a:r>
            <a:rPr lang="en-US"/>
            <a:t>Lower productivity and growth</a:t>
          </a:r>
        </a:p>
      </dgm:t>
    </dgm:pt>
    <dgm:pt modelId="{33C05758-BF0E-4E79-9BCF-AFEC4EB71E37}" type="parTrans" cxnId="{0D2DF1E5-47BA-4CB5-BDEC-C36B5EA05300}">
      <dgm:prSet/>
      <dgm:spPr/>
      <dgm:t>
        <a:bodyPr/>
        <a:lstStyle/>
        <a:p>
          <a:endParaRPr lang="en-US"/>
        </a:p>
      </dgm:t>
    </dgm:pt>
    <dgm:pt modelId="{390A347E-3D91-46A0-8095-CE880C6A3818}" type="sibTrans" cxnId="{0D2DF1E5-47BA-4CB5-BDEC-C36B5EA05300}">
      <dgm:prSet/>
      <dgm:spPr/>
      <dgm:t>
        <a:bodyPr/>
        <a:lstStyle/>
        <a:p>
          <a:endParaRPr lang="en-US"/>
        </a:p>
      </dgm:t>
    </dgm:pt>
    <dgm:pt modelId="{E071D74B-7F21-4252-B3F2-E5B4A86824C3}" type="pres">
      <dgm:prSet presAssocID="{609B063A-40E8-4DA9-8F76-F8995650F8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8A73CB-C15E-4432-BBCA-317DA4883460}" type="pres">
      <dgm:prSet presAssocID="{B412EDAA-CB5E-458F-A147-DC0BA75EF522}" presName="composite" presStyleCnt="0"/>
      <dgm:spPr/>
    </dgm:pt>
    <dgm:pt modelId="{AA07FF53-7C68-4022-93E3-E4C682059CCE}" type="pres">
      <dgm:prSet presAssocID="{B412EDAA-CB5E-458F-A147-DC0BA75EF522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A6724D1-B833-4512-AEC9-8737A7B231D8}" type="pres">
      <dgm:prSet presAssocID="{B412EDAA-CB5E-458F-A147-DC0BA75EF522}" presName="desTx" presStyleLbl="alignAccFollowNode1" presStyleIdx="0" presStyleCnt="3">
        <dgm:presLayoutVars/>
      </dgm:prSet>
      <dgm:spPr/>
      <dgm:t>
        <a:bodyPr/>
        <a:lstStyle/>
        <a:p>
          <a:endParaRPr lang="tr-TR"/>
        </a:p>
      </dgm:t>
    </dgm:pt>
    <dgm:pt modelId="{E65D1559-5FA9-4C05-8EE8-156E33709159}" type="pres">
      <dgm:prSet presAssocID="{8CB735E2-F5E8-4C83-9BDF-67B4CE8C41F5}" presName="space" presStyleCnt="0"/>
      <dgm:spPr/>
    </dgm:pt>
    <dgm:pt modelId="{6CD6B07D-E90F-4DFA-95BD-9435629BC36C}" type="pres">
      <dgm:prSet presAssocID="{D3ED5223-5883-41D0-AF9C-E2FBA4CE8A60}" presName="composite" presStyleCnt="0"/>
      <dgm:spPr/>
    </dgm:pt>
    <dgm:pt modelId="{FC24BD91-C717-4051-ABA6-9C072405068E}" type="pres">
      <dgm:prSet presAssocID="{D3ED5223-5883-41D0-AF9C-E2FBA4CE8A60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BB91D65-A407-4F1D-97C2-11961E611681}" type="pres">
      <dgm:prSet presAssocID="{D3ED5223-5883-41D0-AF9C-E2FBA4CE8A60}" presName="desTx" presStyleLbl="alignAccFollowNode1" presStyleIdx="1" presStyleCnt="3">
        <dgm:presLayoutVars/>
      </dgm:prSet>
      <dgm:spPr/>
      <dgm:t>
        <a:bodyPr/>
        <a:lstStyle/>
        <a:p>
          <a:endParaRPr lang="tr-TR"/>
        </a:p>
      </dgm:t>
    </dgm:pt>
    <dgm:pt modelId="{66854E4C-F0D2-456F-B275-60F940EF6AC2}" type="pres">
      <dgm:prSet presAssocID="{3F58A807-42D3-457C-B3F2-5B338C20A642}" presName="space" presStyleCnt="0"/>
      <dgm:spPr/>
    </dgm:pt>
    <dgm:pt modelId="{152F0537-B131-4E8B-B52E-BA1139947E69}" type="pres">
      <dgm:prSet presAssocID="{264025E5-ADB1-450D-8412-8691BB1C2455}" presName="composite" presStyleCnt="0"/>
      <dgm:spPr/>
    </dgm:pt>
    <dgm:pt modelId="{7D7BE3F3-33B3-4404-8CF5-318AA79F9BCC}" type="pres">
      <dgm:prSet presAssocID="{264025E5-ADB1-450D-8412-8691BB1C2455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FF93F5A-A420-4B50-B78D-5D0E3ACEEE93}" type="pres">
      <dgm:prSet presAssocID="{264025E5-ADB1-450D-8412-8691BB1C2455}" presName="desTx" presStyleLbl="alignAccFollowNode1" presStyleIdx="2" presStyleCnt="3">
        <dgm:presLayoutVars/>
      </dgm:prSet>
      <dgm:spPr/>
      <dgm:t>
        <a:bodyPr/>
        <a:lstStyle/>
        <a:p>
          <a:endParaRPr lang="tr-TR"/>
        </a:p>
      </dgm:t>
    </dgm:pt>
  </dgm:ptLst>
  <dgm:cxnLst>
    <dgm:cxn modelId="{53877A4A-CAAF-4F50-87D0-4DD75EA37BFE}" type="presOf" srcId="{808CEE9C-8738-415D-A85C-9B3A6ECDE91B}" destId="{FFF93F5A-A420-4B50-B78D-5D0E3ACEEE93}" srcOrd="0" destOrd="1" presId="urn:microsoft.com/office/officeart/2016/7/layout/HorizontalActionList"/>
    <dgm:cxn modelId="{4389A268-420B-46C5-A516-8B182A54289E}" type="presOf" srcId="{85B136B2-8D5D-4D36-B8D8-6E7F258054DF}" destId="{4A6724D1-B833-4512-AEC9-8737A7B231D8}" srcOrd="0" destOrd="0" presId="urn:microsoft.com/office/officeart/2016/7/layout/HorizontalActionList"/>
    <dgm:cxn modelId="{CCFFC649-E023-40E9-9564-D33559468D2F}" srcId="{D3ED5223-5883-41D0-AF9C-E2FBA4CE8A60}" destId="{075DE919-3CA1-434E-9B5B-725FDE4ED3B4}" srcOrd="0" destOrd="0" parTransId="{0362E420-D90E-4363-A656-F4302448AF4C}" sibTransId="{F330DBA3-06E6-439F-9FF6-25EE4B17045D}"/>
    <dgm:cxn modelId="{DC14D437-6B37-447F-93D1-3FA97BA76977}" type="presOf" srcId="{ED2D71FA-05F5-4CDE-83C2-1F1082EB94AD}" destId="{ABB91D65-A407-4F1D-97C2-11961E611681}" srcOrd="0" destOrd="1" presId="urn:microsoft.com/office/officeart/2016/7/layout/HorizontalActionList"/>
    <dgm:cxn modelId="{60E98B81-28F6-4760-AD82-1842A299804B}" type="presOf" srcId="{264025E5-ADB1-450D-8412-8691BB1C2455}" destId="{7D7BE3F3-33B3-4404-8CF5-318AA79F9BCC}" srcOrd="0" destOrd="0" presId="urn:microsoft.com/office/officeart/2016/7/layout/HorizontalActionList"/>
    <dgm:cxn modelId="{75B692AE-47C8-4525-8815-BE9FDF929210}" type="presOf" srcId="{B412EDAA-CB5E-458F-A147-DC0BA75EF522}" destId="{AA07FF53-7C68-4022-93E3-E4C682059CCE}" srcOrd="0" destOrd="0" presId="urn:microsoft.com/office/officeart/2016/7/layout/HorizontalActionList"/>
    <dgm:cxn modelId="{74A1D0F6-3A5B-481D-A2A9-669B880F0073}" type="presOf" srcId="{075DE919-3CA1-434E-9B5B-725FDE4ED3B4}" destId="{ABB91D65-A407-4F1D-97C2-11961E611681}" srcOrd="0" destOrd="0" presId="urn:microsoft.com/office/officeart/2016/7/layout/HorizontalActionList"/>
    <dgm:cxn modelId="{0DFF7168-EDEC-4384-83A7-A8C8EC05732F}" srcId="{D3ED5223-5883-41D0-AF9C-E2FBA4CE8A60}" destId="{ED2D71FA-05F5-4CDE-83C2-1F1082EB94AD}" srcOrd="1" destOrd="0" parTransId="{AE1B807F-AE27-4CD4-97BB-1B14302BC7D6}" sibTransId="{635AF44B-B70B-4387-AABA-3EC8B0E2B770}"/>
    <dgm:cxn modelId="{B5CAF272-8EC7-4930-934E-9275F0179710}" type="presOf" srcId="{609B063A-40E8-4DA9-8F76-F8995650F8CF}" destId="{E071D74B-7F21-4252-B3F2-E5B4A86824C3}" srcOrd="0" destOrd="0" presId="urn:microsoft.com/office/officeart/2016/7/layout/HorizontalActionList"/>
    <dgm:cxn modelId="{4A0F7BCA-33CE-440E-A389-7AFCCE0F36EF}" type="presOf" srcId="{F695148C-2ADE-47B1-9A6B-C8E0C30BB24B}" destId="{FFF93F5A-A420-4B50-B78D-5D0E3ACEEE93}" srcOrd="0" destOrd="0" presId="urn:microsoft.com/office/officeart/2016/7/layout/HorizontalActionList"/>
    <dgm:cxn modelId="{E4E5CA5C-0FAF-4107-8ACB-339347440E95}" srcId="{B412EDAA-CB5E-458F-A147-DC0BA75EF522}" destId="{672E38C4-34E7-4B33-A9B6-8EE700370BE5}" srcOrd="1" destOrd="0" parTransId="{0A97CFE7-3137-4BEC-8701-B11404ACF842}" sibTransId="{4A3B8735-4365-4F1F-BF67-30E7771D16D3}"/>
    <dgm:cxn modelId="{3D73F5CB-A18D-4A3D-A59A-80B1B5FA504D}" srcId="{609B063A-40E8-4DA9-8F76-F8995650F8CF}" destId="{B412EDAA-CB5E-458F-A147-DC0BA75EF522}" srcOrd="0" destOrd="0" parTransId="{5B236A18-4EE8-4CB4-A755-E6582E46026C}" sibTransId="{8CB735E2-F5E8-4C83-9BDF-67B4CE8C41F5}"/>
    <dgm:cxn modelId="{ABEE7651-BDE1-4958-AF80-277EDB791E97}" srcId="{609B063A-40E8-4DA9-8F76-F8995650F8CF}" destId="{264025E5-ADB1-450D-8412-8691BB1C2455}" srcOrd="2" destOrd="0" parTransId="{A02682D6-7834-405D-8A26-DBDCE8DA11C0}" sibTransId="{82B284D7-972A-4812-AE53-967A125A46F1}"/>
    <dgm:cxn modelId="{9A4C8BCE-B250-4D90-A357-A79C79C75C1F}" type="presOf" srcId="{D3ED5223-5883-41D0-AF9C-E2FBA4CE8A60}" destId="{FC24BD91-C717-4051-ABA6-9C072405068E}" srcOrd="0" destOrd="0" presId="urn:microsoft.com/office/officeart/2016/7/layout/HorizontalActionList"/>
    <dgm:cxn modelId="{32EA3E34-D5A2-4054-8B03-B824D03A49E4}" srcId="{B412EDAA-CB5E-458F-A147-DC0BA75EF522}" destId="{85B136B2-8D5D-4D36-B8D8-6E7F258054DF}" srcOrd="0" destOrd="0" parTransId="{94D7110B-8921-4239-863C-49D8E4876E52}" sibTransId="{49A921E9-F2A0-4944-800B-33FCCC8E83E0}"/>
    <dgm:cxn modelId="{85176384-4BDE-4317-93FD-252276E24F34}" srcId="{609B063A-40E8-4DA9-8F76-F8995650F8CF}" destId="{D3ED5223-5883-41D0-AF9C-E2FBA4CE8A60}" srcOrd="1" destOrd="0" parTransId="{B0585BD8-4570-45C9-A254-31EBD91CB6C6}" sibTransId="{3F58A807-42D3-457C-B3F2-5B338C20A642}"/>
    <dgm:cxn modelId="{953AE957-9CFE-4B76-BD48-824C502262DE}" srcId="{264025E5-ADB1-450D-8412-8691BB1C2455}" destId="{F695148C-2ADE-47B1-9A6B-C8E0C30BB24B}" srcOrd="0" destOrd="0" parTransId="{A27D52CB-73BB-425D-956B-368811A9E6E5}" sibTransId="{F3648493-0147-43EF-96CE-D0F4B8445F0E}"/>
    <dgm:cxn modelId="{DF602F46-6E3A-4083-AE6A-B3726AB53B4D}" type="presOf" srcId="{672E38C4-34E7-4B33-A9B6-8EE700370BE5}" destId="{4A6724D1-B833-4512-AEC9-8737A7B231D8}" srcOrd="0" destOrd="1" presId="urn:microsoft.com/office/officeart/2016/7/layout/HorizontalActionList"/>
    <dgm:cxn modelId="{0D2DF1E5-47BA-4CB5-BDEC-C36B5EA05300}" srcId="{264025E5-ADB1-450D-8412-8691BB1C2455}" destId="{808CEE9C-8738-415D-A85C-9B3A6ECDE91B}" srcOrd="1" destOrd="0" parTransId="{33C05758-BF0E-4E79-9BCF-AFEC4EB71E37}" sibTransId="{390A347E-3D91-46A0-8095-CE880C6A3818}"/>
    <dgm:cxn modelId="{D2098ECB-82FE-48D1-A254-9059D2CBC1E7}" type="presParOf" srcId="{E071D74B-7F21-4252-B3F2-E5B4A86824C3}" destId="{408A73CB-C15E-4432-BBCA-317DA4883460}" srcOrd="0" destOrd="0" presId="urn:microsoft.com/office/officeart/2016/7/layout/HorizontalActionList"/>
    <dgm:cxn modelId="{29B2C0B0-4A33-4B89-8596-E82486D21FE4}" type="presParOf" srcId="{408A73CB-C15E-4432-BBCA-317DA4883460}" destId="{AA07FF53-7C68-4022-93E3-E4C682059CCE}" srcOrd="0" destOrd="0" presId="urn:microsoft.com/office/officeart/2016/7/layout/HorizontalActionList"/>
    <dgm:cxn modelId="{E551A80E-B291-4410-946D-4F7F42CA2C65}" type="presParOf" srcId="{408A73CB-C15E-4432-BBCA-317DA4883460}" destId="{4A6724D1-B833-4512-AEC9-8737A7B231D8}" srcOrd="1" destOrd="0" presId="urn:microsoft.com/office/officeart/2016/7/layout/HorizontalActionList"/>
    <dgm:cxn modelId="{80FC56C3-3E7F-476F-8D9A-2EF7E99F2A16}" type="presParOf" srcId="{E071D74B-7F21-4252-B3F2-E5B4A86824C3}" destId="{E65D1559-5FA9-4C05-8EE8-156E33709159}" srcOrd="1" destOrd="0" presId="urn:microsoft.com/office/officeart/2016/7/layout/HorizontalActionList"/>
    <dgm:cxn modelId="{B2A68AB3-0354-4183-A96A-EC21BA8FB124}" type="presParOf" srcId="{E071D74B-7F21-4252-B3F2-E5B4A86824C3}" destId="{6CD6B07D-E90F-4DFA-95BD-9435629BC36C}" srcOrd="2" destOrd="0" presId="urn:microsoft.com/office/officeart/2016/7/layout/HorizontalActionList"/>
    <dgm:cxn modelId="{71EDF0BF-458C-4F11-B915-1F72F393F088}" type="presParOf" srcId="{6CD6B07D-E90F-4DFA-95BD-9435629BC36C}" destId="{FC24BD91-C717-4051-ABA6-9C072405068E}" srcOrd="0" destOrd="0" presId="urn:microsoft.com/office/officeart/2016/7/layout/HorizontalActionList"/>
    <dgm:cxn modelId="{D1E5EE0E-8ED2-4380-8B25-227D2D278C1D}" type="presParOf" srcId="{6CD6B07D-E90F-4DFA-95BD-9435629BC36C}" destId="{ABB91D65-A407-4F1D-97C2-11961E611681}" srcOrd="1" destOrd="0" presId="urn:microsoft.com/office/officeart/2016/7/layout/HorizontalActionList"/>
    <dgm:cxn modelId="{80AF0218-A83D-42C0-BE38-5C7B0D4B9C6D}" type="presParOf" srcId="{E071D74B-7F21-4252-B3F2-E5B4A86824C3}" destId="{66854E4C-F0D2-456F-B275-60F940EF6AC2}" srcOrd="3" destOrd="0" presId="urn:microsoft.com/office/officeart/2016/7/layout/HorizontalActionList"/>
    <dgm:cxn modelId="{CBE63726-0A1A-4941-9397-1AF27E155EFC}" type="presParOf" srcId="{E071D74B-7F21-4252-B3F2-E5B4A86824C3}" destId="{152F0537-B131-4E8B-B52E-BA1139947E69}" srcOrd="4" destOrd="0" presId="urn:microsoft.com/office/officeart/2016/7/layout/HorizontalActionList"/>
    <dgm:cxn modelId="{50572336-B5AB-4ECC-BE0A-6C61B133D27B}" type="presParOf" srcId="{152F0537-B131-4E8B-B52E-BA1139947E69}" destId="{7D7BE3F3-33B3-4404-8CF5-318AA79F9BCC}" srcOrd="0" destOrd="0" presId="urn:microsoft.com/office/officeart/2016/7/layout/HorizontalActionList"/>
    <dgm:cxn modelId="{4E38E593-B4D6-4D08-BAD0-DF07900867B2}" type="presParOf" srcId="{152F0537-B131-4E8B-B52E-BA1139947E69}" destId="{FFF93F5A-A420-4B50-B78D-5D0E3ACEEE9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DC0D8D-3C15-4405-BC61-6C78BE3289C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9354A3-8772-44FE-AC90-FFF604BF5ADA}">
      <dgm:prSet/>
      <dgm:spPr/>
      <dgm:t>
        <a:bodyPr/>
        <a:lstStyle/>
        <a:p>
          <a:r>
            <a:rPr lang="en-US"/>
            <a:t>• Rapid population growth</a:t>
          </a:r>
        </a:p>
      </dgm:t>
    </dgm:pt>
    <dgm:pt modelId="{A4BE72CB-2778-48A1-BBC0-B1CB3B04537A}" type="parTrans" cxnId="{A7D71050-0B89-492C-BAED-907AC2F71A1C}">
      <dgm:prSet/>
      <dgm:spPr/>
      <dgm:t>
        <a:bodyPr/>
        <a:lstStyle/>
        <a:p>
          <a:endParaRPr lang="en-US"/>
        </a:p>
      </dgm:t>
    </dgm:pt>
    <dgm:pt modelId="{315711EE-381A-4A06-96DA-BA8659C746B2}" type="sibTrans" cxnId="{A7D71050-0B89-492C-BAED-907AC2F71A1C}">
      <dgm:prSet/>
      <dgm:spPr/>
      <dgm:t>
        <a:bodyPr/>
        <a:lstStyle/>
        <a:p>
          <a:endParaRPr lang="en-US"/>
        </a:p>
      </dgm:t>
    </dgm:pt>
    <dgm:pt modelId="{2CD882FD-FB50-41FA-A9C5-24F04A163FF7}">
      <dgm:prSet/>
      <dgm:spPr/>
      <dgm:t>
        <a:bodyPr/>
        <a:lstStyle/>
        <a:p>
          <a:r>
            <a:rPr lang="en-US"/>
            <a:t>• Expanding education</a:t>
          </a:r>
        </a:p>
      </dgm:t>
    </dgm:pt>
    <dgm:pt modelId="{BBF24E7F-24EE-4623-B9F5-D55ED7B5CF17}" type="parTrans" cxnId="{82A50CA0-A44F-40BB-8C8B-A9DBEFC243EF}">
      <dgm:prSet/>
      <dgm:spPr/>
      <dgm:t>
        <a:bodyPr/>
        <a:lstStyle/>
        <a:p>
          <a:endParaRPr lang="en-US"/>
        </a:p>
      </dgm:t>
    </dgm:pt>
    <dgm:pt modelId="{B18D14E3-11C7-4121-8730-1B8770809B00}" type="sibTrans" cxnId="{82A50CA0-A44F-40BB-8C8B-A9DBEFC243EF}">
      <dgm:prSet/>
      <dgm:spPr/>
      <dgm:t>
        <a:bodyPr/>
        <a:lstStyle/>
        <a:p>
          <a:endParaRPr lang="en-US"/>
        </a:p>
      </dgm:t>
    </dgm:pt>
    <dgm:pt modelId="{F16903AE-2093-4901-95E6-37D54DF00782}">
      <dgm:prSet/>
      <dgm:spPr/>
      <dgm:t>
        <a:bodyPr/>
        <a:lstStyle/>
        <a:p>
          <a:r>
            <a:rPr lang="en-US"/>
            <a:t>• Limited high-quality jobs</a:t>
          </a:r>
        </a:p>
      </dgm:t>
    </dgm:pt>
    <dgm:pt modelId="{EC5E016E-7F43-4D56-8FE4-F12271F5DB27}" type="parTrans" cxnId="{12581FEE-7644-479E-B2ED-E254745885E7}">
      <dgm:prSet/>
      <dgm:spPr/>
      <dgm:t>
        <a:bodyPr/>
        <a:lstStyle/>
        <a:p>
          <a:endParaRPr lang="en-US"/>
        </a:p>
      </dgm:t>
    </dgm:pt>
    <dgm:pt modelId="{6B58344B-2529-464D-B133-CD4666E15DA7}" type="sibTrans" cxnId="{12581FEE-7644-479E-B2ED-E254745885E7}">
      <dgm:prSet/>
      <dgm:spPr/>
      <dgm:t>
        <a:bodyPr/>
        <a:lstStyle/>
        <a:p>
          <a:endParaRPr lang="en-US"/>
        </a:p>
      </dgm:t>
    </dgm:pt>
    <dgm:pt modelId="{1621ADEA-E9F1-42D3-8C5E-92377C3E9563}">
      <dgm:prSet/>
      <dgm:spPr/>
      <dgm:t>
        <a:bodyPr/>
        <a:lstStyle/>
        <a:p>
          <a:r>
            <a:rPr lang="en-US"/>
            <a:t>• Informality</a:t>
          </a:r>
        </a:p>
      </dgm:t>
    </dgm:pt>
    <dgm:pt modelId="{8C130437-3DF9-4770-9A01-646651D410E8}" type="parTrans" cxnId="{A1EE1A7F-4B35-4DAA-BA98-35E994FDFFD4}">
      <dgm:prSet/>
      <dgm:spPr/>
      <dgm:t>
        <a:bodyPr/>
        <a:lstStyle/>
        <a:p>
          <a:endParaRPr lang="en-US"/>
        </a:p>
      </dgm:t>
    </dgm:pt>
    <dgm:pt modelId="{CC3C7A30-B99C-4DDD-86CB-44ECE1F986A1}" type="sibTrans" cxnId="{A1EE1A7F-4B35-4DAA-BA98-35E994FDFFD4}">
      <dgm:prSet/>
      <dgm:spPr/>
      <dgm:t>
        <a:bodyPr/>
        <a:lstStyle/>
        <a:p>
          <a:endParaRPr lang="en-US"/>
        </a:p>
      </dgm:t>
    </dgm:pt>
    <dgm:pt modelId="{BC0E7BCC-1772-400B-B686-A42373E74893}">
      <dgm:prSet/>
      <dgm:spPr/>
      <dgm:t>
        <a:bodyPr/>
        <a:lstStyle/>
        <a:p>
          <a:r>
            <a:rPr lang="en-US"/>
            <a:t>• Weak intermediation</a:t>
          </a:r>
        </a:p>
      </dgm:t>
    </dgm:pt>
    <dgm:pt modelId="{56A8F869-6A95-4C3C-938F-316157702E0C}" type="parTrans" cxnId="{7B4E4E19-C62F-4B46-80A7-49FC180AADC3}">
      <dgm:prSet/>
      <dgm:spPr/>
      <dgm:t>
        <a:bodyPr/>
        <a:lstStyle/>
        <a:p>
          <a:endParaRPr lang="en-US"/>
        </a:p>
      </dgm:t>
    </dgm:pt>
    <dgm:pt modelId="{81C346FC-34D3-414D-B897-585E0BE615A6}" type="sibTrans" cxnId="{7B4E4E19-C62F-4B46-80A7-49FC180AADC3}">
      <dgm:prSet/>
      <dgm:spPr/>
      <dgm:t>
        <a:bodyPr/>
        <a:lstStyle/>
        <a:p>
          <a:endParaRPr lang="en-US"/>
        </a:p>
      </dgm:t>
    </dgm:pt>
    <dgm:pt modelId="{9893D638-03CB-42C5-8D57-B676C81EF856}">
      <dgm:prSet/>
      <dgm:spPr/>
      <dgm:t>
        <a:bodyPr/>
        <a:lstStyle/>
        <a:p>
          <a:r>
            <a:rPr lang="en-US"/>
            <a:t>• Limited coordination</a:t>
          </a:r>
        </a:p>
      </dgm:t>
    </dgm:pt>
    <dgm:pt modelId="{D3E385CC-76D5-49DC-A278-E96E805C3E6B}" type="parTrans" cxnId="{783053F5-6C7D-4AC3-91A3-48AC32D802D0}">
      <dgm:prSet/>
      <dgm:spPr/>
      <dgm:t>
        <a:bodyPr/>
        <a:lstStyle/>
        <a:p>
          <a:endParaRPr lang="en-US"/>
        </a:p>
      </dgm:t>
    </dgm:pt>
    <dgm:pt modelId="{A577BC05-BCD5-4448-858E-CCBD9C0C166D}" type="sibTrans" cxnId="{783053F5-6C7D-4AC3-91A3-48AC32D802D0}">
      <dgm:prSet/>
      <dgm:spPr/>
      <dgm:t>
        <a:bodyPr/>
        <a:lstStyle/>
        <a:p>
          <a:endParaRPr lang="en-US"/>
        </a:p>
      </dgm:t>
    </dgm:pt>
    <dgm:pt modelId="{570905CE-8090-4E2D-BFEB-D7DC606631AF}" type="pres">
      <dgm:prSet presAssocID="{93DC0D8D-3C15-4405-BC61-6C78BE3289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EC6A29-86CF-4434-A279-65E0F3B94EDE}" type="pres">
      <dgm:prSet presAssocID="{E39354A3-8772-44FE-AC90-FFF604BF5A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6FC74C-D307-49B4-A3EE-6B93483BCFB5}" type="pres">
      <dgm:prSet presAssocID="{315711EE-381A-4A06-96DA-BA8659C746B2}" presName="sibTrans" presStyleCnt="0"/>
      <dgm:spPr/>
    </dgm:pt>
    <dgm:pt modelId="{AF4EC145-5767-4E7B-B6A6-ECD79ED84D42}" type="pres">
      <dgm:prSet presAssocID="{2CD882FD-FB50-41FA-A9C5-24F04A163F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DE5B09-FF10-45D7-9256-9E1A577227D5}" type="pres">
      <dgm:prSet presAssocID="{B18D14E3-11C7-4121-8730-1B8770809B00}" presName="sibTrans" presStyleCnt="0"/>
      <dgm:spPr/>
    </dgm:pt>
    <dgm:pt modelId="{38FA67D5-D900-41BB-9184-0AA1A986B3DD}" type="pres">
      <dgm:prSet presAssocID="{F16903AE-2093-4901-95E6-37D54DF007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65F447-53F4-4775-A496-A57D269A30A6}" type="pres">
      <dgm:prSet presAssocID="{6B58344B-2529-464D-B133-CD4666E15DA7}" presName="sibTrans" presStyleCnt="0"/>
      <dgm:spPr/>
    </dgm:pt>
    <dgm:pt modelId="{DE16BD36-F729-4710-8A5D-B7EEBB831EBB}" type="pres">
      <dgm:prSet presAssocID="{1621ADEA-E9F1-42D3-8C5E-92377C3E95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E9C33-D432-4ECD-8968-74443D1F8B88}" type="pres">
      <dgm:prSet presAssocID="{CC3C7A30-B99C-4DDD-86CB-44ECE1F986A1}" presName="sibTrans" presStyleCnt="0"/>
      <dgm:spPr/>
    </dgm:pt>
    <dgm:pt modelId="{5572A0C4-3872-4F74-A92C-5B3F456BC0C1}" type="pres">
      <dgm:prSet presAssocID="{BC0E7BCC-1772-400B-B686-A42373E748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161229-097B-43F1-9089-A84CBEC1C56C}" type="pres">
      <dgm:prSet presAssocID="{81C346FC-34D3-414D-B897-585E0BE615A6}" presName="sibTrans" presStyleCnt="0"/>
      <dgm:spPr/>
    </dgm:pt>
    <dgm:pt modelId="{BF1A53E1-A3CA-4176-A90E-9471C1CBCA00}" type="pres">
      <dgm:prSet presAssocID="{9893D638-03CB-42C5-8D57-B676C81EF8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D71050-0B89-492C-BAED-907AC2F71A1C}" srcId="{93DC0D8D-3C15-4405-BC61-6C78BE3289C6}" destId="{E39354A3-8772-44FE-AC90-FFF604BF5ADA}" srcOrd="0" destOrd="0" parTransId="{A4BE72CB-2778-48A1-BBC0-B1CB3B04537A}" sibTransId="{315711EE-381A-4A06-96DA-BA8659C746B2}"/>
    <dgm:cxn modelId="{CFF90546-3C72-4F2C-ADE5-BF7D962C7984}" type="presOf" srcId="{2CD882FD-FB50-41FA-A9C5-24F04A163FF7}" destId="{AF4EC145-5767-4E7B-B6A6-ECD79ED84D42}" srcOrd="0" destOrd="0" presId="urn:microsoft.com/office/officeart/2005/8/layout/default"/>
    <dgm:cxn modelId="{82A50CA0-A44F-40BB-8C8B-A9DBEFC243EF}" srcId="{93DC0D8D-3C15-4405-BC61-6C78BE3289C6}" destId="{2CD882FD-FB50-41FA-A9C5-24F04A163FF7}" srcOrd="1" destOrd="0" parTransId="{BBF24E7F-24EE-4623-B9F5-D55ED7B5CF17}" sibTransId="{B18D14E3-11C7-4121-8730-1B8770809B00}"/>
    <dgm:cxn modelId="{7B4E4E19-C62F-4B46-80A7-49FC180AADC3}" srcId="{93DC0D8D-3C15-4405-BC61-6C78BE3289C6}" destId="{BC0E7BCC-1772-400B-B686-A42373E74893}" srcOrd="4" destOrd="0" parTransId="{56A8F869-6A95-4C3C-938F-316157702E0C}" sibTransId="{81C346FC-34D3-414D-B897-585E0BE615A6}"/>
    <dgm:cxn modelId="{2DEC452D-FE5D-4984-A788-1DF01CD0B3FC}" type="presOf" srcId="{F16903AE-2093-4901-95E6-37D54DF00782}" destId="{38FA67D5-D900-41BB-9184-0AA1A986B3DD}" srcOrd="0" destOrd="0" presId="urn:microsoft.com/office/officeart/2005/8/layout/default"/>
    <dgm:cxn modelId="{03AD03E2-13AB-4E76-8E82-9D0A8E256F52}" type="presOf" srcId="{E39354A3-8772-44FE-AC90-FFF604BF5ADA}" destId="{FAEC6A29-86CF-4434-A279-65E0F3B94EDE}" srcOrd="0" destOrd="0" presId="urn:microsoft.com/office/officeart/2005/8/layout/default"/>
    <dgm:cxn modelId="{8B797F60-D475-47E3-93DF-B02CF8ADCDAA}" type="presOf" srcId="{BC0E7BCC-1772-400B-B686-A42373E74893}" destId="{5572A0C4-3872-4F74-A92C-5B3F456BC0C1}" srcOrd="0" destOrd="0" presId="urn:microsoft.com/office/officeart/2005/8/layout/default"/>
    <dgm:cxn modelId="{4BCBB408-3613-4D44-942B-B34429D7521B}" type="presOf" srcId="{1621ADEA-E9F1-42D3-8C5E-92377C3E9563}" destId="{DE16BD36-F729-4710-8A5D-B7EEBB831EBB}" srcOrd="0" destOrd="0" presId="urn:microsoft.com/office/officeart/2005/8/layout/default"/>
    <dgm:cxn modelId="{9087C182-61EC-47A9-B6DD-E3949012B389}" type="presOf" srcId="{93DC0D8D-3C15-4405-BC61-6C78BE3289C6}" destId="{570905CE-8090-4E2D-BFEB-D7DC606631AF}" srcOrd="0" destOrd="0" presId="urn:microsoft.com/office/officeart/2005/8/layout/default"/>
    <dgm:cxn modelId="{A1EE1A7F-4B35-4DAA-BA98-35E994FDFFD4}" srcId="{93DC0D8D-3C15-4405-BC61-6C78BE3289C6}" destId="{1621ADEA-E9F1-42D3-8C5E-92377C3E9563}" srcOrd="3" destOrd="0" parTransId="{8C130437-3DF9-4770-9A01-646651D410E8}" sibTransId="{CC3C7A30-B99C-4DDD-86CB-44ECE1F986A1}"/>
    <dgm:cxn modelId="{12581FEE-7644-479E-B2ED-E254745885E7}" srcId="{93DC0D8D-3C15-4405-BC61-6C78BE3289C6}" destId="{F16903AE-2093-4901-95E6-37D54DF00782}" srcOrd="2" destOrd="0" parTransId="{EC5E016E-7F43-4D56-8FE4-F12271F5DB27}" sibTransId="{6B58344B-2529-464D-B133-CD4666E15DA7}"/>
    <dgm:cxn modelId="{F3A58BB9-0576-4494-894F-CF6F8CA7FE47}" type="presOf" srcId="{9893D638-03CB-42C5-8D57-B676C81EF856}" destId="{BF1A53E1-A3CA-4176-A90E-9471C1CBCA00}" srcOrd="0" destOrd="0" presId="urn:microsoft.com/office/officeart/2005/8/layout/default"/>
    <dgm:cxn modelId="{783053F5-6C7D-4AC3-91A3-48AC32D802D0}" srcId="{93DC0D8D-3C15-4405-BC61-6C78BE3289C6}" destId="{9893D638-03CB-42C5-8D57-B676C81EF856}" srcOrd="5" destOrd="0" parTransId="{D3E385CC-76D5-49DC-A278-E96E805C3E6B}" sibTransId="{A577BC05-BCD5-4448-858E-CCBD9C0C166D}"/>
    <dgm:cxn modelId="{3B7DCD6A-5BAF-44EA-813B-93D98B97C162}" type="presParOf" srcId="{570905CE-8090-4E2D-BFEB-D7DC606631AF}" destId="{FAEC6A29-86CF-4434-A279-65E0F3B94EDE}" srcOrd="0" destOrd="0" presId="urn:microsoft.com/office/officeart/2005/8/layout/default"/>
    <dgm:cxn modelId="{8F134542-37BE-449A-BCA4-079834652988}" type="presParOf" srcId="{570905CE-8090-4E2D-BFEB-D7DC606631AF}" destId="{406FC74C-D307-49B4-A3EE-6B93483BCFB5}" srcOrd="1" destOrd="0" presId="urn:microsoft.com/office/officeart/2005/8/layout/default"/>
    <dgm:cxn modelId="{000138DD-1E6D-4880-91FA-92A6DCEE2D5D}" type="presParOf" srcId="{570905CE-8090-4E2D-BFEB-D7DC606631AF}" destId="{AF4EC145-5767-4E7B-B6A6-ECD79ED84D42}" srcOrd="2" destOrd="0" presId="urn:microsoft.com/office/officeart/2005/8/layout/default"/>
    <dgm:cxn modelId="{88C084CA-C6A6-4785-B29A-143637BE224B}" type="presParOf" srcId="{570905CE-8090-4E2D-BFEB-D7DC606631AF}" destId="{27DE5B09-FF10-45D7-9256-9E1A577227D5}" srcOrd="3" destOrd="0" presId="urn:microsoft.com/office/officeart/2005/8/layout/default"/>
    <dgm:cxn modelId="{D5F8EE27-5FD8-4B1E-BBEF-5161FF3FD15E}" type="presParOf" srcId="{570905CE-8090-4E2D-BFEB-D7DC606631AF}" destId="{38FA67D5-D900-41BB-9184-0AA1A986B3DD}" srcOrd="4" destOrd="0" presId="urn:microsoft.com/office/officeart/2005/8/layout/default"/>
    <dgm:cxn modelId="{3917C4A7-1E7E-4F07-9EAC-6360B48986AD}" type="presParOf" srcId="{570905CE-8090-4E2D-BFEB-D7DC606631AF}" destId="{4665F447-53F4-4775-A496-A57D269A30A6}" srcOrd="5" destOrd="0" presId="urn:microsoft.com/office/officeart/2005/8/layout/default"/>
    <dgm:cxn modelId="{61E4DFFC-036D-451C-9387-B688F268921D}" type="presParOf" srcId="{570905CE-8090-4E2D-BFEB-D7DC606631AF}" destId="{DE16BD36-F729-4710-8A5D-B7EEBB831EBB}" srcOrd="6" destOrd="0" presId="urn:microsoft.com/office/officeart/2005/8/layout/default"/>
    <dgm:cxn modelId="{3CC32E46-578B-4040-A3DB-9118B5F86B83}" type="presParOf" srcId="{570905CE-8090-4E2D-BFEB-D7DC606631AF}" destId="{A84E9C33-D432-4ECD-8968-74443D1F8B88}" srcOrd="7" destOrd="0" presId="urn:microsoft.com/office/officeart/2005/8/layout/default"/>
    <dgm:cxn modelId="{CC9FDE5D-06ED-4159-A071-CB10A3D49839}" type="presParOf" srcId="{570905CE-8090-4E2D-BFEB-D7DC606631AF}" destId="{5572A0C4-3872-4F74-A92C-5B3F456BC0C1}" srcOrd="8" destOrd="0" presId="urn:microsoft.com/office/officeart/2005/8/layout/default"/>
    <dgm:cxn modelId="{59871D16-2413-4823-8F14-727F5AAE040C}" type="presParOf" srcId="{570905CE-8090-4E2D-BFEB-D7DC606631AF}" destId="{77161229-097B-43F1-9089-A84CBEC1C56C}" srcOrd="9" destOrd="0" presId="urn:microsoft.com/office/officeart/2005/8/layout/default"/>
    <dgm:cxn modelId="{5B5300B3-EB02-465E-A0AA-51C941859948}" type="presParOf" srcId="{570905CE-8090-4E2D-BFEB-D7DC606631AF}" destId="{BF1A53E1-A3CA-4176-A90E-9471C1CBCA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50E797-A7BE-40B7-82ED-3C38851909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F5F511-D1EF-4055-9240-E8FDFA37F716}">
      <dgm:prSet/>
      <dgm:spPr/>
      <dgm:t>
        <a:bodyPr/>
        <a:lstStyle/>
        <a:p>
          <a:r>
            <a:rPr lang="en-US"/>
            <a:t>Requires alignment:</a:t>
          </a:r>
        </a:p>
      </dgm:t>
    </dgm:pt>
    <dgm:pt modelId="{E228A0F1-DC50-4398-898B-DBC9003CF168}" type="parTrans" cxnId="{FC70C716-CC72-4E36-AFC1-967A3D769F39}">
      <dgm:prSet/>
      <dgm:spPr/>
      <dgm:t>
        <a:bodyPr/>
        <a:lstStyle/>
        <a:p>
          <a:endParaRPr lang="en-US"/>
        </a:p>
      </dgm:t>
    </dgm:pt>
    <dgm:pt modelId="{756849BA-CBD6-41FE-B763-329513B13112}" type="sibTrans" cxnId="{FC70C716-CC72-4E36-AFC1-967A3D769F39}">
      <dgm:prSet/>
      <dgm:spPr/>
      <dgm:t>
        <a:bodyPr/>
        <a:lstStyle/>
        <a:p>
          <a:endParaRPr lang="en-US"/>
        </a:p>
      </dgm:t>
    </dgm:pt>
    <dgm:pt modelId="{02A40CE8-9B11-443A-9F5F-FEDEBA8A615E}">
      <dgm:prSet/>
      <dgm:spPr/>
      <dgm:t>
        <a:bodyPr/>
        <a:lstStyle/>
        <a:p>
          <a:r>
            <a:rPr lang="en-US"/>
            <a:t>Skill supply</a:t>
          </a:r>
        </a:p>
      </dgm:t>
    </dgm:pt>
    <dgm:pt modelId="{65C2BECF-C6AE-4A8B-88A3-0B51A831AC2A}" type="parTrans" cxnId="{3ED90710-C95C-4807-BC7D-C807EB48100E}">
      <dgm:prSet/>
      <dgm:spPr/>
      <dgm:t>
        <a:bodyPr/>
        <a:lstStyle/>
        <a:p>
          <a:endParaRPr lang="en-US"/>
        </a:p>
      </dgm:t>
    </dgm:pt>
    <dgm:pt modelId="{386033AC-B7CD-4D21-9412-1CEAA61A54D0}" type="sibTrans" cxnId="{3ED90710-C95C-4807-BC7D-C807EB48100E}">
      <dgm:prSet/>
      <dgm:spPr/>
      <dgm:t>
        <a:bodyPr/>
        <a:lstStyle/>
        <a:p>
          <a:endParaRPr lang="en-US"/>
        </a:p>
      </dgm:t>
    </dgm:pt>
    <dgm:pt modelId="{43F1CC4E-7B93-40F6-9893-DDF4322DF2E4}">
      <dgm:prSet/>
      <dgm:spPr/>
      <dgm:t>
        <a:bodyPr/>
        <a:lstStyle/>
        <a:p>
          <a:r>
            <a:rPr lang="tr-TR"/>
            <a:t>L</a:t>
          </a:r>
          <a:r>
            <a:rPr lang="en-US"/>
            <a:t>abor demand</a:t>
          </a:r>
        </a:p>
      </dgm:t>
    </dgm:pt>
    <dgm:pt modelId="{92DF783F-DF1E-4C15-83CD-718CC542BAE3}" type="parTrans" cxnId="{B4CC65C4-3676-4B4A-88B9-D8EE6E53C9DA}">
      <dgm:prSet/>
      <dgm:spPr/>
      <dgm:t>
        <a:bodyPr/>
        <a:lstStyle/>
        <a:p>
          <a:endParaRPr lang="en-US"/>
        </a:p>
      </dgm:t>
    </dgm:pt>
    <dgm:pt modelId="{33B3215C-1AAB-40FA-82E1-955C313EC64C}" type="sibTrans" cxnId="{B4CC65C4-3676-4B4A-88B9-D8EE6E53C9DA}">
      <dgm:prSet/>
      <dgm:spPr/>
      <dgm:t>
        <a:bodyPr/>
        <a:lstStyle/>
        <a:p>
          <a:endParaRPr lang="en-US"/>
        </a:p>
      </dgm:t>
    </dgm:pt>
    <dgm:pt modelId="{FCCF05C7-816E-47EC-BB6D-A904246ACDFF}">
      <dgm:prSet/>
      <dgm:spPr/>
      <dgm:t>
        <a:bodyPr/>
        <a:lstStyle/>
        <a:p>
          <a:r>
            <a:rPr lang="en-US"/>
            <a:t>Without alignment:</a:t>
          </a:r>
        </a:p>
      </dgm:t>
    </dgm:pt>
    <dgm:pt modelId="{E8837E6D-2F0A-4CA8-9C97-D957A288EF39}" type="parTrans" cxnId="{6A3D3FD8-8787-49A3-AC8F-327517EB0D9D}">
      <dgm:prSet/>
      <dgm:spPr/>
      <dgm:t>
        <a:bodyPr/>
        <a:lstStyle/>
        <a:p>
          <a:endParaRPr lang="en-US"/>
        </a:p>
      </dgm:t>
    </dgm:pt>
    <dgm:pt modelId="{B12D0A50-40F3-4B9C-BCBB-28563B74BCD7}" type="sibTrans" cxnId="{6A3D3FD8-8787-49A3-AC8F-327517EB0D9D}">
      <dgm:prSet/>
      <dgm:spPr/>
      <dgm:t>
        <a:bodyPr/>
        <a:lstStyle/>
        <a:p>
          <a:endParaRPr lang="en-US"/>
        </a:p>
      </dgm:t>
    </dgm:pt>
    <dgm:pt modelId="{7B4ACE3C-96B5-47C9-80DE-66CD2F699A75}">
      <dgm:prSet/>
      <dgm:spPr/>
      <dgm:t>
        <a:bodyPr/>
        <a:lstStyle/>
        <a:p>
          <a:r>
            <a:rPr lang="en-US"/>
            <a:t>No upgrading</a:t>
          </a:r>
        </a:p>
      </dgm:t>
    </dgm:pt>
    <dgm:pt modelId="{31082D43-58E6-44F5-92D8-CC2AD3240EB9}" type="parTrans" cxnId="{2A339F05-6541-4DB7-B68C-D1B0AFC42DD5}">
      <dgm:prSet/>
      <dgm:spPr/>
      <dgm:t>
        <a:bodyPr/>
        <a:lstStyle/>
        <a:p>
          <a:endParaRPr lang="en-US"/>
        </a:p>
      </dgm:t>
    </dgm:pt>
    <dgm:pt modelId="{7089264D-E164-4E9D-83EE-2B9B5FF65469}" type="sibTrans" cxnId="{2A339F05-6541-4DB7-B68C-D1B0AFC42DD5}">
      <dgm:prSet/>
      <dgm:spPr/>
      <dgm:t>
        <a:bodyPr/>
        <a:lstStyle/>
        <a:p>
          <a:endParaRPr lang="en-US"/>
        </a:p>
      </dgm:t>
    </dgm:pt>
    <dgm:pt modelId="{7CF3E011-9526-42CA-A024-A1E69148FB16}">
      <dgm:prSet/>
      <dgm:spPr/>
      <dgm:t>
        <a:bodyPr/>
        <a:lstStyle/>
        <a:p>
          <a:r>
            <a:rPr lang="en-US"/>
            <a:t>Limited diversification</a:t>
          </a:r>
        </a:p>
      </dgm:t>
    </dgm:pt>
    <dgm:pt modelId="{45D32C4D-47E3-4670-A85A-B3728A96CAB4}" type="parTrans" cxnId="{3510DCE8-1B34-4DEF-A740-1DD621841EF1}">
      <dgm:prSet/>
      <dgm:spPr/>
      <dgm:t>
        <a:bodyPr/>
        <a:lstStyle/>
        <a:p>
          <a:endParaRPr lang="en-US"/>
        </a:p>
      </dgm:t>
    </dgm:pt>
    <dgm:pt modelId="{4EE61313-9DA5-45DC-B858-EA1B7C699F35}" type="sibTrans" cxnId="{3510DCE8-1B34-4DEF-A740-1DD621841EF1}">
      <dgm:prSet/>
      <dgm:spPr/>
      <dgm:t>
        <a:bodyPr/>
        <a:lstStyle/>
        <a:p>
          <a:endParaRPr lang="en-US"/>
        </a:p>
      </dgm:t>
    </dgm:pt>
    <dgm:pt modelId="{5E24297C-D3CD-4E9A-A64C-A93584FB2CC4}" type="pres">
      <dgm:prSet presAssocID="{E250E797-A7BE-40B7-82ED-3C38851909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0CED678-4BBB-494E-B409-D231148665A1}" type="pres">
      <dgm:prSet presAssocID="{F4F5F511-D1EF-4055-9240-E8FDFA37F716}" presName="hierRoot1" presStyleCnt="0"/>
      <dgm:spPr/>
    </dgm:pt>
    <dgm:pt modelId="{6931ABDE-ADCB-46B6-8F06-A786473D0BF0}" type="pres">
      <dgm:prSet presAssocID="{F4F5F511-D1EF-4055-9240-E8FDFA37F716}" presName="composite" presStyleCnt="0"/>
      <dgm:spPr/>
    </dgm:pt>
    <dgm:pt modelId="{6C2FB8FE-E401-4C19-BDAD-EBD18128D5CE}" type="pres">
      <dgm:prSet presAssocID="{F4F5F511-D1EF-4055-9240-E8FDFA37F716}" presName="background" presStyleLbl="node0" presStyleIdx="0" presStyleCnt="2"/>
      <dgm:spPr/>
    </dgm:pt>
    <dgm:pt modelId="{29469027-3AD8-41D6-9D80-F130AF0DE88F}" type="pres">
      <dgm:prSet presAssocID="{F4F5F511-D1EF-4055-9240-E8FDFA37F716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27520C-4ECB-44D6-835C-C82F5666E6FF}" type="pres">
      <dgm:prSet presAssocID="{F4F5F511-D1EF-4055-9240-E8FDFA37F716}" presName="hierChild2" presStyleCnt="0"/>
      <dgm:spPr/>
    </dgm:pt>
    <dgm:pt modelId="{BF4D4766-D6AB-4C86-99F1-C39115A3CA93}" type="pres">
      <dgm:prSet presAssocID="{65C2BECF-C6AE-4A8B-88A3-0B51A831AC2A}" presName="Name10" presStyleLbl="parChTrans1D2" presStyleIdx="0" presStyleCnt="4"/>
      <dgm:spPr/>
      <dgm:t>
        <a:bodyPr/>
        <a:lstStyle/>
        <a:p>
          <a:endParaRPr lang="tr-TR"/>
        </a:p>
      </dgm:t>
    </dgm:pt>
    <dgm:pt modelId="{C7BEB33D-A779-4697-80DD-48E1BBC105CB}" type="pres">
      <dgm:prSet presAssocID="{02A40CE8-9B11-443A-9F5F-FEDEBA8A615E}" presName="hierRoot2" presStyleCnt="0"/>
      <dgm:spPr/>
    </dgm:pt>
    <dgm:pt modelId="{854FF730-D902-4FFB-B10E-6DFC05A2A43E}" type="pres">
      <dgm:prSet presAssocID="{02A40CE8-9B11-443A-9F5F-FEDEBA8A615E}" presName="composite2" presStyleCnt="0"/>
      <dgm:spPr/>
    </dgm:pt>
    <dgm:pt modelId="{104FCB69-4857-4BAA-A614-23C18CE53D90}" type="pres">
      <dgm:prSet presAssocID="{02A40CE8-9B11-443A-9F5F-FEDEBA8A615E}" presName="background2" presStyleLbl="node2" presStyleIdx="0" presStyleCnt="4"/>
      <dgm:spPr/>
    </dgm:pt>
    <dgm:pt modelId="{D26529CB-DE64-4828-9EB7-5735886F5F91}" type="pres">
      <dgm:prSet presAssocID="{02A40CE8-9B11-443A-9F5F-FEDEBA8A615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D50A435-8DA3-4D36-BB6C-CF104D3A0C68}" type="pres">
      <dgm:prSet presAssocID="{02A40CE8-9B11-443A-9F5F-FEDEBA8A615E}" presName="hierChild3" presStyleCnt="0"/>
      <dgm:spPr/>
    </dgm:pt>
    <dgm:pt modelId="{5F3DD27D-26BD-4CCD-B391-D39CEC3E4A77}" type="pres">
      <dgm:prSet presAssocID="{92DF783F-DF1E-4C15-83CD-718CC542BAE3}" presName="Name10" presStyleLbl="parChTrans1D2" presStyleIdx="1" presStyleCnt="4"/>
      <dgm:spPr/>
      <dgm:t>
        <a:bodyPr/>
        <a:lstStyle/>
        <a:p>
          <a:endParaRPr lang="tr-TR"/>
        </a:p>
      </dgm:t>
    </dgm:pt>
    <dgm:pt modelId="{0C578516-3EA0-4C9E-A833-268174BA0612}" type="pres">
      <dgm:prSet presAssocID="{43F1CC4E-7B93-40F6-9893-DDF4322DF2E4}" presName="hierRoot2" presStyleCnt="0"/>
      <dgm:spPr/>
    </dgm:pt>
    <dgm:pt modelId="{3F1A05F4-80E0-4565-BA35-A200C7801E67}" type="pres">
      <dgm:prSet presAssocID="{43F1CC4E-7B93-40F6-9893-DDF4322DF2E4}" presName="composite2" presStyleCnt="0"/>
      <dgm:spPr/>
    </dgm:pt>
    <dgm:pt modelId="{FB22B752-5E42-4EE5-9365-12A6DFAC5925}" type="pres">
      <dgm:prSet presAssocID="{43F1CC4E-7B93-40F6-9893-DDF4322DF2E4}" presName="background2" presStyleLbl="node2" presStyleIdx="1" presStyleCnt="4"/>
      <dgm:spPr/>
    </dgm:pt>
    <dgm:pt modelId="{F9327D2A-E66D-412B-BC45-181906EF1F3B}" type="pres">
      <dgm:prSet presAssocID="{43F1CC4E-7B93-40F6-9893-DDF4322DF2E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350002-643D-4F38-8680-4E1968F206BC}" type="pres">
      <dgm:prSet presAssocID="{43F1CC4E-7B93-40F6-9893-DDF4322DF2E4}" presName="hierChild3" presStyleCnt="0"/>
      <dgm:spPr/>
    </dgm:pt>
    <dgm:pt modelId="{B0028D20-11FC-4048-B2A1-3803281B73C8}" type="pres">
      <dgm:prSet presAssocID="{FCCF05C7-816E-47EC-BB6D-A904246ACDFF}" presName="hierRoot1" presStyleCnt="0"/>
      <dgm:spPr/>
    </dgm:pt>
    <dgm:pt modelId="{95F99EA6-6C20-4D58-89D7-3516EF20E0E6}" type="pres">
      <dgm:prSet presAssocID="{FCCF05C7-816E-47EC-BB6D-A904246ACDFF}" presName="composite" presStyleCnt="0"/>
      <dgm:spPr/>
    </dgm:pt>
    <dgm:pt modelId="{A7D169F2-561E-4C13-B819-7147935DDAF1}" type="pres">
      <dgm:prSet presAssocID="{FCCF05C7-816E-47EC-BB6D-A904246ACDFF}" presName="background" presStyleLbl="node0" presStyleIdx="1" presStyleCnt="2"/>
      <dgm:spPr/>
    </dgm:pt>
    <dgm:pt modelId="{F725B18F-EAB8-4509-AE83-AB8EEEA7142F}" type="pres">
      <dgm:prSet presAssocID="{FCCF05C7-816E-47EC-BB6D-A904246ACDF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454634-5E78-40D2-8B4F-0622702E55C3}" type="pres">
      <dgm:prSet presAssocID="{FCCF05C7-816E-47EC-BB6D-A904246ACDFF}" presName="hierChild2" presStyleCnt="0"/>
      <dgm:spPr/>
    </dgm:pt>
    <dgm:pt modelId="{0C157A4C-989C-40E3-8288-1118674C292F}" type="pres">
      <dgm:prSet presAssocID="{31082D43-58E6-44F5-92D8-CC2AD3240EB9}" presName="Name10" presStyleLbl="parChTrans1D2" presStyleIdx="2" presStyleCnt="4"/>
      <dgm:spPr/>
      <dgm:t>
        <a:bodyPr/>
        <a:lstStyle/>
        <a:p>
          <a:endParaRPr lang="tr-TR"/>
        </a:p>
      </dgm:t>
    </dgm:pt>
    <dgm:pt modelId="{263A792E-B11F-4183-A400-284712729343}" type="pres">
      <dgm:prSet presAssocID="{7B4ACE3C-96B5-47C9-80DE-66CD2F699A75}" presName="hierRoot2" presStyleCnt="0"/>
      <dgm:spPr/>
    </dgm:pt>
    <dgm:pt modelId="{B111B4DE-2517-4386-9CA3-D438AFACC431}" type="pres">
      <dgm:prSet presAssocID="{7B4ACE3C-96B5-47C9-80DE-66CD2F699A75}" presName="composite2" presStyleCnt="0"/>
      <dgm:spPr/>
    </dgm:pt>
    <dgm:pt modelId="{FC86697D-F4DA-424C-A063-F323C0246D40}" type="pres">
      <dgm:prSet presAssocID="{7B4ACE3C-96B5-47C9-80DE-66CD2F699A75}" presName="background2" presStyleLbl="node2" presStyleIdx="2" presStyleCnt="4"/>
      <dgm:spPr/>
    </dgm:pt>
    <dgm:pt modelId="{D7D97EAC-287F-426B-A8CF-9816FE07B67A}" type="pres">
      <dgm:prSet presAssocID="{7B4ACE3C-96B5-47C9-80DE-66CD2F699A7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68CAB1-74EA-40EA-8357-41837407B091}" type="pres">
      <dgm:prSet presAssocID="{7B4ACE3C-96B5-47C9-80DE-66CD2F699A75}" presName="hierChild3" presStyleCnt="0"/>
      <dgm:spPr/>
    </dgm:pt>
    <dgm:pt modelId="{0F91824E-61A9-401F-A46C-46AEB7CA6467}" type="pres">
      <dgm:prSet presAssocID="{45D32C4D-47E3-4670-A85A-B3728A96CAB4}" presName="Name10" presStyleLbl="parChTrans1D2" presStyleIdx="3" presStyleCnt="4"/>
      <dgm:spPr/>
      <dgm:t>
        <a:bodyPr/>
        <a:lstStyle/>
        <a:p>
          <a:endParaRPr lang="tr-TR"/>
        </a:p>
      </dgm:t>
    </dgm:pt>
    <dgm:pt modelId="{AE67534F-58E6-4B42-9133-1038C40211B3}" type="pres">
      <dgm:prSet presAssocID="{7CF3E011-9526-42CA-A024-A1E69148FB16}" presName="hierRoot2" presStyleCnt="0"/>
      <dgm:spPr/>
    </dgm:pt>
    <dgm:pt modelId="{74CF6A0E-AC21-4D21-BE9F-EFCA2F6121C7}" type="pres">
      <dgm:prSet presAssocID="{7CF3E011-9526-42CA-A024-A1E69148FB16}" presName="composite2" presStyleCnt="0"/>
      <dgm:spPr/>
    </dgm:pt>
    <dgm:pt modelId="{C174CDF4-5CAE-49F8-B3FF-79DA131A8428}" type="pres">
      <dgm:prSet presAssocID="{7CF3E011-9526-42CA-A024-A1E69148FB16}" presName="background2" presStyleLbl="node2" presStyleIdx="3" presStyleCnt="4"/>
      <dgm:spPr/>
    </dgm:pt>
    <dgm:pt modelId="{74D9DF9B-4C48-4184-BAF1-4FD9B3991E65}" type="pres">
      <dgm:prSet presAssocID="{7CF3E011-9526-42CA-A024-A1E69148FB1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FB5F3E9-10EF-4452-907A-E857A8AFAD2E}" type="pres">
      <dgm:prSet presAssocID="{7CF3E011-9526-42CA-A024-A1E69148FB16}" presName="hierChild3" presStyleCnt="0"/>
      <dgm:spPr/>
    </dgm:pt>
  </dgm:ptLst>
  <dgm:cxnLst>
    <dgm:cxn modelId="{DE5058D7-1A1D-4393-811C-1E6746BB7B65}" type="presOf" srcId="{45D32C4D-47E3-4670-A85A-B3728A96CAB4}" destId="{0F91824E-61A9-401F-A46C-46AEB7CA6467}" srcOrd="0" destOrd="0" presId="urn:microsoft.com/office/officeart/2005/8/layout/hierarchy1"/>
    <dgm:cxn modelId="{50E1DB74-CDC1-4A7C-93BC-6D88DC30383B}" type="presOf" srcId="{92DF783F-DF1E-4C15-83CD-718CC542BAE3}" destId="{5F3DD27D-26BD-4CCD-B391-D39CEC3E4A77}" srcOrd="0" destOrd="0" presId="urn:microsoft.com/office/officeart/2005/8/layout/hierarchy1"/>
    <dgm:cxn modelId="{533F25EE-AD2A-444D-B4C4-316C60EF4752}" type="presOf" srcId="{F4F5F511-D1EF-4055-9240-E8FDFA37F716}" destId="{29469027-3AD8-41D6-9D80-F130AF0DE88F}" srcOrd="0" destOrd="0" presId="urn:microsoft.com/office/officeart/2005/8/layout/hierarchy1"/>
    <dgm:cxn modelId="{3ED90710-C95C-4807-BC7D-C807EB48100E}" srcId="{F4F5F511-D1EF-4055-9240-E8FDFA37F716}" destId="{02A40CE8-9B11-443A-9F5F-FEDEBA8A615E}" srcOrd="0" destOrd="0" parTransId="{65C2BECF-C6AE-4A8B-88A3-0B51A831AC2A}" sibTransId="{386033AC-B7CD-4D21-9412-1CEAA61A54D0}"/>
    <dgm:cxn modelId="{5C487E38-0155-4B0F-8F62-93C0B2586545}" type="presOf" srcId="{FCCF05C7-816E-47EC-BB6D-A904246ACDFF}" destId="{F725B18F-EAB8-4509-AE83-AB8EEEA7142F}" srcOrd="0" destOrd="0" presId="urn:microsoft.com/office/officeart/2005/8/layout/hierarchy1"/>
    <dgm:cxn modelId="{FBDE6FBE-7735-4EF9-A1DC-66C88EF72515}" type="presOf" srcId="{7B4ACE3C-96B5-47C9-80DE-66CD2F699A75}" destId="{D7D97EAC-287F-426B-A8CF-9816FE07B67A}" srcOrd="0" destOrd="0" presId="urn:microsoft.com/office/officeart/2005/8/layout/hierarchy1"/>
    <dgm:cxn modelId="{6A3D3FD8-8787-49A3-AC8F-327517EB0D9D}" srcId="{E250E797-A7BE-40B7-82ED-3C38851909BC}" destId="{FCCF05C7-816E-47EC-BB6D-A904246ACDFF}" srcOrd="1" destOrd="0" parTransId="{E8837E6D-2F0A-4CA8-9C97-D957A288EF39}" sibTransId="{B12D0A50-40F3-4B9C-BCBB-28563B74BCD7}"/>
    <dgm:cxn modelId="{FC7B0D21-E0A1-4E3F-8B61-C5822FDF54EF}" type="presOf" srcId="{65C2BECF-C6AE-4A8B-88A3-0B51A831AC2A}" destId="{BF4D4766-D6AB-4C86-99F1-C39115A3CA93}" srcOrd="0" destOrd="0" presId="urn:microsoft.com/office/officeart/2005/8/layout/hierarchy1"/>
    <dgm:cxn modelId="{FC70C716-CC72-4E36-AFC1-967A3D769F39}" srcId="{E250E797-A7BE-40B7-82ED-3C38851909BC}" destId="{F4F5F511-D1EF-4055-9240-E8FDFA37F716}" srcOrd="0" destOrd="0" parTransId="{E228A0F1-DC50-4398-898B-DBC9003CF168}" sibTransId="{756849BA-CBD6-41FE-B763-329513B13112}"/>
    <dgm:cxn modelId="{3510DCE8-1B34-4DEF-A740-1DD621841EF1}" srcId="{FCCF05C7-816E-47EC-BB6D-A904246ACDFF}" destId="{7CF3E011-9526-42CA-A024-A1E69148FB16}" srcOrd="1" destOrd="0" parTransId="{45D32C4D-47E3-4670-A85A-B3728A96CAB4}" sibTransId="{4EE61313-9DA5-45DC-B858-EA1B7C699F35}"/>
    <dgm:cxn modelId="{49031E29-9BC3-4191-9555-2E8CF296DF84}" type="presOf" srcId="{7CF3E011-9526-42CA-A024-A1E69148FB16}" destId="{74D9DF9B-4C48-4184-BAF1-4FD9B3991E65}" srcOrd="0" destOrd="0" presId="urn:microsoft.com/office/officeart/2005/8/layout/hierarchy1"/>
    <dgm:cxn modelId="{2F7072A8-291A-4116-81E0-449694E91FE0}" type="presOf" srcId="{E250E797-A7BE-40B7-82ED-3C38851909BC}" destId="{5E24297C-D3CD-4E9A-A64C-A93584FB2CC4}" srcOrd="0" destOrd="0" presId="urn:microsoft.com/office/officeart/2005/8/layout/hierarchy1"/>
    <dgm:cxn modelId="{8E0E1BBA-6F79-47DC-90EF-134AD3A6A2F3}" type="presOf" srcId="{43F1CC4E-7B93-40F6-9893-DDF4322DF2E4}" destId="{F9327D2A-E66D-412B-BC45-181906EF1F3B}" srcOrd="0" destOrd="0" presId="urn:microsoft.com/office/officeart/2005/8/layout/hierarchy1"/>
    <dgm:cxn modelId="{B4CC65C4-3676-4B4A-88B9-D8EE6E53C9DA}" srcId="{F4F5F511-D1EF-4055-9240-E8FDFA37F716}" destId="{43F1CC4E-7B93-40F6-9893-DDF4322DF2E4}" srcOrd="1" destOrd="0" parTransId="{92DF783F-DF1E-4C15-83CD-718CC542BAE3}" sibTransId="{33B3215C-1AAB-40FA-82E1-955C313EC64C}"/>
    <dgm:cxn modelId="{990292E8-F48E-48BF-B1CA-74F9E363249C}" type="presOf" srcId="{31082D43-58E6-44F5-92D8-CC2AD3240EB9}" destId="{0C157A4C-989C-40E3-8288-1118674C292F}" srcOrd="0" destOrd="0" presId="urn:microsoft.com/office/officeart/2005/8/layout/hierarchy1"/>
    <dgm:cxn modelId="{2A339F05-6541-4DB7-B68C-D1B0AFC42DD5}" srcId="{FCCF05C7-816E-47EC-BB6D-A904246ACDFF}" destId="{7B4ACE3C-96B5-47C9-80DE-66CD2F699A75}" srcOrd="0" destOrd="0" parTransId="{31082D43-58E6-44F5-92D8-CC2AD3240EB9}" sibTransId="{7089264D-E164-4E9D-83EE-2B9B5FF65469}"/>
    <dgm:cxn modelId="{EA26DF51-E243-4071-9706-D9F0809B8E72}" type="presOf" srcId="{02A40CE8-9B11-443A-9F5F-FEDEBA8A615E}" destId="{D26529CB-DE64-4828-9EB7-5735886F5F91}" srcOrd="0" destOrd="0" presId="urn:microsoft.com/office/officeart/2005/8/layout/hierarchy1"/>
    <dgm:cxn modelId="{A4DF5DF7-4716-4C72-8202-A4B0FA9D9B49}" type="presParOf" srcId="{5E24297C-D3CD-4E9A-A64C-A93584FB2CC4}" destId="{B0CED678-4BBB-494E-B409-D231148665A1}" srcOrd="0" destOrd="0" presId="urn:microsoft.com/office/officeart/2005/8/layout/hierarchy1"/>
    <dgm:cxn modelId="{F610FD97-3819-4B6D-8AEA-10F187C35525}" type="presParOf" srcId="{B0CED678-4BBB-494E-B409-D231148665A1}" destId="{6931ABDE-ADCB-46B6-8F06-A786473D0BF0}" srcOrd="0" destOrd="0" presId="urn:microsoft.com/office/officeart/2005/8/layout/hierarchy1"/>
    <dgm:cxn modelId="{27CF8AFF-8037-40EF-B5D4-DC25A5FC5B1E}" type="presParOf" srcId="{6931ABDE-ADCB-46B6-8F06-A786473D0BF0}" destId="{6C2FB8FE-E401-4C19-BDAD-EBD18128D5CE}" srcOrd="0" destOrd="0" presId="urn:microsoft.com/office/officeart/2005/8/layout/hierarchy1"/>
    <dgm:cxn modelId="{71B86F59-704F-44F8-AB04-0A689E9B403F}" type="presParOf" srcId="{6931ABDE-ADCB-46B6-8F06-A786473D0BF0}" destId="{29469027-3AD8-41D6-9D80-F130AF0DE88F}" srcOrd="1" destOrd="0" presId="urn:microsoft.com/office/officeart/2005/8/layout/hierarchy1"/>
    <dgm:cxn modelId="{DC20DAAD-4D3D-4EC5-9D29-C457772315B3}" type="presParOf" srcId="{B0CED678-4BBB-494E-B409-D231148665A1}" destId="{4427520C-4ECB-44D6-835C-C82F5666E6FF}" srcOrd="1" destOrd="0" presId="urn:microsoft.com/office/officeart/2005/8/layout/hierarchy1"/>
    <dgm:cxn modelId="{86B00580-C1D7-4270-B78C-9B9FC9F66ACC}" type="presParOf" srcId="{4427520C-4ECB-44D6-835C-C82F5666E6FF}" destId="{BF4D4766-D6AB-4C86-99F1-C39115A3CA93}" srcOrd="0" destOrd="0" presId="urn:microsoft.com/office/officeart/2005/8/layout/hierarchy1"/>
    <dgm:cxn modelId="{01E3D4BC-1E8D-4BD0-9F4D-057542E2C409}" type="presParOf" srcId="{4427520C-4ECB-44D6-835C-C82F5666E6FF}" destId="{C7BEB33D-A779-4697-80DD-48E1BBC105CB}" srcOrd="1" destOrd="0" presId="urn:microsoft.com/office/officeart/2005/8/layout/hierarchy1"/>
    <dgm:cxn modelId="{A0CD9ADE-6F1D-4897-A1BD-8459AE93496C}" type="presParOf" srcId="{C7BEB33D-A779-4697-80DD-48E1BBC105CB}" destId="{854FF730-D902-4FFB-B10E-6DFC05A2A43E}" srcOrd="0" destOrd="0" presId="urn:microsoft.com/office/officeart/2005/8/layout/hierarchy1"/>
    <dgm:cxn modelId="{E645D1F6-46AF-43E9-8953-35B27CA0BEF1}" type="presParOf" srcId="{854FF730-D902-4FFB-B10E-6DFC05A2A43E}" destId="{104FCB69-4857-4BAA-A614-23C18CE53D90}" srcOrd="0" destOrd="0" presId="urn:microsoft.com/office/officeart/2005/8/layout/hierarchy1"/>
    <dgm:cxn modelId="{F3FF122A-E19D-4C52-A149-4E9EEB781061}" type="presParOf" srcId="{854FF730-D902-4FFB-B10E-6DFC05A2A43E}" destId="{D26529CB-DE64-4828-9EB7-5735886F5F91}" srcOrd="1" destOrd="0" presId="urn:microsoft.com/office/officeart/2005/8/layout/hierarchy1"/>
    <dgm:cxn modelId="{95316EA5-FCEF-4A0B-9546-569BA31FDE12}" type="presParOf" srcId="{C7BEB33D-A779-4697-80DD-48E1BBC105CB}" destId="{9D50A435-8DA3-4D36-BB6C-CF104D3A0C68}" srcOrd="1" destOrd="0" presId="urn:microsoft.com/office/officeart/2005/8/layout/hierarchy1"/>
    <dgm:cxn modelId="{645BB70B-95C7-4CAA-AF23-62954E2EE931}" type="presParOf" srcId="{4427520C-4ECB-44D6-835C-C82F5666E6FF}" destId="{5F3DD27D-26BD-4CCD-B391-D39CEC3E4A77}" srcOrd="2" destOrd="0" presId="urn:microsoft.com/office/officeart/2005/8/layout/hierarchy1"/>
    <dgm:cxn modelId="{3CF94939-6E1A-44DF-B143-35AFDFF7C762}" type="presParOf" srcId="{4427520C-4ECB-44D6-835C-C82F5666E6FF}" destId="{0C578516-3EA0-4C9E-A833-268174BA0612}" srcOrd="3" destOrd="0" presId="urn:microsoft.com/office/officeart/2005/8/layout/hierarchy1"/>
    <dgm:cxn modelId="{D28B71C2-0EE3-4B9D-9B18-E10E3FDD2A5F}" type="presParOf" srcId="{0C578516-3EA0-4C9E-A833-268174BA0612}" destId="{3F1A05F4-80E0-4565-BA35-A200C7801E67}" srcOrd="0" destOrd="0" presId="urn:microsoft.com/office/officeart/2005/8/layout/hierarchy1"/>
    <dgm:cxn modelId="{B3AFE518-E4F7-4B52-8F47-D66EC4D84700}" type="presParOf" srcId="{3F1A05F4-80E0-4565-BA35-A200C7801E67}" destId="{FB22B752-5E42-4EE5-9365-12A6DFAC5925}" srcOrd="0" destOrd="0" presId="urn:microsoft.com/office/officeart/2005/8/layout/hierarchy1"/>
    <dgm:cxn modelId="{A84A9E88-998A-4044-B180-A17796B0AA56}" type="presParOf" srcId="{3F1A05F4-80E0-4565-BA35-A200C7801E67}" destId="{F9327D2A-E66D-412B-BC45-181906EF1F3B}" srcOrd="1" destOrd="0" presId="urn:microsoft.com/office/officeart/2005/8/layout/hierarchy1"/>
    <dgm:cxn modelId="{9503C0A4-08EB-4F3D-86F7-A97E164550FE}" type="presParOf" srcId="{0C578516-3EA0-4C9E-A833-268174BA0612}" destId="{7A350002-643D-4F38-8680-4E1968F206BC}" srcOrd="1" destOrd="0" presId="urn:microsoft.com/office/officeart/2005/8/layout/hierarchy1"/>
    <dgm:cxn modelId="{272428B8-66F9-4EBF-81E2-3FC3B19B742F}" type="presParOf" srcId="{5E24297C-D3CD-4E9A-A64C-A93584FB2CC4}" destId="{B0028D20-11FC-4048-B2A1-3803281B73C8}" srcOrd="1" destOrd="0" presId="urn:microsoft.com/office/officeart/2005/8/layout/hierarchy1"/>
    <dgm:cxn modelId="{58FE6A74-7CD3-40B7-A671-BD40F2B5FC01}" type="presParOf" srcId="{B0028D20-11FC-4048-B2A1-3803281B73C8}" destId="{95F99EA6-6C20-4D58-89D7-3516EF20E0E6}" srcOrd="0" destOrd="0" presId="urn:microsoft.com/office/officeart/2005/8/layout/hierarchy1"/>
    <dgm:cxn modelId="{5EAA711E-7AFD-4444-9961-1CF931E61983}" type="presParOf" srcId="{95F99EA6-6C20-4D58-89D7-3516EF20E0E6}" destId="{A7D169F2-561E-4C13-B819-7147935DDAF1}" srcOrd="0" destOrd="0" presId="urn:microsoft.com/office/officeart/2005/8/layout/hierarchy1"/>
    <dgm:cxn modelId="{32FEE82E-4621-4504-954C-72DD772A02FF}" type="presParOf" srcId="{95F99EA6-6C20-4D58-89D7-3516EF20E0E6}" destId="{F725B18F-EAB8-4509-AE83-AB8EEEA7142F}" srcOrd="1" destOrd="0" presId="urn:microsoft.com/office/officeart/2005/8/layout/hierarchy1"/>
    <dgm:cxn modelId="{61EB92A7-50D0-4A24-82CF-4C0AD767BB03}" type="presParOf" srcId="{B0028D20-11FC-4048-B2A1-3803281B73C8}" destId="{45454634-5E78-40D2-8B4F-0622702E55C3}" srcOrd="1" destOrd="0" presId="urn:microsoft.com/office/officeart/2005/8/layout/hierarchy1"/>
    <dgm:cxn modelId="{6012DA3B-6CA7-4556-8BE8-6A0118529CD4}" type="presParOf" srcId="{45454634-5E78-40D2-8B4F-0622702E55C3}" destId="{0C157A4C-989C-40E3-8288-1118674C292F}" srcOrd="0" destOrd="0" presId="urn:microsoft.com/office/officeart/2005/8/layout/hierarchy1"/>
    <dgm:cxn modelId="{C300BB85-4B16-4FB8-B4DF-96A7CDB174D8}" type="presParOf" srcId="{45454634-5E78-40D2-8B4F-0622702E55C3}" destId="{263A792E-B11F-4183-A400-284712729343}" srcOrd="1" destOrd="0" presId="urn:microsoft.com/office/officeart/2005/8/layout/hierarchy1"/>
    <dgm:cxn modelId="{677685B1-99E3-48B0-A348-6EEF76C30677}" type="presParOf" srcId="{263A792E-B11F-4183-A400-284712729343}" destId="{B111B4DE-2517-4386-9CA3-D438AFACC431}" srcOrd="0" destOrd="0" presId="urn:microsoft.com/office/officeart/2005/8/layout/hierarchy1"/>
    <dgm:cxn modelId="{F14FE9D6-8B12-4F01-B184-44E16E37D072}" type="presParOf" srcId="{B111B4DE-2517-4386-9CA3-D438AFACC431}" destId="{FC86697D-F4DA-424C-A063-F323C0246D40}" srcOrd="0" destOrd="0" presId="urn:microsoft.com/office/officeart/2005/8/layout/hierarchy1"/>
    <dgm:cxn modelId="{3A62F175-FA66-40BE-9E33-6BBB87B4D6BC}" type="presParOf" srcId="{B111B4DE-2517-4386-9CA3-D438AFACC431}" destId="{D7D97EAC-287F-426B-A8CF-9816FE07B67A}" srcOrd="1" destOrd="0" presId="urn:microsoft.com/office/officeart/2005/8/layout/hierarchy1"/>
    <dgm:cxn modelId="{2FC36DD8-C6C7-4984-A7BC-AA521C4B1645}" type="presParOf" srcId="{263A792E-B11F-4183-A400-284712729343}" destId="{C868CAB1-74EA-40EA-8357-41837407B091}" srcOrd="1" destOrd="0" presId="urn:microsoft.com/office/officeart/2005/8/layout/hierarchy1"/>
    <dgm:cxn modelId="{3F41919B-D301-431E-9758-FF4E512822D1}" type="presParOf" srcId="{45454634-5E78-40D2-8B4F-0622702E55C3}" destId="{0F91824E-61A9-401F-A46C-46AEB7CA6467}" srcOrd="2" destOrd="0" presId="urn:microsoft.com/office/officeart/2005/8/layout/hierarchy1"/>
    <dgm:cxn modelId="{6DBCB0C2-79A7-41CD-BFD3-CC5EA6749C4C}" type="presParOf" srcId="{45454634-5E78-40D2-8B4F-0622702E55C3}" destId="{AE67534F-58E6-4B42-9133-1038C40211B3}" srcOrd="3" destOrd="0" presId="urn:microsoft.com/office/officeart/2005/8/layout/hierarchy1"/>
    <dgm:cxn modelId="{668AC370-75F3-4112-80B3-13829F27FD70}" type="presParOf" srcId="{AE67534F-58E6-4B42-9133-1038C40211B3}" destId="{74CF6A0E-AC21-4D21-BE9F-EFCA2F6121C7}" srcOrd="0" destOrd="0" presId="urn:microsoft.com/office/officeart/2005/8/layout/hierarchy1"/>
    <dgm:cxn modelId="{790A805D-CF9E-45CC-AA41-E0EC12187B13}" type="presParOf" srcId="{74CF6A0E-AC21-4D21-BE9F-EFCA2F6121C7}" destId="{C174CDF4-5CAE-49F8-B3FF-79DA131A8428}" srcOrd="0" destOrd="0" presId="urn:microsoft.com/office/officeart/2005/8/layout/hierarchy1"/>
    <dgm:cxn modelId="{32D76895-5EC5-4669-BB65-C34D0F9B79CD}" type="presParOf" srcId="{74CF6A0E-AC21-4D21-BE9F-EFCA2F6121C7}" destId="{74D9DF9B-4C48-4184-BAF1-4FD9B3991E65}" srcOrd="1" destOrd="0" presId="urn:microsoft.com/office/officeart/2005/8/layout/hierarchy1"/>
    <dgm:cxn modelId="{C89E7E86-C304-4636-B1C5-521F88473624}" type="presParOf" srcId="{AE67534F-58E6-4B42-9133-1038C40211B3}" destId="{DFB5F3E9-10EF-4452-907A-E857A8AFAD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991A2A-41DC-4B8F-AE1A-4A348EEF3E6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F6B94B-FC5D-41D3-8466-8ABA6F4D68C4}">
      <dgm:prSet/>
      <dgm:spPr/>
      <dgm:t>
        <a:bodyPr/>
        <a:lstStyle/>
        <a:p>
          <a:r>
            <a:rPr lang="en-US"/>
            <a:t>• Vertical (education level)</a:t>
          </a:r>
        </a:p>
      </dgm:t>
    </dgm:pt>
    <dgm:pt modelId="{4E80119B-5FC7-49CF-9E67-689E60DD4273}" type="parTrans" cxnId="{B10521D6-1DD7-4E31-A5B4-432867AFACC6}">
      <dgm:prSet/>
      <dgm:spPr/>
      <dgm:t>
        <a:bodyPr/>
        <a:lstStyle/>
        <a:p>
          <a:endParaRPr lang="en-US"/>
        </a:p>
      </dgm:t>
    </dgm:pt>
    <dgm:pt modelId="{B719579C-B11A-4F50-831E-A6C29647441D}" type="sibTrans" cxnId="{B10521D6-1DD7-4E31-A5B4-432867AFACC6}">
      <dgm:prSet/>
      <dgm:spPr/>
      <dgm:t>
        <a:bodyPr/>
        <a:lstStyle/>
        <a:p>
          <a:endParaRPr lang="en-US"/>
        </a:p>
      </dgm:t>
    </dgm:pt>
    <dgm:pt modelId="{00E9CCD1-D125-4953-ADAE-2DA8C5356E75}">
      <dgm:prSet/>
      <dgm:spPr/>
      <dgm:t>
        <a:bodyPr/>
        <a:lstStyle/>
        <a:p>
          <a:r>
            <a:rPr lang="en-US" dirty="0"/>
            <a:t>• Horizontal (field mismatch)</a:t>
          </a:r>
        </a:p>
      </dgm:t>
    </dgm:pt>
    <dgm:pt modelId="{5BE64334-BB9B-4B5F-94D1-EBB839116D59}" type="parTrans" cxnId="{4A27F22E-F8A4-4AC4-A851-A7B6423E6325}">
      <dgm:prSet/>
      <dgm:spPr/>
      <dgm:t>
        <a:bodyPr/>
        <a:lstStyle/>
        <a:p>
          <a:endParaRPr lang="en-US"/>
        </a:p>
      </dgm:t>
    </dgm:pt>
    <dgm:pt modelId="{1E5DE7A9-4623-46DB-A8F3-9101E6A27FDE}" type="sibTrans" cxnId="{4A27F22E-F8A4-4AC4-A851-A7B6423E6325}">
      <dgm:prSet/>
      <dgm:spPr/>
      <dgm:t>
        <a:bodyPr/>
        <a:lstStyle/>
        <a:p>
          <a:endParaRPr lang="en-US"/>
        </a:p>
      </dgm:t>
    </dgm:pt>
    <dgm:pt modelId="{C9818AC4-A302-420B-ABA2-25CB23E7B2E4}">
      <dgm:prSet/>
      <dgm:spPr/>
      <dgm:t>
        <a:bodyPr/>
        <a:lstStyle/>
        <a:p>
          <a:r>
            <a:rPr lang="en-US"/>
            <a:t>• Skills gaps (competencies)</a:t>
          </a:r>
        </a:p>
      </dgm:t>
    </dgm:pt>
    <dgm:pt modelId="{C7E6DD2A-FA74-4E6A-9E5C-19577AFE8F28}" type="parTrans" cxnId="{99B93947-838A-4209-AC79-3D3760443BD4}">
      <dgm:prSet/>
      <dgm:spPr/>
      <dgm:t>
        <a:bodyPr/>
        <a:lstStyle/>
        <a:p>
          <a:endParaRPr lang="en-US"/>
        </a:p>
      </dgm:t>
    </dgm:pt>
    <dgm:pt modelId="{AB5334B5-56BD-486B-931E-90BAE38FB8C2}" type="sibTrans" cxnId="{99B93947-838A-4209-AC79-3D3760443BD4}">
      <dgm:prSet/>
      <dgm:spPr/>
      <dgm:t>
        <a:bodyPr/>
        <a:lstStyle/>
        <a:p>
          <a:endParaRPr lang="en-US"/>
        </a:p>
      </dgm:t>
    </dgm:pt>
    <dgm:pt modelId="{5BB788AE-8E8B-4283-A476-4C3BD1451DF8}" type="pres">
      <dgm:prSet presAssocID="{64991A2A-41DC-4B8F-AE1A-4A348EEF3E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EF7CDA3-622B-4EE1-B154-F12FC18841DD}" type="pres">
      <dgm:prSet presAssocID="{5FF6B94B-FC5D-41D3-8466-8ABA6F4D68C4}" presName="hierRoot1" presStyleCnt="0"/>
      <dgm:spPr/>
    </dgm:pt>
    <dgm:pt modelId="{462981AF-57E1-4E74-9487-4811BEBFD034}" type="pres">
      <dgm:prSet presAssocID="{5FF6B94B-FC5D-41D3-8466-8ABA6F4D68C4}" presName="composite" presStyleCnt="0"/>
      <dgm:spPr/>
    </dgm:pt>
    <dgm:pt modelId="{62E08E36-5F2F-49D5-A00B-FEFD91617DA9}" type="pres">
      <dgm:prSet presAssocID="{5FF6B94B-FC5D-41D3-8466-8ABA6F4D68C4}" presName="background" presStyleLbl="node0" presStyleIdx="0" presStyleCnt="3"/>
      <dgm:spPr/>
    </dgm:pt>
    <dgm:pt modelId="{BE704DE4-6D67-4201-A18A-3504FE3681A1}" type="pres">
      <dgm:prSet presAssocID="{5FF6B94B-FC5D-41D3-8466-8ABA6F4D68C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628AD9-284B-48B0-BEE6-F89EFB6EE289}" type="pres">
      <dgm:prSet presAssocID="{5FF6B94B-FC5D-41D3-8466-8ABA6F4D68C4}" presName="hierChild2" presStyleCnt="0"/>
      <dgm:spPr/>
    </dgm:pt>
    <dgm:pt modelId="{793C2F33-F18C-4862-A336-FB6F156C601F}" type="pres">
      <dgm:prSet presAssocID="{00E9CCD1-D125-4953-ADAE-2DA8C5356E75}" presName="hierRoot1" presStyleCnt="0"/>
      <dgm:spPr/>
    </dgm:pt>
    <dgm:pt modelId="{F44BB9EC-DC4A-4D94-BD1E-9D07106FA4E9}" type="pres">
      <dgm:prSet presAssocID="{00E9CCD1-D125-4953-ADAE-2DA8C5356E75}" presName="composite" presStyleCnt="0"/>
      <dgm:spPr/>
    </dgm:pt>
    <dgm:pt modelId="{1BAF88E5-F7DC-4EFE-819E-69C7F91F9C13}" type="pres">
      <dgm:prSet presAssocID="{00E9CCD1-D125-4953-ADAE-2DA8C5356E75}" presName="background" presStyleLbl="node0" presStyleIdx="1" presStyleCnt="3"/>
      <dgm:spPr/>
    </dgm:pt>
    <dgm:pt modelId="{F75F6D91-863F-4DA4-A9AD-70C5F9A64C48}" type="pres">
      <dgm:prSet presAssocID="{00E9CCD1-D125-4953-ADAE-2DA8C5356E7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817C934-AD99-4048-9DC1-1B8E53DFB413}" type="pres">
      <dgm:prSet presAssocID="{00E9CCD1-D125-4953-ADAE-2DA8C5356E75}" presName="hierChild2" presStyleCnt="0"/>
      <dgm:spPr/>
    </dgm:pt>
    <dgm:pt modelId="{E143D275-0258-4E7E-9238-45BE18F1064E}" type="pres">
      <dgm:prSet presAssocID="{C9818AC4-A302-420B-ABA2-25CB23E7B2E4}" presName="hierRoot1" presStyleCnt="0"/>
      <dgm:spPr/>
    </dgm:pt>
    <dgm:pt modelId="{41EC0F98-B4E7-4819-B7C6-443AFFA6FE1B}" type="pres">
      <dgm:prSet presAssocID="{C9818AC4-A302-420B-ABA2-25CB23E7B2E4}" presName="composite" presStyleCnt="0"/>
      <dgm:spPr/>
    </dgm:pt>
    <dgm:pt modelId="{F9AE2219-12C3-41A2-9D3A-806A1E82CDDC}" type="pres">
      <dgm:prSet presAssocID="{C9818AC4-A302-420B-ABA2-25CB23E7B2E4}" presName="background" presStyleLbl="node0" presStyleIdx="2" presStyleCnt="3"/>
      <dgm:spPr/>
    </dgm:pt>
    <dgm:pt modelId="{407D79FA-40D9-45BA-BECC-422AF4F3BECA}" type="pres">
      <dgm:prSet presAssocID="{C9818AC4-A302-420B-ABA2-25CB23E7B2E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FBEAF1-D30C-4A66-ADE5-4FC44521684A}" type="pres">
      <dgm:prSet presAssocID="{C9818AC4-A302-420B-ABA2-25CB23E7B2E4}" presName="hierChild2" presStyleCnt="0"/>
      <dgm:spPr/>
    </dgm:pt>
  </dgm:ptLst>
  <dgm:cxnLst>
    <dgm:cxn modelId="{C8DC31B0-BC88-41BB-A73C-7A96C3C50523}" type="presOf" srcId="{00E9CCD1-D125-4953-ADAE-2DA8C5356E75}" destId="{F75F6D91-863F-4DA4-A9AD-70C5F9A64C48}" srcOrd="0" destOrd="0" presId="urn:microsoft.com/office/officeart/2005/8/layout/hierarchy1"/>
    <dgm:cxn modelId="{4943C9F9-CFCB-44E7-9428-9044DC7EB41E}" type="presOf" srcId="{C9818AC4-A302-420B-ABA2-25CB23E7B2E4}" destId="{407D79FA-40D9-45BA-BECC-422AF4F3BECA}" srcOrd="0" destOrd="0" presId="urn:microsoft.com/office/officeart/2005/8/layout/hierarchy1"/>
    <dgm:cxn modelId="{3B7C0E71-AE03-429C-A6DE-E1A21B96741F}" type="presOf" srcId="{5FF6B94B-FC5D-41D3-8466-8ABA6F4D68C4}" destId="{BE704DE4-6D67-4201-A18A-3504FE3681A1}" srcOrd="0" destOrd="0" presId="urn:microsoft.com/office/officeart/2005/8/layout/hierarchy1"/>
    <dgm:cxn modelId="{4A27F22E-F8A4-4AC4-A851-A7B6423E6325}" srcId="{64991A2A-41DC-4B8F-AE1A-4A348EEF3E67}" destId="{00E9CCD1-D125-4953-ADAE-2DA8C5356E75}" srcOrd="1" destOrd="0" parTransId="{5BE64334-BB9B-4B5F-94D1-EBB839116D59}" sibTransId="{1E5DE7A9-4623-46DB-A8F3-9101E6A27FDE}"/>
    <dgm:cxn modelId="{5194E444-172C-48C5-A2C5-EF5D98AFF178}" type="presOf" srcId="{64991A2A-41DC-4B8F-AE1A-4A348EEF3E67}" destId="{5BB788AE-8E8B-4283-A476-4C3BD1451DF8}" srcOrd="0" destOrd="0" presId="urn:microsoft.com/office/officeart/2005/8/layout/hierarchy1"/>
    <dgm:cxn modelId="{99B93947-838A-4209-AC79-3D3760443BD4}" srcId="{64991A2A-41DC-4B8F-AE1A-4A348EEF3E67}" destId="{C9818AC4-A302-420B-ABA2-25CB23E7B2E4}" srcOrd="2" destOrd="0" parTransId="{C7E6DD2A-FA74-4E6A-9E5C-19577AFE8F28}" sibTransId="{AB5334B5-56BD-486B-931E-90BAE38FB8C2}"/>
    <dgm:cxn modelId="{B10521D6-1DD7-4E31-A5B4-432867AFACC6}" srcId="{64991A2A-41DC-4B8F-AE1A-4A348EEF3E67}" destId="{5FF6B94B-FC5D-41D3-8466-8ABA6F4D68C4}" srcOrd="0" destOrd="0" parTransId="{4E80119B-5FC7-49CF-9E67-689E60DD4273}" sibTransId="{B719579C-B11A-4F50-831E-A6C29647441D}"/>
    <dgm:cxn modelId="{3784A880-2CB9-464D-9E4A-4E565473FA12}" type="presParOf" srcId="{5BB788AE-8E8B-4283-A476-4C3BD1451DF8}" destId="{CEF7CDA3-622B-4EE1-B154-F12FC18841DD}" srcOrd="0" destOrd="0" presId="urn:microsoft.com/office/officeart/2005/8/layout/hierarchy1"/>
    <dgm:cxn modelId="{353CD625-4532-45E0-8C63-DB152B183967}" type="presParOf" srcId="{CEF7CDA3-622B-4EE1-B154-F12FC18841DD}" destId="{462981AF-57E1-4E74-9487-4811BEBFD034}" srcOrd="0" destOrd="0" presId="urn:microsoft.com/office/officeart/2005/8/layout/hierarchy1"/>
    <dgm:cxn modelId="{41D9CBDF-BEDB-4F12-AFAE-4E1062988B30}" type="presParOf" srcId="{462981AF-57E1-4E74-9487-4811BEBFD034}" destId="{62E08E36-5F2F-49D5-A00B-FEFD91617DA9}" srcOrd="0" destOrd="0" presId="urn:microsoft.com/office/officeart/2005/8/layout/hierarchy1"/>
    <dgm:cxn modelId="{29B44D48-BB0B-4760-843D-27B9E73C2217}" type="presParOf" srcId="{462981AF-57E1-4E74-9487-4811BEBFD034}" destId="{BE704DE4-6D67-4201-A18A-3504FE3681A1}" srcOrd="1" destOrd="0" presId="urn:microsoft.com/office/officeart/2005/8/layout/hierarchy1"/>
    <dgm:cxn modelId="{97A08826-AE83-4562-AECA-0D111310B6A0}" type="presParOf" srcId="{CEF7CDA3-622B-4EE1-B154-F12FC18841DD}" destId="{4E628AD9-284B-48B0-BEE6-F89EFB6EE289}" srcOrd="1" destOrd="0" presId="urn:microsoft.com/office/officeart/2005/8/layout/hierarchy1"/>
    <dgm:cxn modelId="{9192B7C5-85B4-4B4A-A649-574B8BA3DC16}" type="presParOf" srcId="{5BB788AE-8E8B-4283-A476-4C3BD1451DF8}" destId="{793C2F33-F18C-4862-A336-FB6F156C601F}" srcOrd="1" destOrd="0" presId="urn:microsoft.com/office/officeart/2005/8/layout/hierarchy1"/>
    <dgm:cxn modelId="{FCDFC60A-78AB-4EF9-A027-BCF47ABB9EDB}" type="presParOf" srcId="{793C2F33-F18C-4862-A336-FB6F156C601F}" destId="{F44BB9EC-DC4A-4D94-BD1E-9D07106FA4E9}" srcOrd="0" destOrd="0" presId="urn:microsoft.com/office/officeart/2005/8/layout/hierarchy1"/>
    <dgm:cxn modelId="{8647BA12-5C6D-4C3F-AE1C-2A2BED8B534A}" type="presParOf" srcId="{F44BB9EC-DC4A-4D94-BD1E-9D07106FA4E9}" destId="{1BAF88E5-F7DC-4EFE-819E-69C7F91F9C13}" srcOrd="0" destOrd="0" presId="urn:microsoft.com/office/officeart/2005/8/layout/hierarchy1"/>
    <dgm:cxn modelId="{17A73D74-3ABD-4382-A21E-638FD877E93D}" type="presParOf" srcId="{F44BB9EC-DC4A-4D94-BD1E-9D07106FA4E9}" destId="{F75F6D91-863F-4DA4-A9AD-70C5F9A64C48}" srcOrd="1" destOrd="0" presId="urn:microsoft.com/office/officeart/2005/8/layout/hierarchy1"/>
    <dgm:cxn modelId="{1547FD7A-BCB9-4ACA-9037-943BC392CD24}" type="presParOf" srcId="{793C2F33-F18C-4862-A336-FB6F156C601F}" destId="{F817C934-AD99-4048-9DC1-1B8E53DFB413}" srcOrd="1" destOrd="0" presId="urn:microsoft.com/office/officeart/2005/8/layout/hierarchy1"/>
    <dgm:cxn modelId="{83D4017E-0D32-44A3-AD82-28216B85A974}" type="presParOf" srcId="{5BB788AE-8E8B-4283-A476-4C3BD1451DF8}" destId="{E143D275-0258-4E7E-9238-45BE18F1064E}" srcOrd="2" destOrd="0" presId="urn:microsoft.com/office/officeart/2005/8/layout/hierarchy1"/>
    <dgm:cxn modelId="{84A07E3C-9285-4752-BE79-7C90A111A432}" type="presParOf" srcId="{E143D275-0258-4E7E-9238-45BE18F1064E}" destId="{41EC0F98-B4E7-4819-B7C6-443AFFA6FE1B}" srcOrd="0" destOrd="0" presId="urn:microsoft.com/office/officeart/2005/8/layout/hierarchy1"/>
    <dgm:cxn modelId="{2C0E07A2-F05F-41A9-88A7-2624579C779F}" type="presParOf" srcId="{41EC0F98-B4E7-4819-B7C6-443AFFA6FE1B}" destId="{F9AE2219-12C3-41A2-9D3A-806A1E82CDDC}" srcOrd="0" destOrd="0" presId="urn:microsoft.com/office/officeart/2005/8/layout/hierarchy1"/>
    <dgm:cxn modelId="{75618C6F-D89E-459A-AEB1-71CEA1020614}" type="presParOf" srcId="{41EC0F98-B4E7-4819-B7C6-443AFFA6FE1B}" destId="{407D79FA-40D9-45BA-BECC-422AF4F3BECA}" srcOrd="1" destOrd="0" presId="urn:microsoft.com/office/officeart/2005/8/layout/hierarchy1"/>
    <dgm:cxn modelId="{E3205024-9374-4B6D-BC76-4474958129BB}" type="presParOf" srcId="{E143D275-0258-4E7E-9238-45BE18F1064E}" destId="{3FFBEAF1-D30C-4A66-ADE5-4FC445216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3F1165-B099-455A-BE0E-CB41FA0CD0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EE6CF9-7D5E-472D-9D41-F068E0590950}">
      <dgm:prSet/>
      <dgm:spPr/>
      <dgm:t>
        <a:bodyPr/>
        <a:lstStyle/>
        <a:p>
          <a:r>
            <a:rPr lang="tr-TR"/>
            <a:t>Mismatch arises from:</a:t>
          </a:r>
          <a:endParaRPr lang="en-US"/>
        </a:p>
      </dgm:t>
    </dgm:pt>
    <dgm:pt modelId="{76039DBE-68B1-4553-9A08-ECE6832B1858}" type="parTrans" cxnId="{EE754766-0D71-4B15-843C-34D7FC60A28D}">
      <dgm:prSet/>
      <dgm:spPr/>
      <dgm:t>
        <a:bodyPr/>
        <a:lstStyle/>
        <a:p>
          <a:endParaRPr lang="en-US"/>
        </a:p>
      </dgm:t>
    </dgm:pt>
    <dgm:pt modelId="{5D3542C4-4D47-4021-B7E0-8EC065750056}" type="sibTrans" cxnId="{EE754766-0D71-4B15-843C-34D7FC60A28D}">
      <dgm:prSet/>
      <dgm:spPr/>
      <dgm:t>
        <a:bodyPr/>
        <a:lstStyle/>
        <a:p>
          <a:endParaRPr lang="en-US"/>
        </a:p>
      </dgm:t>
    </dgm:pt>
    <dgm:pt modelId="{B065B8E9-46C0-4628-B9F6-5D7BA1278600}">
      <dgm:prSet/>
      <dgm:spPr/>
      <dgm:t>
        <a:bodyPr/>
        <a:lstStyle/>
        <a:p>
          <a:r>
            <a:rPr lang="en-US"/>
            <a:t>Supply: education, TVET, lifelong learning</a:t>
          </a:r>
        </a:p>
      </dgm:t>
    </dgm:pt>
    <dgm:pt modelId="{09CEDC51-6960-427C-9F0E-85AF39968CB8}" type="parTrans" cxnId="{C030E167-9DE1-4673-82A2-B80B383883FA}">
      <dgm:prSet/>
      <dgm:spPr/>
      <dgm:t>
        <a:bodyPr/>
        <a:lstStyle/>
        <a:p>
          <a:endParaRPr lang="en-US"/>
        </a:p>
      </dgm:t>
    </dgm:pt>
    <dgm:pt modelId="{3AC2B942-C8CD-4C66-BB3A-B5106ABA5B80}" type="sibTrans" cxnId="{C030E167-9DE1-4673-82A2-B80B383883FA}">
      <dgm:prSet/>
      <dgm:spPr/>
      <dgm:t>
        <a:bodyPr/>
        <a:lstStyle/>
        <a:p>
          <a:endParaRPr lang="en-US"/>
        </a:p>
      </dgm:t>
    </dgm:pt>
    <dgm:pt modelId="{E0A02732-960F-442E-858D-F94D5AF39F41}">
      <dgm:prSet/>
      <dgm:spPr/>
      <dgm:t>
        <a:bodyPr/>
        <a:lstStyle/>
        <a:p>
          <a:r>
            <a:rPr lang="en-US"/>
            <a:t>Demand: firms, sectors, technology</a:t>
          </a:r>
        </a:p>
      </dgm:t>
    </dgm:pt>
    <dgm:pt modelId="{21A6D984-06BA-4944-8A54-6AB791D0D9FB}" type="parTrans" cxnId="{DDDD5502-5C8F-45EB-959E-BCD6BC935EE5}">
      <dgm:prSet/>
      <dgm:spPr/>
      <dgm:t>
        <a:bodyPr/>
        <a:lstStyle/>
        <a:p>
          <a:endParaRPr lang="en-US"/>
        </a:p>
      </dgm:t>
    </dgm:pt>
    <dgm:pt modelId="{7C186507-3BFD-427E-AB9D-4EF6084FB1CD}" type="sibTrans" cxnId="{DDDD5502-5C8F-45EB-959E-BCD6BC935EE5}">
      <dgm:prSet/>
      <dgm:spPr/>
      <dgm:t>
        <a:bodyPr/>
        <a:lstStyle/>
        <a:p>
          <a:endParaRPr lang="en-US"/>
        </a:p>
      </dgm:t>
    </dgm:pt>
    <dgm:pt modelId="{231F23A1-18EA-410F-A7C1-FBC51746CAA8}">
      <dgm:prSet/>
      <dgm:spPr/>
      <dgm:t>
        <a:bodyPr/>
        <a:lstStyle/>
        <a:p>
          <a:r>
            <a:rPr lang="en-US"/>
            <a:t>Matching: LMIS, employment services</a:t>
          </a:r>
        </a:p>
      </dgm:t>
    </dgm:pt>
    <dgm:pt modelId="{1A627097-2E2E-4D7D-9D89-3DEB86BFDAAA}" type="parTrans" cxnId="{E5BDBE6B-CB02-49BC-84BA-3B41E9549E4D}">
      <dgm:prSet/>
      <dgm:spPr/>
      <dgm:t>
        <a:bodyPr/>
        <a:lstStyle/>
        <a:p>
          <a:endParaRPr lang="en-US"/>
        </a:p>
      </dgm:t>
    </dgm:pt>
    <dgm:pt modelId="{E17D5556-A6E8-4088-9EFE-1D2AD63F4BEB}" type="sibTrans" cxnId="{E5BDBE6B-CB02-49BC-84BA-3B41E9549E4D}">
      <dgm:prSet/>
      <dgm:spPr/>
      <dgm:t>
        <a:bodyPr/>
        <a:lstStyle/>
        <a:p>
          <a:endParaRPr lang="en-US"/>
        </a:p>
      </dgm:t>
    </dgm:pt>
    <dgm:pt modelId="{282C39B6-90B8-4B6E-902E-B60315D31008}">
      <dgm:prSet/>
      <dgm:spPr/>
      <dgm:t>
        <a:bodyPr/>
        <a:lstStyle/>
        <a:p>
          <a:r>
            <a:rPr lang="en-US" b="1"/>
            <a:t>Lack of alignment drives mismatch</a:t>
          </a:r>
          <a:endParaRPr lang="en-US"/>
        </a:p>
      </dgm:t>
    </dgm:pt>
    <dgm:pt modelId="{5A373964-5818-4FBF-9451-A652A54F9749}" type="parTrans" cxnId="{33E4EB53-3A2A-40F0-81EB-EF19DB807295}">
      <dgm:prSet/>
      <dgm:spPr/>
      <dgm:t>
        <a:bodyPr/>
        <a:lstStyle/>
        <a:p>
          <a:endParaRPr lang="en-US"/>
        </a:p>
      </dgm:t>
    </dgm:pt>
    <dgm:pt modelId="{6B00E8A5-A4DB-4F34-9B48-4A015B86EA4C}" type="sibTrans" cxnId="{33E4EB53-3A2A-40F0-81EB-EF19DB807295}">
      <dgm:prSet/>
      <dgm:spPr/>
      <dgm:t>
        <a:bodyPr/>
        <a:lstStyle/>
        <a:p>
          <a:endParaRPr lang="en-US"/>
        </a:p>
      </dgm:t>
    </dgm:pt>
    <dgm:pt modelId="{5FD2EDD4-D6F5-4983-8C5E-B219B1E9EF38}" type="pres">
      <dgm:prSet presAssocID="{AD3F1165-B099-455A-BE0E-CB41FA0CD0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D6B8CC-3C67-4419-B4C0-425AFB3395AA}" type="pres">
      <dgm:prSet presAssocID="{F9EE6CF9-7D5E-472D-9D41-F068E0590950}" presName="parentLin" presStyleCnt="0"/>
      <dgm:spPr/>
    </dgm:pt>
    <dgm:pt modelId="{882C955E-ADB5-4701-B7DD-47B214EB694D}" type="pres">
      <dgm:prSet presAssocID="{F9EE6CF9-7D5E-472D-9D41-F068E0590950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860E74BF-8CF4-47C2-9B2F-9F1F5CD950F6}" type="pres">
      <dgm:prSet presAssocID="{F9EE6CF9-7D5E-472D-9D41-F068E05909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B8E3C1-F38B-4756-8856-D5136A647DB8}" type="pres">
      <dgm:prSet presAssocID="{F9EE6CF9-7D5E-472D-9D41-F068E0590950}" presName="negativeSpace" presStyleCnt="0"/>
      <dgm:spPr/>
    </dgm:pt>
    <dgm:pt modelId="{9F64432E-47D9-4763-90D3-A3DEBE146775}" type="pres">
      <dgm:prSet presAssocID="{F9EE6CF9-7D5E-472D-9D41-F068E059095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A35441-0FA7-47E8-9C11-E3A6976D8AF6}" type="pres">
      <dgm:prSet presAssocID="{5D3542C4-4D47-4021-B7E0-8EC065750056}" presName="spaceBetweenRectangles" presStyleCnt="0"/>
      <dgm:spPr/>
    </dgm:pt>
    <dgm:pt modelId="{9A74A1CF-C42D-4DD1-A8A3-6E748DD248EB}" type="pres">
      <dgm:prSet presAssocID="{282C39B6-90B8-4B6E-902E-B60315D31008}" presName="parentLin" presStyleCnt="0"/>
      <dgm:spPr/>
    </dgm:pt>
    <dgm:pt modelId="{BD822734-8F53-4829-A621-1733AB40A53D}" type="pres">
      <dgm:prSet presAssocID="{282C39B6-90B8-4B6E-902E-B60315D31008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494F97E2-C3CA-4469-BB2D-2D98118F1ACE}" type="pres">
      <dgm:prSet presAssocID="{282C39B6-90B8-4B6E-902E-B60315D310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46EEB2-29BA-478C-B0C7-CBD0B4888B66}" type="pres">
      <dgm:prSet presAssocID="{282C39B6-90B8-4B6E-902E-B60315D31008}" presName="negativeSpace" presStyleCnt="0"/>
      <dgm:spPr/>
    </dgm:pt>
    <dgm:pt modelId="{8E65ACE4-D6BF-46EF-82CA-D0910773045F}" type="pres">
      <dgm:prSet presAssocID="{282C39B6-90B8-4B6E-902E-B60315D3100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EFBF35-225D-4D6A-BBC2-A9ECFE4BD874}" type="presOf" srcId="{282C39B6-90B8-4B6E-902E-B60315D31008}" destId="{BD822734-8F53-4829-A621-1733AB40A53D}" srcOrd="0" destOrd="0" presId="urn:microsoft.com/office/officeart/2005/8/layout/list1"/>
    <dgm:cxn modelId="{04A97A05-3067-48F1-BCC4-B7031CEA5043}" type="presOf" srcId="{282C39B6-90B8-4B6E-902E-B60315D31008}" destId="{494F97E2-C3CA-4469-BB2D-2D98118F1ACE}" srcOrd="1" destOrd="0" presId="urn:microsoft.com/office/officeart/2005/8/layout/list1"/>
    <dgm:cxn modelId="{9AA82911-8C70-46EF-BC04-F94895845F68}" type="presOf" srcId="{F9EE6CF9-7D5E-472D-9D41-F068E0590950}" destId="{860E74BF-8CF4-47C2-9B2F-9F1F5CD950F6}" srcOrd="1" destOrd="0" presId="urn:microsoft.com/office/officeart/2005/8/layout/list1"/>
    <dgm:cxn modelId="{DDDD5502-5C8F-45EB-959E-BCD6BC935EE5}" srcId="{F9EE6CF9-7D5E-472D-9D41-F068E0590950}" destId="{E0A02732-960F-442E-858D-F94D5AF39F41}" srcOrd="1" destOrd="0" parTransId="{21A6D984-06BA-4944-8A54-6AB791D0D9FB}" sibTransId="{7C186507-3BFD-427E-AB9D-4EF6084FB1CD}"/>
    <dgm:cxn modelId="{EE24C6F5-06C9-4ACA-9BFF-8A7BF048651A}" type="presOf" srcId="{AD3F1165-B099-455A-BE0E-CB41FA0CD024}" destId="{5FD2EDD4-D6F5-4983-8C5E-B219B1E9EF38}" srcOrd="0" destOrd="0" presId="urn:microsoft.com/office/officeart/2005/8/layout/list1"/>
    <dgm:cxn modelId="{E5BDBE6B-CB02-49BC-84BA-3B41E9549E4D}" srcId="{F9EE6CF9-7D5E-472D-9D41-F068E0590950}" destId="{231F23A1-18EA-410F-A7C1-FBC51746CAA8}" srcOrd="2" destOrd="0" parTransId="{1A627097-2E2E-4D7D-9D89-3DEB86BFDAAA}" sibTransId="{E17D5556-A6E8-4088-9EFE-1D2AD63F4BEB}"/>
    <dgm:cxn modelId="{EE754766-0D71-4B15-843C-34D7FC60A28D}" srcId="{AD3F1165-B099-455A-BE0E-CB41FA0CD024}" destId="{F9EE6CF9-7D5E-472D-9D41-F068E0590950}" srcOrd="0" destOrd="0" parTransId="{76039DBE-68B1-4553-9A08-ECE6832B1858}" sibTransId="{5D3542C4-4D47-4021-B7E0-8EC065750056}"/>
    <dgm:cxn modelId="{C030E167-9DE1-4673-82A2-B80B383883FA}" srcId="{F9EE6CF9-7D5E-472D-9D41-F068E0590950}" destId="{B065B8E9-46C0-4628-B9F6-5D7BA1278600}" srcOrd="0" destOrd="0" parTransId="{09CEDC51-6960-427C-9F0E-85AF39968CB8}" sibTransId="{3AC2B942-C8CD-4C66-BB3A-B5106ABA5B80}"/>
    <dgm:cxn modelId="{33E4EB53-3A2A-40F0-81EB-EF19DB807295}" srcId="{AD3F1165-B099-455A-BE0E-CB41FA0CD024}" destId="{282C39B6-90B8-4B6E-902E-B60315D31008}" srcOrd="1" destOrd="0" parTransId="{5A373964-5818-4FBF-9451-A652A54F9749}" sibTransId="{6B00E8A5-A4DB-4F34-9B48-4A015B86EA4C}"/>
    <dgm:cxn modelId="{09BDB5B8-EA27-47FD-837B-B0A4E63D38EF}" type="presOf" srcId="{F9EE6CF9-7D5E-472D-9D41-F068E0590950}" destId="{882C955E-ADB5-4701-B7DD-47B214EB694D}" srcOrd="0" destOrd="0" presId="urn:microsoft.com/office/officeart/2005/8/layout/list1"/>
    <dgm:cxn modelId="{735BA28B-212E-4AF6-9DFE-7FF5AE413094}" type="presOf" srcId="{231F23A1-18EA-410F-A7C1-FBC51746CAA8}" destId="{9F64432E-47D9-4763-90D3-A3DEBE146775}" srcOrd="0" destOrd="2" presId="urn:microsoft.com/office/officeart/2005/8/layout/list1"/>
    <dgm:cxn modelId="{F7F41355-048A-4881-A12F-AF280D9496C3}" type="presOf" srcId="{E0A02732-960F-442E-858D-F94D5AF39F41}" destId="{9F64432E-47D9-4763-90D3-A3DEBE146775}" srcOrd="0" destOrd="1" presId="urn:microsoft.com/office/officeart/2005/8/layout/list1"/>
    <dgm:cxn modelId="{ADE2D24F-CE59-4CDF-BC56-9352F527FCDC}" type="presOf" srcId="{B065B8E9-46C0-4628-B9F6-5D7BA1278600}" destId="{9F64432E-47D9-4763-90D3-A3DEBE146775}" srcOrd="0" destOrd="0" presId="urn:microsoft.com/office/officeart/2005/8/layout/list1"/>
    <dgm:cxn modelId="{CC2BA748-4127-4DD5-B08E-08670FAB2186}" type="presParOf" srcId="{5FD2EDD4-D6F5-4983-8C5E-B219B1E9EF38}" destId="{FBD6B8CC-3C67-4419-B4C0-425AFB3395AA}" srcOrd="0" destOrd="0" presId="urn:microsoft.com/office/officeart/2005/8/layout/list1"/>
    <dgm:cxn modelId="{65770437-4571-4246-AF88-E796A6721692}" type="presParOf" srcId="{FBD6B8CC-3C67-4419-B4C0-425AFB3395AA}" destId="{882C955E-ADB5-4701-B7DD-47B214EB694D}" srcOrd="0" destOrd="0" presId="urn:microsoft.com/office/officeart/2005/8/layout/list1"/>
    <dgm:cxn modelId="{81A0FFD8-E957-4D64-82DA-38251EAD9FFF}" type="presParOf" srcId="{FBD6B8CC-3C67-4419-B4C0-425AFB3395AA}" destId="{860E74BF-8CF4-47C2-9B2F-9F1F5CD950F6}" srcOrd="1" destOrd="0" presId="urn:microsoft.com/office/officeart/2005/8/layout/list1"/>
    <dgm:cxn modelId="{AC6ACE4B-1162-439F-96F4-3D74F72E0ACD}" type="presParOf" srcId="{5FD2EDD4-D6F5-4983-8C5E-B219B1E9EF38}" destId="{52B8E3C1-F38B-4756-8856-D5136A647DB8}" srcOrd="1" destOrd="0" presId="urn:microsoft.com/office/officeart/2005/8/layout/list1"/>
    <dgm:cxn modelId="{29A0E4F4-FDEA-4D87-9C63-AE937BB9183D}" type="presParOf" srcId="{5FD2EDD4-D6F5-4983-8C5E-B219B1E9EF38}" destId="{9F64432E-47D9-4763-90D3-A3DEBE146775}" srcOrd="2" destOrd="0" presId="urn:microsoft.com/office/officeart/2005/8/layout/list1"/>
    <dgm:cxn modelId="{8C0F8859-0D65-4A07-8CA6-7FAFDCB28576}" type="presParOf" srcId="{5FD2EDD4-D6F5-4983-8C5E-B219B1E9EF38}" destId="{0EA35441-0FA7-47E8-9C11-E3A6976D8AF6}" srcOrd="3" destOrd="0" presId="urn:microsoft.com/office/officeart/2005/8/layout/list1"/>
    <dgm:cxn modelId="{50B4991C-1513-4232-88E9-5CBAF186CD76}" type="presParOf" srcId="{5FD2EDD4-D6F5-4983-8C5E-B219B1E9EF38}" destId="{9A74A1CF-C42D-4DD1-A8A3-6E748DD248EB}" srcOrd="4" destOrd="0" presId="urn:microsoft.com/office/officeart/2005/8/layout/list1"/>
    <dgm:cxn modelId="{D885E11E-F038-46D8-95A6-743153AA1F8B}" type="presParOf" srcId="{9A74A1CF-C42D-4DD1-A8A3-6E748DD248EB}" destId="{BD822734-8F53-4829-A621-1733AB40A53D}" srcOrd="0" destOrd="0" presId="urn:microsoft.com/office/officeart/2005/8/layout/list1"/>
    <dgm:cxn modelId="{9057BC4A-C656-4E3B-96E8-4119F2177496}" type="presParOf" srcId="{9A74A1CF-C42D-4DD1-A8A3-6E748DD248EB}" destId="{494F97E2-C3CA-4469-BB2D-2D98118F1ACE}" srcOrd="1" destOrd="0" presId="urn:microsoft.com/office/officeart/2005/8/layout/list1"/>
    <dgm:cxn modelId="{0BD22A0B-C637-4D25-BCA5-A414494B92C9}" type="presParOf" srcId="{5FD2EDD4-D6F5-4983-8C5E-B219B1E9EF38}" destId="{7346EEB2-29BA-478C-B0C7-CBD0B4888B66}" srcOrd="5" destOrd="0" presId="urn:microsoft.com/office/officeart/2005/8/layout/list1"/>
    <dgm:cxn modelId="{D8EA066B-4FFA-4D4D-B915-4D8D642D206A}" type="presParOf" srcId="{5FD2EDD4-D6F5-4983-8C5E-B219B1E9EF38}" destId="{8E65ACE4-D6BF-46EF-82CA-D091077304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59FFD-8FD9-4E64-933F-539CDD59072F}">
      <dsp:nvSpPr>
        <dsp:cNvPr id="0" name=""/>
        <dsp:cNvSpPr/>
      </dsp:nvSpPr>
      <dsp:spPr>
        <a:xfrm>
          <a:off x="1159621" y="0"/>
          <a:ext cx="3156022" cy="315602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23CDE-38A0-4DCE-B1F7-A44E1E67E295}">
      <dsp:nvSpPr>
        <dsp:cNvPr id="0" name=""/>
        <dsp:cNvSpPr/>
      </dsp:nvSpPr>
      <dsp:spPr>
        <a:xfrm>
          <a:off x="1459444" y="299822"/>
          <a:ext cx="1230848" cy="12308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Productivity</a:t>
          </a:r>
        </a:p>
      </dsp:txBody>
      <dsp:txXfrm>
        <a:off x="1519529" y="359907"/>
        <a:ext cx="1110678" cy="1110678"/>
      </dsp:txXfrm>
    </dsp:sp>
    <dsp:sp modelId="{A787CA21-0C5D-487D-A44F-40ADF1A470DC}">
      <dsp:nvSpPr>
        <dsp:cNvPr id="0" name=""/>
        <dsp:cNvSpPr/>
      </dsp:nvSpPr>
      <dsp:spPr>
        <a:xfrm>
          <a:off x="2784973" y="299822"/>
          <a:ext cx="1230848" cy="12308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Labor market efficiency</a:t>
          </a:r>
        </a:p>
      </dsp:txBody>
      <dsp:txXfrm>
        <a:off x="2845058" y="359907"/>
        <a:ext cx="1110678" cy="1110678"/>
      </dsp:txXfrm>
    </dsp:sp>
    <dsp:sp modelId="{F4EF7620-464D-4AFF-B571-F9353C9389E5}">
      <dsp:nvSpPr>
        <dsp:cNvPr id="0" name=""/>
        <dsp:cNvSpPr/>
      </dsp:nvSpPr>
      <dsp:spPr>
        <a:xfrm>
          <a:off x="1459444" y="1625351"/>
          <a:ext cx="1230848" cy="12308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Economic growth</a:t>
          </a:r>
        </a:p>
      </dsp:txBody>
      <dsp:txXfrm>
        <a:off x="1519529" y="1685436"/>
        <a:ext cx="1110678" cy="1110678"/>
      </dsp:txXfrm>
    </dsp:sp>
    <dsp:sp modelId="{DDB473F6-721C-4529-88B6-F7F76007F184}">
      <dsp:nvSpPr>
        <dsp:cNvPr id="0" name=""/>
        <dsp:cNvSpPr/>
      </dsp:nvSpPr>
      <dsp:spPr>
        <a:xfrm>
          <a:off x="2784973" y="1625351"/>
          <a:ext cx="1230848" cy="12308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Social inclusion</a:t>
          </a:r>
        </a:p>
      </dsp:txBody>
      <dsp:txXfrm>
        <a:off x="2845058" y="1685436"/>
        <a:ext cx="1110678" cy="1110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7552E-25C4-4ABB-820A-6F1D37BAF7BD}">
      <dsp:nvSpPr>
        <dsp:cNvPr id="0" name=""/>
        <dsp:cNvSpPr/>
      </dsp:nvSpPr>
      <dsp:spPr>
        <a:xfrm>
          <a:off x="3080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5E2C-B9B5-4D9E-A8FF-C8F38278F785}">
      <dsp:nvSpPr>
        <dsp:cNvPr id="0" name=""/>
        <dsp:cNvSpPr/>
      </dsp:nvSpPr>
      <dsp:spPr>
        <a:xfrm>
          <a:off x="247486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Degrees without opportunities</a:t>
          </a:r>
        </a:p>
      </dsp:txBody>
      <dsp:txXfrm>
        <a:off x="288396" y="1634282"/>
        <a:ext cx="2117829" cy="1314957"/>
      </dsp:txXfrm>
    </dsp:sp>
    <dsp:sp modelId="{023205A7-E88F-4FDC-97C7-46BF25AE5F54}">
      <dsp:nvSpPr>
        <dsp:cNvPr id="0" name=""/>
        <dsp:cNvSpPr/>
      </dsp:nvSpPr>
      <dsp:spPr>
        <a:xfrm>
          <a:off x="2691541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3F85E-A160-4CB5-B526-23A7E26A950E}">
      <dsp:nvSpPr>
        <dsp:cNvPr id="0" name=""/>
        <dsp:cNvSpPr/>
      </dsp:nvSpPr>
      <dsp:spPr>
        <a:xfrm>
          <a:off x="2935947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Shortages despite unemployment</a:t>
          </a:r>
        </a:p>
      </dsp:txBody>
      <dsp:txXfrm>
        <a:off x="2976857" y="1634282"/>
        <a:ext cx="2117829" cy="1314957"/>
      </dsp:txXfrm>
    </dsp:sp>
    <dsp:sp modelId="{A1AA251D-EB3A-4601-8A5F-02F335F33210}">
      <dsp:nvSpPr>
        <dsp:cNvPr id="0" name=""/>
        <dsp:cNvSpPr/>
      </dsp:nvSpPr>
      <dsp:spPr>
        <a:xfrm>
          <a:off x="5380002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5F14-3C92-4A97-90C9-9E41F97582A5}">
      <dsp:nvSpPr>
        <dsp:cNvPr id="0" name=""/>
        <dsp:cNvSpPr/>
      </dsp:nvSpPr>
      <dsp:spPr>
        <a:xfrm>
          <a:off x="5624408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Weak signaling and information</a:t>
          </a:r>
        </a:p>
      </dsp:txBody>
      <dsp:txXfrm>
        <a:off x="5665318" y="1634282"/>
        <a:ext cx="2117829" cy="1314957"/>
      </dsp:txXfrm>
    </dsp:sp>
    <dsp:sp modelId="{9F2AB63E-7348-4FD7-A8D1-CCA50464D31A}">
      <dsp:nvSpPr>
        <dsp:cNvPr id="0" name=""/>
        <dsp:cNvSpPr/>
      </dsp:nvSpPr>
      <dsp:spPr>
        <a:xfrm>
          <a:off x="8068463" y="1361187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3F042-C19E-455F-9793-023FEDC687CB}">
      <dsp:nvSpPr>
        <dsp:cNvPr id="0" name=""/>
        <dsp:cNvSpPr/>
      </dsp:nvSpPr>
      <dsp:spPr>
        <a:xfrm>
          <a:off x="8312869" y="159337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System coordination failure</a:t>
          </a:r>
        </a:p>
      </dsp:txBody>
      <dsp:txXfrm>
        <a:off x="8353779" y="1634282"/>
        <a:ext cx="2117829" cy="13149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8E27-8325-44DD-B089-29CED5C75AFA}">
      <dsp:nvSpPr>
        <dsp:cNvPr id="0" name=""/>
        <dsp:cNvSpPr/>
      </dsp:nvSpPr>
      <dsp:spPr>
        <a:xfrm>
          <a:off x="0" y="4299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5E37-3D03-4288-B04D-649C7BED91E4}">
      <dsp:nvSpPr>
        <dsp:cNvPr id="0" name=""/>
        <dsp:cNvSpPr/>
      </dsp:nvSpPr>
      <dsp:spPr>
        <a:xfrm>
          <a:off x="277016" y="210345"/>
          <a:ext cx="503667" cy="5036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B3660-300E-437C-B929-21A67F7EAD8B}">
      <dsp:nvSpPr>
        <dsp:cNvPr id="0" name=""/>
        <dsp:cNvSpPr/>
      </dsp:nvSpPr>
      <dsp:spPr>
        <a:xfrm>
          <a:off x="1057701" y="4299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Skills anticipation systems</a:t>
          </a:r>
        </a:p>
      </dsp:txBody>
      <dsp:txXfrm>
        <a:off x="1057701" y="4299"/>
        <a:ext cx="4803388" cy="915758"/>
      </dsp:txXfrm>
    </dsp:sp>
    <dsp:sp modelId="{BEA15A8F-A336-43DD-95E8-F7B2FB3150DB}">
      <dsp:nvSpPr>
        <dsp:cNvPr id="0" name=""/>
        <dsp:cNvSpPr/>
      </dsp:nvSpPr>
      <dsp:spPr>
        <a:xfrm>
          <a:off x="0" y="1148997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26859-4593-4C85-9C37-0D92CE76924E}">
      <dsp:nvSpPr>
        <dsp:cNvPr id="0" name=""/>
        <dsp:cNvSpPr/>
      </dsp:nvSpPr>
      <dsp:spPr>
        <a:xfrm>
          <a:off x="277016" y="1355043"/>
          <a:ext cx="503667" cy="5036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9BDA7-63CF-4F2C-8AD3-94CB096D0581}">
      <dsp:nvSpPr>
        <dsp:cNvPr id="0" name=""/>
        <dsp:cNvSpPr/>
      </dsp:nvSpPr>
      <dsp:spPr>
        <a:xfrm>
          <a:off x="1057701" y="1148997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Strong LMIS</a:t>
          </a:r>
        </a:p>
      </dsp:txBody>
      <dsp:txXfrm>
        <a:off x="1057701" y="1148997"/>
        <a:ext cx="4803388" cy="915758"/>
      </dsp:txXfrm>
    </dsp:sp>
    <dsp:sp modelId="{2690661F-3296-4082-B877-0A9FE7CF9DEA}">
      <dsp:nvSpPr>
        <dsp:cNvPr id="0" name=""/>
        <dsp:cNvSpPr/>
      </dsp:nvSpPr>
      <dsp:spPr>
        <a:xfrm>
          <a:off x="0" y="2293695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83BCC-B233-4BBB-8C7E-B5455EE9072C}">
      <dsp:nvSpPr>
        <dsp:cNvPr id="0" name=""/>
        <dsp:cNvSpPr/>
      </dsp:nvSpPr>
      <dsp:spPr>
        <a:xfrm>
          <a:off x="277016" y="2499741"/>
          <a:ext cx="503667" cy="5036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DAFCC-ECB1-4992-9F84-232A4995BEA2}">
      <dsp:nvSpPr>
        <dsp:cNvPr id="0" name=""/>
        <dsp:cNvSpPr/>
      </dsp:nvSpPr>
      <dsp:spPr>
        <a:xfrm>
          <a:off x="1057701" y="2293695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Employer involvement</a:t>
          </a:r>
        </a:p>
      </dsp:txBody>
      <dsp:txXfrm>
        <a:off x="1057701" y="2293695"/>
        <a:ext cx="4803388" cy="915758"/>
      </dsp:txXfrm>
    </dsp:sp>
    <dsp:sp modelId="{F5E5ED73-38B8-4627-9A38-4ED7EBEC7BA1}">
      <dsp:nvSpPr>
        <dsp:cNvPr id="0" name=""/>
        <dsp:cNvSpPr/>
      </dsp:nvSpPr>
      <dsp:spPr>
        <a:xfrm>
          <a:off x="0" y="3438393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0185-02B5-4661-89FF-BBAF57F09C9C}">
      <dsp:nvSpPr>
        <dsp:cNvPr id="0" name=""/>
        <dsp:cNvSpPr/>
      </dsp:nvSpPr>
      <dsp:spPr>
        <a:xfrm>
          <a:off x="277016" y="3644439"/>
          <a:ext cx="503667" cy="5036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E3385-9981-4E2C-A67B-826EBA50275B}">
      <dsp:nvSpPr>
        <dsp:cNvPr id="0" name=""/>
        <dsp:cNvSpPr/>
      </dsp:nvSpPr>
      <dsp:spPr>
        <a:xfrm>
          <a:off x="1057701" y="3438393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Institutional coordination</a:t>
          </a:r>
        </a:p>
      </dsp:txBody>
      <dsp:txXfrm>
        <a:off x="1057701" y="3438393"/>
        <a:ext cx="4803388" cy="915758"/>
      </dsp:txXfrm>
    </dsp:sp>
    <dsp:sp modelId="{5A4B3F06-1218-4299-BEEB-8DED3E157F5B}">
      <dsp:nvSpPr>
        <dsp:cNvPr id="0" name=""/>
        <dsp:cNvSpPr/>
      </dsp:nvSpPr>
      <dsp:spPr>
        <a:xfrm>
          <a:off x="0" y="4583092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22105-3BEE-409C-A469-5AF2AF63A515}">
      <dsp:nvSpPr>
        <dsp:cNvPr id="0" name=""/>
        <dsp:cNvSpPr/>
      </dsp:nvSpPr>
      <dsp:spPr>
        <a:xfrm>
          <a:off x="277016" y="4789137"/>
          <a:ext cx="503667" cy="50366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0D18D-BA7E-4639-B6C7-05E438E75F98}">
      <dsp:nvSpPr>
        <dsp:cNvPr id="0" name=""/>
        <dsp:cNvSpPr/>
      </dsp:nvSpPr>
      <dsp:spPr>
        <a:xfrm>
          <a:off x="1057701" y="4583092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Need system-wide alignment</a:t>
          </a:r>
        </a:p>
      </dsp:txBody>
      <dsp:txXfrm>
        <a:off x="1057701" y="4583092"/>
        <a:ext cx="4803388" cy="915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DF74-0234-43CC-B8E8-A5C36AB797DD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5C91B-52E5-4943-A668-A43D37FA2CF0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Continuous skill updating</a:t>
          </a:r>
        </a:p>
      </dsp:txBody>
      <dsp:txXfrm>
        <a:off x="417971" y="2644140"/>
        <a:ext cx="2889450" cy="720000"/>
      </dsp:txXfrm>
    </dsp:sp>
    <dsp:sp modelId="{FB9D18DC-CAD0-41AB-922A-AC538FE199D1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0BBA1-B7C0-478B-B686-90B58E3DEB93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• Bridge education–employment gap</a:t>
          </a:r>
        </a:p>
      </dsp:txBody>
      <dsp:txXfrm>
        <a:off x="3813075" y="2644140"/>
        <a:ext cx="2889450" cy="720000"/>
      </dsp:txXfrm>
    </dsp:sp>
    <dsp:sp modelId="{C99DA7BA-9C1B-418D-8FF4-A82DA58AD5D6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BE9A1-5AC0-4873-93B3-ECE447452D27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Must be flexible and demand-driven</a:t>
          </a:r>
        </a:p>
      </dsp:txBody>
      <dsp:txXfrm>
        <a:off x="7208178" y="2644140"/>
        <a:ext cx="28894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CAE7-A3AF-4333-B9A7-E79D4EC0464B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• Systemic and structural problem</a:t>
          </a:r>
        </a:p>
      </dsp:txBody>
      <dsp:txXfrm>
        <a:off x="28038" y="28038"/>
        <a:ext cx="7298593" cy="901218"/>
      </dsp:txXfrm>
    </dsp:sp>
    <dsp:sp modelId="{9FDDA38F-3285-4298-BEEC-27A84002F01C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• Driven by coordination failures</a:t>
          </a:r>
        </a:p>
      </dsp:txBody>
      <dsp:txXfrm>
        <a:off x="732583" y="1159385"/>
        <a:ext cx="7029617" cy="901218"/>
      </dsp:txXfrm>
    </dsp:sp>
    <dsp:sp modelId="{58E03E91-FB06-4702-A0F3-133C03AF0BF9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• Increasingly dynamic</a:t>
          </a:r>
        </a:p>
      </dsp:txBody>
      <dsp:txXfrm>
        <a:off x="1426612" y="2290733"/>
        <a:ext cx="7040133" cy="901218"/>
      </dsp:txXfrm>
    </dsp:sp>
    <dsp:sp modelId="{ED79DC26-4548-4342-A26B-8ECB46BD497B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Better alignment, not just more education</a:t>
          </a:r>
        </a:p>
      </dsp:txBody>
      <dsp:txXfrm>
        <a:off x="2131157" y="3422081"/>
        <a:ext cx="7029617" cy="901218"/>
      </dsp:txXfrm>
    </dsp:sp>
    <dsp:sp modelId="{F3707DE1-3F1A-4AA2-B74B-B8F9B8425272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930242" y="733200"/>
        <a:ext cx="342233" cy="468236"/>
      </dsp:txXfrm>
    </dsp:sp>
    <dsp:sp modelId="{4E4F6D20-0D41-41ED-BD71-94D8F3B92E4A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634787" y="1864548"/>
        <a:ext cx="342233" cy="468236"/>
      </dsp:txXfrm>
    </dsp:sp>
    <dsp:sp modelId="{629E536E-4567-4E54-9EF3-AB558765D1AA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87223-060C-4FE4-8D27-E43B35BFA502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10–20% of workers are over/under-skilled</a:t>
          </a:r>
        </a:p>
      </dsp:txBody>
      <dsp:txXfrm>
        <a:off x="402550" y="1992"/>
        <a:ext cx="3034531" cy="1820718"/>
      </dsp:txXfrm>
    </dsp:sp>
    <dsp:sp modelId="{33210BB2-1D75-451E-BD48-17058137664D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Larger share faces qualification mismatch</a:t>
          </a:r>
        </a:p>
      </dsp:txBody>
      <dsp:txXfrm>
        <a:off x="3740534" y="1992"/>
        <a:ext cx="3034531" cy="1820718"/>
      </dsp:txXfrm>
    </dsp:sp>
    <dsp:sp modelId="{134E12E0-2831-4376-BC5E-C4A7E53FA275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Türkiye: ~54% firms report skill shortages</a:t>
          </a:r>
        </a:p>
      </dsp:txBody>
      <dsp:txXfrm>
        <a:off x="7078518" y="1992"/>
        <a:ext cx="3034531" cy="1820718"/>
      </dsp:txXfrm>
    </dsp:sp>
    <dsp:sp modelId="{DE7171D3-A868-4E02-8BAE-004BD6D7CE20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Mismatch is widespread and persistent</a:t>
          </a:r>
        </a:p>
      </dsp:txBody>
      <dsp:txXfrm>
        <a:off x="3740534" y="2126164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0C401-CF27-49BE-AA32-E73772F151A7}">
      <dsp:nvSpPr>
        <dsp:cNvPr id="0" name=""/>
        <dsp:cNvSpPr/>
      </dsp:nvSpPr>
      <dsp:spPr>
        <a:xfrm>
          <a:off x="0" y="0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Unemployment + unfilled vacancies coexist</a:t>
          </a:r>
        </a:p>
      </dsp:txBody>
      <dsp:txXfrm>
        <a:off x="28046" y="28046"/>
        <a:ext cx="7298284" cy="901467"/>
      </dsp:txXfrm>
    </dsp:sp>
    <dsp:sp modelId="{E4F7CD85-2ABE-4062-9755-CD6005377024}">
      <dsp:nvSpPr>
        <dsp:cNvPr id="0" name=""/>
        <dsp:cNvSpPr/>
      </dsp:nvSpPr>
      <dsp:spPr>
        <a:xfrm>
          <a:off x="704545" y="1131661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Workers cannot find jobs</a:t>
          </a:r>
        </a:p>
      </dsp:txBody>
      <dsp:txXfrm>
        <a:off x="732591" y="1159707"/>
        <a:ext cx="7029429" cy="901467"/>
      </dsp:txXfrm>
    </dsp:sp>
    <dsp:sp modelId="{4DAF9BD6-27F0-4118-97CF-691AFDE01B15}">
      <dsp:nvSpPr>
        <dsp:cNvPr id="0" name=""/>
        <dsp:cNvSpPr/>
      </dsp:nvSpPr>
      <dsp:spPr>
        <a:xfrm>
          <a:off x="1398574" y="2263322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Firms cannot find suitable workers</a:t>
          </a:r>
        </a:p>
      </dsp:txBody>
      <dsp:txXfrm>
        <a:off x="1426620" y="2291368"/>
        <a:ext cx="7039944" cy="901467"/>
      </dsp:txXfrm>
    </dsp:sp>
    <dsp:sp modelId="{66433AE1-A95B-4420-9CBF-40E0885C9EF5}">
      <dsp:nvSpPr>
        <dsp:cNvPr id="0" name=""/>
        <dsp:cNvSpPr/>
      </dsp:nvSpPr>
      <dsp:spPr>
        <a:xfrm>
          <a:off x="2103119" y="3394984"/>
          <a:ext cx="8412480" cy="95755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Indicates deep matching inefficiencies</a:t>
          </a:r>
        </a:p>
      </dsp:txBody>
      <dsp:txXfrm>
        <a:off x="2131165" y="3423030"/>
        <a:ext cx="7029429" cy="901467"/>
      </dsp:txXfrm>
    </dsp:sp>
    <dsp:sp modelId="{E4CB34E1-A1DB-4040-ADEE-DAC4D41F1DB9}">
      <dsp:nvSpPr>
        <dsp:cNvPr id="0" name=""/>
        <dsp:cNvSpPr/>
      </dsp:nvSpPr>
      <dsp:spPr>
        <a:xfrm>
          <a:off x="7790066" y="733403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930109" y="733403"/>
        <a:ext cx="342327" cy="468366"/>
      </dsp:txXfrm>
    </dsp:sp>
    <dsp:sp modelId="{C8553B95-C5D3-4E16-9B3E-21CF97B28842}">
      <dsp:nvSpPr>
        <dsp:cNvPr id="0" name=""/>
        <dsp:cNvSpPr/>
      </dsp:nvSpPr>
      <dsp:spPr>
        <a:xfrm>
          <a:off x="8494611" y="1865065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634654" y="1865065"/>
        <a:ext cx="342327" cy="468366"/>
      </dsp:txXfrm>
    </dsp:sp>
    <dsp:sp modelId="{61F45ED1-FC54-4801-85F9-972EBADC6D97}">
      <dsp:nvSpPr>
        <dsp:cNvPr id="0" name=""/>
        <dsp:cNvSpPr/>
      </dsp:nvSpPr>
      <dsp:spPr>
        <a:xfrm>
          <a:off x="9188641" y="2996726"/>
          <a:ext cx="622413" cy="6224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328684" y="2996726"/>
        <a:ext cx="342327" cy="4683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5C031-507A-41A5-A726-BE3142D226CF}">
      <dsp:nvSpPr>
        <dsp:cNvPr id="0" name=""/>
        <dsp:cNvSpPr/>
      </dsp:nvSpPr>
      <dsp:spPr>
        <a:xfrm>
          <a:off x="559800" y="713842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90DA7-DCE7-49C1-9F46-75D8F8867B1E}">
      <dsp:nvSpPr>
        <dsp:cNvPr id="0" name=""/>
        <dsp:cNvSpPr/>
      </dsp:nvSpPr>
      <dsp:spPr>
        <a:xfrm>
          <a:off x="559800" y="23518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kern="1200"/>
            <a:t>Overeducation–Underskilling</a:t>
          </a:r>
        </a:p>
      </dsp:txBody>
      <dsp:txXfrm>
        <a:off x="559800" y="2351825"/>
        <a:ext cx="4320000" cy="648000"/>
      </dsp:txXfrm>
    </dsp:sp>
    <dsp:sp modelId="{B34E45B4-9B41-4467-8558-73079F104BDC}">
      <dsp:nvSpPr>
        <dsp:cNvPr id="0" name=""/>
        <dsp:cNvSpPr/>
      </dsp:nvSpPr>
      <dsp:spPr>
        <a:xfrm>
          <a:off x="559800" y="3058422"/>
          <a:ext cx="4320000" cy="58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Rising education levels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Persistent skill shortages</a:t>
          </a:r>
        </a:p>
      </dsp:txBody>
      <dsp:txXfrm>
        <a:off x="559800" y="3058422"/>
        <a:ext cx="4320000" cy="585259"/>
      </dsp:txXfrm>
    </dsp:sp>
    <dsp:sp modelId="{76098AE2-81A8-4C1C-B2E8-86AF95E243C0}">
      <dsp:nvSpPr>
        <dsp:cNvPr id="0" name=""/>
        <dsp:cNvSpPr/>
      </dsp:nvSpPr>
      <dsp:spPr>
        <a:xfrm>
          <a:off x="5635800" y="713842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BC08D-6289-40FC-9790-32CC1BCFCA37}">
      <dsp:nvSpPr>
        <dsp:cNvPr id="0" name=""/>
        <dsp:cNvSpPr/>
      </dsp:nvSpPr>
      <dsp:spPr>
        <a:xfrm>
          <a:off x="5635800" y="235182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200" kern="1200"/>
            <a:t>Disconnect</a:t>
          </a:r>
          <a:r>
            <a:rPr lang="tr-TR" sz="2200" kern="1200"/>
            <a:t>ion</a:t>
          </a:r>
          <a:r>
            <a:rPr lang="en-US" sz="2200" kern="1200"/>
            <a:t> between diplomas and skills</a:t>
          </a:r>
        </a:p>
      </dsp:txBody>
      <dsp:txXfrm>
        <a:off x="5635800" y="2351825"/>
        <a:ext cx="4320000" cy="648000"/>
      </dsp:txXfrm>
    </dsp:sp>
    <dsp:sp modelId="{FAE7DF67-930D-4603-867B-063A1B7C84DE}">
      <dsp:nvSpPr>
        <dsp:cNvPr id="0" name=""/>
        <dsp:cNvSpPr/>
      </dsp:nvSpPr>
      <dsp:spPr>
        <a:xfrm>
          <a:off x="5635800" y="3058422"/>
          <a:ext cx="4320000" cy="585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FF53-7C68-4022-93E3-E4C682059CCE}">
      <dsp:nvSpPr>
        <dsp:cNvPr id="0" name=""/>
        <dsp:cNvSpPr/>
      </dsp:nvSpPr>
      <dsp:spPr>
        <a:xfrm>
          <a:off x="10090" y="450859"/>
          <a:ext cx="3426543" cy="1027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Individuals:</a:t>
          </a:r>
        </a:p>
      </dsp:txBody>
      <dsp:txXfrm>
        <a:off x="10090" y="450859"/>
        <a:ext cx="3426543" cy="1027963"/>
      </dsp:txXfrm>
    </dsp:sp>
    <dsp:sp modelId="{4A6724D1-B833-4512-AEC9-8737A7B231D8}">
      <dsp:nvSpPr>
        <dsp:cNvPr id="0" name=""/>
        <dsp:cNvSpPr/>
      </dsp:nvSpPr>
      <dsp:spPr>
        <a:xfrm>
          <a:off x="10090" y="1478822"/>
          <a:ext cx="3426543" cy="20191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Lower wages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Lower satisfaction</a:t>
          </a:r>
        </a:p>
      </dsp:txBody>
      <dsp:txXfrm>
        <a:off x="10090" y="1478822"/>
        <a:ext cx="3426543" cy="2019193"/>
      </dsp:txXfrm>
    </dsp:sp>
    <dsp:sp modelId="{FC24BD91-C717-4051-ABA6-9C072405068E}">
      <dsp:nvSpPr>
        <dsp:cNvPr id="0" name=""/>
        <dsp:cNvSpPr/>
      </dsp:nvSpPr>
      <dsp:spPr>
        <a:xfrm>
          <a:off x="3544528" y="450859"/>
          <a:ext cx="3426543" cy="1027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Firms:</a:t>
          </a:r>
        </a:p>
      </dsp:txBody>
      <dsp:txXfrm>
        <a:off x="3544528" y="450859"/>
        <a:ext cx="3426543" cy="1027963"/>
      </dsp:txXfrm>
    </dsp:sp>
    <dsp:sp modelId="{ABB91D65-A407-4F1D-97C2-11961E611681}">
      <dsp:nvSpPr>
        <dsp:cNvPr id="0" name=""/>
        <dsp:cNvSpPr/>
      </dsp:nvSpPr>
      <dsp:spPr>
        <a:xfrm>
          <a:off x="3544528" y="1478822"/>
          <a:ext cx="3426543" cy="20191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Higher hiring costs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Lower innovation</a:t>
          </a:r>
        </a:p>
      </dsp:txBody>
      <dsp:txXfrm>
        <a:off x="3544528" y="1478822"/>
        <a:ext cx="3426543" cy="2019193"/>
      </dsp:txXfrm>
    </dsp:sp>
    <dsp:sp modelId="{7D7BE3F3-33B3-4404-8CF5-318AA79F9BCC}">
      <dsp:nvSpPr>
        <dsp:cNvPr id="0" name=""/>
        <dsp:cNvSpPr/>
      </dsp:nvSpPr>
      <dsp:spPr>
        <a:xfrm>
          <a:off x="7078966" y="450859"/>
          <a:ext cx="3426543" cy="10279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Economy:</a:t>
          </a:r>
        </a:p>
      </dsp:txBody>
      <dsp:txXfrm>
        <a:off x="7078966" y="450859"/>
        <a:ext cx="3426543" cy="1027963"/>
      </dsp:txXfrm>
    </dsp:sp>
    <dsp:sp modelId="{FFF93F5A-A420-4B50-B78D-5D0E3ACEEE93}">
      <dsp:nvSpPr>
        <dsp:cNvPr id="0" name=""/>
        <dsp:cNvSpPr/>
      </dsp:nvSpPr>
      <dsp:spPr>
        <a:xfrm>
          <a:off x="7078966" y="1478822"/>
          <a:ext cx="3426543" cy="20191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Misallocation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Lower productivity and growth</a:t>
          </a:r>
        </a:p>
      </dsp:txBody>
      <dsp:txXfrm>
        <a:off x="7078966" y="1478822"/>
        <a:ext cx="3426543" cy="2019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C6A29-86CF-4434-A279-65E0F3B94ED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Rapid population growth</a:t>
          </a:r>
        </a:p>
      </dsp:txBody>
      <dsp:txXfrm>
        <a:off x="0" y="39687"/>
        <a:ext cx="3286125" cy="1971675"/>
      </dsp:txXfrm>
    </dsp:sp>
    <dsp:sp modelId="{AF4EC145-5767-4E7B-B6A6-ECD79ED84D4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Expanding education</a:t>
          </a:r>
        </a:p>
      </dsp:txBody>
      <dsp:txXfrm>
        <a:off x="3614737" y="39687"/>
        <a:ext cx="3286125" cy="1971675"/>
      </dsp:txXfrm>
    </dsp:sp>
    <dsp:sp modelId="{38FA67D5-D900-41BB-9184-0AA1A986B3D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Limited high-quality jobs</a:t>
          </a:r>
        </a:p>
      </dsp:txBody>
      <dsp:txXfrm>
        <a:off x="7229475" y="39687"/>
        <a:ext cx="3286125" cy="1971675"/>
      </dsp:txXfrm>
    </dsp:sp>
    <dsp:sp modelId="{DE16BD36-F729-4710-8A5D-B7EEBB831EBB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Informality</a:t>
          </a:r>
        </a:p>
      </dsp:txBody>
      <dsp:txXfrm>
        <a:off x="0" y="2339975"/>
        <a:ext cx="3286125" cy="1971675"/>
      </dsp:txXfrm>
    </dsp:sp>
    <dsp:sp modelId="{5572A0C4-3872-4F74-A92C-5B3F456BC0C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Weak intermediation</a:t>
          </a:r>
        </a:p>
      </dsp:txBody>
      <dsp:txXfrm>
        <a:off x="3614737" y="2339975"/>
        <a:ext cx="3286125" cy="1971675"/>
      </dsp:txXfrm>
    </dsp:sp>
    <dsp:sp modelId="{BF1A53E1-A3CA-4176-A90E-9471C1CBCA0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• Limited coordination</a:t>
          </a:r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1824E-61A9-401F-A46C-46AEB7CA6467}">
      <dsp:nvSpPr>
        <dsp:cNvPr id="0" name=""/>
        <dsp:cNvSpPr/>
      </dsp:nvSpPr>
      <dsp:spPr>
        <a:xfrm>
          <a:off x="7824058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7A4C-989C-40E3-8288-1118674C292F}">
      <dsp:nvSpPr>
        <dsp:cNvPr id="0" name=""/>
        <dsp:cNvSpPr/>
      </dsp:nvSpPr>
      <dsp:spPr>
        <a:xfrm>
          <a:off x="6479827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DD27D-26BD-4CCD-B391-D39CEC3E4A77}">
      <dsp:nvSpPr>
        <dsp:cNvPr id="0" name=""/>
        <dsp:cNvSpPr/>
      </dsp:nvSpPr>
      <dsp:spPr>
        <a:xfrm>
          <a:off x="2447136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D4766-D6AB-4C86-99F1-C39115A3CA93}">
      <dsp:nvSpPr>
        <dsp:cNvPr id="0" name=""/>
        <dsp:cNvSpPr/>
      </dsp:nvSpPr>
      <dsp:spPr>
        <a:xfrm>
          <a:off x="1102905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B8FE-E401-4C19-BDAD-EBD18128D5CE}">
      <dsp:nvSpPr>
        <dsp:cNvPr id="0" name=""/>
        <dsp:cNvSpPr/>
      </dsp:nvSpPr>
      <dsp:spPr>
        <a:xfrm>
          <a:off x="1347311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69027-3AD8-41D6-9D80-F130AF0DE88F}">
      <dsp:nvSpPr>
        <dsp:cNvPr id="0" name=""/>
        <dsp:cNvSpPr/>
      </dsp:nvSpPr>
      <dsp:spPr>
        <a:xfrm>
          <a:off x="1591716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Requires alignment:</a:t>
          </a:r>
        </a:p>
      </dsp:txBody>
      <dsp:txXfrm>
        <a:off x="1632626" y="616028"/>
        <a:ext cx="2117829" cy="1314957"/>
      </dsp:txXfrm>
    </dsp:sp>
    <dsp:sp modelId="{104FCB69-4857-4BAA-A614-23C18CE53D90}">
      <dsp:nvSpPr>
        <dsp:cNvPr id="0" name=""/>
        <dsp:cNvSpPr/>
      </dsp:nvSpPr>
      <dsp:spPr>
        <a:xfrm>
          <a:off x="3080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529CB-DE64-4828-9EB7-5735886F5F91}">
      <dsp:nvSpPr>
        <dsp:cNvPr id="0" name=""/>
        <dsp:cNvSpPr/>
      </dsp:nvSpPr>
      <dsp:spPr>
        <a:xfrm>
          <a:off x="247486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Skill supply</a:t>
          </a:r>
        </a:p>
      </dsp:txBody>
      <dsp:txXfrm>
        <a:off x="288396" y="2652537"/>
        <a:ext cx="2117829" cy="1314957"/>
      </dsp:txXfrm>
    </dsp:sp>
    <dsp:sp modelId="{FB22B752-5E42-4EE5-9365-12A6DFAC5925}">
      <dsp:nvSpPr>
        <dsp:cNvPr id="0" name=""/>
        <dsp:cNvSpPr/>
      </dsp:nvSpPr>
      <dsp:spPr>
        <a:xfrm>
          <a:off x="2691541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27D2A-E66D-412B-BC45-181906EF1F3B}">
      <dsp:nvSpPr>
        <dsp:cNvPr id="0" name=""/>
        <dsp:cNvSpPr/>
      </dsp:nvSpPr>
      <dsp:spPr>
        <a:xfrm>
          <a:off x="2935947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L</a:t>
          </a:r>
          <a:r>
            <a:rPr lang="en-US" sz="1700" kern="1200"/>
            <a:t>abor demand</a:t>
          </a:r>
        </a:p>
      </dsp:txBody>
      <dsp:txXfrm>
        <a:off x="2976857" y="2652537"/>
        <a:ext cx="2117829" cy="1314957"/>
      </dsp:txXfrm>
    </dsp:sp>
    <dsp:sp modelId="{A7D169F2-561E-4C13-B819-7147935DDAF1}">
      <dsp:nvSpPr>
        <dsp:cNvPr id="0" name=""/>
        <dsp:cNvSpPr/>
      </dsp:nvSpPr>
      <dsp:spPr>
        <a:xfrm>
          <a:off x="6724233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5B18F-EAB8-4509-AE83-AB8EEEA7142F}">
      <dsp:nvSpPr>
        <dsp:cNvPr id="0" name=""/>
        <dsp:cNvSpPr/>
      </dsp:nvSpPr>
      <dsp:spPr>
        <a:xfrm>
          <a:off x="6968638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Without alignment:</a:t>
          </a:r>
        </a:p>
      </dsp:txBody>
      <dsp:txXfrm>
        <a:off x="7009548" y="616028"/>
        <a:ext cx="2117829" cy="1314957"/>
      </dsp:txXfrm>
    </dsp:sp>
    <dsp:sp modelId="{FC86697D-F4DA-424C-A063-F323C0246D40}">
      <dsp:nvSpPr>
        <dsp:cNvPr id="0" name=""/>
        <dsp:cNvSpPr/>
      </dsp:nvSpPr>
      <dsp:spPr>
        <a:xfrm>
          <a:off x="5380002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7EAC-287F-426B-A8CF-9816FE07B67A}">
      <dsp:nvSpPr>
        <dsp:cNvPr id="0" name=""/>
        <dsp:cNvSpPr/>
      </dsp:nvSpPr>
      <dsp:spPr>
        <a:xfrm>
          <a:off x="5624408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No upgrading</a:t>
          </a:r>
        </a:p>
      </dsp:txBody>
      <dsp:txXfrm>
        <a:off x="5665318" y="2652537"/>
        <a:ext cx="2117829" cy="1314957"/>
      </dsp:txXfrm>
    </dsp:sp>
    <dsp:sp modelId="{C174CDF4-5CAE-49F8-B3FF-79DA131A8428}">
      <dsp:nvSpPr>
        <dsp:cNvPr id="0" name=""/>
        <dsp:cNvSpPr/>
      </dsp:nvSpPr>
      <dsp:spPr>
        <a:xfrm>
          <a:off x="8068463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9DF9B-4C48-4184-BAF1-4FD9B3991E65}">
      <dsp:nvSpPr>
        <dsp:cNvPr id="0" name=""/>
        <dsp:cNvSpPr/>
      </dsp:nvSpPr>
      <dsp:spPr>
        <a:xfrm>
          <a:off x="8312869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Limited diversification</a:t>
          </a:r>
        </a:p>
      </dsp:txBody>
      <dsp:txXfrm>
        <a:off x="8353779" y="2652537"/>
        <a:ext cx="2117829" cy="13149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8E36-5F2F-49D5-A00B-FEFD91617DA9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04DE4-6D67-4201-A18A-3504FE3681A1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• Vertical (education level)</a:t>
          </a:r>
        </a:p>
      </dsp:txBody>
      <dsp:txXfrm>
        <a:off x="383617" y="1447754"/>
        <a:ext cx="2847502" cy="1768010"/>
      </dsp:txXfrm>
    </dsp:sp>
    <dsp:sp modelId="{1BAF88E5-F7DC-4EFE-819E-69C7F91F9C13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F6D91-863F-4DA4-A9AD-70C5F9A64C48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• Horizontal (field mismatch)</a:t>
          </a:r>
        </a:p>
      </dsp:txBody>
      <dsp:txXfrm>
        <a:off x="3998355" y="1447754"/>
        <a:ext cx="2847502" cy="1768010"/>
      </dsp:txXfrm>
    </dsp:sp>
    <dsp:sp modelId="{F9AE2219-12C3-41A2-9D3A-806A1E82CDDC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D79FA-40D9-45BA-BECC-422AF4F3BECA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• Skills gaps (competencies)</a:t>
          </a:r>
        </a:p>
      </dsp:txBody>
      <dsp:txXfrm>
        <a:off x="7613092" y="1447754"/>
        <a:ext cx="2847502" cy="1768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432E-47D9-4763-90D3-A3DEBE146775}">
      <dsp:nvSpPr>
        <dsp:cNvPr id="0" name=""/>
        <dsp:cNvSpPr/>
      </dsp:nvSpPr>
      <dsp:spPr>
        <a:xfrm>
          <a:off x="0" y="449055"/>
          <a:ext cx="10515600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/>
            <a:t>Supply: education, TVET, lifelong learning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/>
            <a:t>Demand: firms, sectors, technology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/>
            <a:t>Matching: LMIS, employment services</a:t>
          </a:r>
        </a:p>
      </dsp:txBody>
      <dsp:txXfrm>
        <a:off x="0" y="449055"/>
        <a:ext cx="10515600" cy="2466450"/>
      </dsp:txXfrm>
    </dsp:sp>
    <dsp:sp modelId="{860E74BF-8CF4-47C2-9B2F-9F1F5CD950F6}">
      <dsp:nvSpPr>
        <dsp:cNvPr id="0" name=""/>
        <dsp:cNvSpPr/>
      </dsp:nvSpPr>
      <dsp:spPr>
        <a:xfrm>
          <a:off x="525780" y="21015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/>
            <a:t>Mismatch arises from:</a:t>
          </a:r>
          <a:endParaRPr lang="en-US" sz="2900" kern="1200"/>
        </a:p>
      </dsp:txBody>
      <dsp:txXfrm>
        <a:off x="567570" y="62805"/>
        <a:ext cx="7277340" cy="772500"/>
      </dsp:txXfrm>
    </dsp:sp>
    <dsp:sp modelId="{8E65ACE4-D6BF-46EF-82CA-D0910773045F}">
      <dsp:nvSpPr>
        <dsp:cNvPr id="0" name=""/>
        <dsp:cNvSpPr/>
      </dsp:nvSpPr>
      <dsp:spPr>
        <a:xfrm>
          <a:off x="0" y="3500145"/>
          <a:ext cx="10515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F97E2-C3CA-4469-BB2D-2D98118F1ACE}">
      <dsp:nvSpPr>
        <dsp:cNvPr id="0" name=""/>
        <dsp:cNvSpPr/>
      </dsp:nvSpPr>
      <dsp:spPr>
        <a:xfrm>
          <a:off x="525780" y="3072105"/>
          <a:ext cx="7360920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/>
            <a:t>Lack of alignment drives mismatch</a:t>
          </a:r>
          <a:endParaRPr lang="en-US" sz="2900" kern="1200"/>
        </a:p>
      </dsp:txBody>
      <dsp:txXfrm>
        <a:off x="567570" y="3113895"/>
        <a:ext cx="7277340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BD7634-EF4D-579C-029E-71CE46938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B2DF6E6-1FB2-950C-B90B-A04580FD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4CBD2D-CE94-F9E3-C115-A9C4F09D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169A0D-219C-CCCC-FE25-70A8DA2C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817E1A-C006-44E4-5C86-F25395B8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93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6269A5-6686-4432-A6F5-75F731EF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DC794A9-0244-2AE3-45E7-DAF2500D3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A65E23-74CF-12A6-333F-743A0940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B66F61-92EC-706E-63AB-7133DF66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A7D7A2-5D44-E2DA-F655-B7DE64ED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4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D10188D-52A3-68F4-7AB9-6BFE25FD5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E3C8D4C-C31F-74EE-A967-02E9A8EB4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8485CB-D9F7-A651-2374-CA5FDA40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3490CB-8A12-FE10-B5D7-C9558B18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815BD3-92D9-55D0-9CAA-851D9672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65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>
            <a:normAutofit/>
          </a:bodyPr>
          <a:lstStyle>
            <a:lvl1pPr algn="l">
              <a:defRPr sz="3200" cap="none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8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57605"/>
            <a:ext cx="12192000" cy="14700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3200"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50" name="Picture 2" descr="C:\Users\ayca.tekinkoru.TEDU\Dropbox\TAM-Genel\KURUMSAL\TEDUTR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5562600"/>
            <a:ext cx="980902" cy="10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7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>
            <a:normAutofit/>
          </a:bodyPr>
          <a:lstStyle>
            <a:lvl1pPr algn="l">
              <a:defRPr sz="3200" cap="none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876800"/>
          </a:xfrm>
        </p:spPr>
        <p:txBody>
          <a:bodyPr>
            <a:normAutofit/>
          </a:bodyPr>
          <a:lstStyle>
            <a:lvl1pPr marL="342891" indent="-342891">
              <a:buClr>
                <a:schemeClr val="accent5"/>
              </a:buClr>
              <a:buFont typeface="Wingdings" panose="05000000000000000000" pitchFamily="2" charset="2"/>
              <a:buChar char="Ø"/>
              <a:defRPr sz="2400">
                <a:latin typeface="Cambria" panose="02040503050406030204" pitchFamily="18" charset="0"/>
              </a:defRPr>
            </a:lvl1pPr>
            <a:lvl2pPr>
              <a:buClr>
                <a:schemeClr val="accent5"/>
              </a:buClr>
              <a:defRPr sz="2000">
                <a:latin typeface="Cambria" panose="02040503050406030204" pitchFamily="18" charset="0"/>
              </a:defRPr>
            </a:lvl2pPr>
            <a:lvl3pPr>
              <a:buClr>
                <a:schemeClr val="accent5"/>
              </a:buClr>
              <a:defRPr sz="1800">
                <a:latin typeface="Cambria" panose="02040503050406030204" pitchFamily="18" charset="0"/>
              </a:defRPr>
            </a:lvl3pPr>
            <a:lvl4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4pPr>
            <a:lvl5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5"/>
            <a:ext cx="609600" cy="365125"/>
          </a:xfrm>
        </p:spPr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ayca.tekinkoru.TEDU\Dropbox\TAM-Genel\KURUMSAL\TEDUTR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949319"/>
            <a:ext cx="881149" cy="9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8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>
            <a:normAutofit/>
          </a:bodyPr>
          <a:lstStyle>
            <a:lvl1pPr algn="l">
              <a:defRPr sz="3200" cap="none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5486400" cy="4876800"/>
          </a:xfrm>
        </p:spPr>
        <p:txBody>
          <a:bodyPr>
            <a:normAutofit/>
          </a:bodyPr>
          <a:lstStyle>
            <a:lvl1pPr marL="342891" indent="-342891">
              <a:buClr>
                <a:schemeClr val="accent5"/>
              </a:buClr>
              <a:buFont typeface="Wingdings" panose="05000000000000000000" pitchFamily="2" charset="2"/>
              <a:buChar char="Ø"/>
              <a:defRPr sz="2400">
                <a:latin typeface="Cambria" panose="02040503050406030204" pitchFamily="18" charset="0"/>
              </a:defRPr>
            </a:lvl1pPr>
            <a:lvl2pPr>
              <a:buClr>
                <a:schemeClr val="accent5"/>
              </a:buClr>
              <a:defRPr sz="2000">
                <a:latin typeface="Cambria" panose="02040503050406030204" pitchFamily="18" charset="0"/>
              </a:defRPr>
            </a:lvl2pPr>
            <a:lvl3pPr>
              <a:buClr>
                <a:schemeClr val="accent5"/>
              </a:buClr>
              <a:defRPr sz="1800">
                <a:latin typeface="Cambria" panose="02040503050406030204" pitchFamily="18" charset="0"/>
              </a:defRPr>
            </a:lvl3pPr>
            <a:lvl4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4pPr>
            <a:lvl5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5"/>
            <a:ext cx="609600" cy="365125"/>
          </a:xfrm>
        </p:spPr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ayca.tekinkoru.TEDU\Dropbox\TAM-Genel\KURUMSAL\TEDUTR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949319"/>
            <a:ext cx="881149" cy="9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0" y="992702"/>
            <a:ext cx="5486400" cy="4874703"/>
          </a:xfrm>
        </p:spPr>
        <p:txBody>
          <a:bodyPr>
            <a:normAutofit/>
          </a:bodyPr>
          <a:lstStyle>
            <a:lvl1pPr marL="342891" indent="-342891">
              <a:buClr>
                <a:schemeClr val="accent5"/>
              </a:buClr>
              <a:buFont typeface="Wingdings" panose="05000000000000000000" pitchFamily="2" charset="2"/>
              <a:buChar char="Ø"/>
              <a:defRPr sz="2400">
                <a:latin typeface="Cambria" panose="02040503050406030204" pitchFamily="18" charset="0"/>
              </a:defRPr>
            </a:lvl1pPr>
            <a:lvl2pPr>
              <a:buClr>
                <a:schemeClr val="accent5"/>
              </a:buClr>
              <a:defRPr sz="2000">
                <a:latin typeface="Cambria" panose="02040503050406030204" pitchFamily="18" charset="0"/>
              </a:defRPr>
            </a:lvl2pPr>
            <a:lvl3pPr>
              <a:buClr>
                <a:schemeClr val="accent5"/>
              </a:buClr>
              <a:defRPr sz="1800">
                <a:latin typeface="Cambria" panose="02040503050406030204" pitchFamily="18" charset="0"/>
              </a:defRPr>
            </a:lvl3pPr>
            <a:lvl4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4pPr>
            <a:lvl5pPr>
              <a:buClr>
                <a:schemeClr val="accent5"/>
              </a:buClr>
              <a:defRPr sz="16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219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78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1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>
            <a:normAutofit/>
          </a:bodyPr>
          <a:lstStyle>
            <a:lvl1pPr algn="l">
              <a:defRPr sz="3200" cap="none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1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8D2C43-797C-C3C8-E0E8-AE1B3A0A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1D0421-6115-C81C-1496-3CDBA43EE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68FC56-44A9-D013-2375-0DA0720D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BC6588-99EF-61B4-D75E-4F5FC0BE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7F20AC-5117-5E43-CC4D-4CAFA1E4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42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6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0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1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>
            <a:normAutofit/>
          </a:bodyPr>
          <a:lstStyle>
            <a:lvl1pPr algn="l">
              <a:defRPr sz="3200" cap="none" baseline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356355"/>
            <a:ext cx="609600" cy="365125"/>
          </a:xfrm>
        </p:spPr>
        <p:txBody>
          <a:bodyPr/>
          <a:lstStyle/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ayca.tekinkoru.TEDU\Dropbox\TAM-Genel\KURUMSAL\TEDUTR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949319"/>
            <a:ext cx="881149" cy="9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5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941D2D-D591-ADE0-D531-F4639CBD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34FF7F2-5CA9-88A8-60DE-23FC9C6D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654B30-66AA-F767-1776-EC6A2C4E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581D7B-CD00-7E0C-F40D-E14FEABC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3FBDD-374D-E775-B2A9-CBA5149D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58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4239DD-FEEE-1A74-C99F-2709C15E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AC4613-7885-C044-0539-95398D4D8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C48A1A4-8ECD-93A0-6790-EA70F41F1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1F54A0-0A35-5B4D-FBC2-6E72B62C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301BF0-AC18-91D9-E28F-B2E7F398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36E81C7-3050-F74D-5AEC-BE160270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4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7A7B6F-305D-0C40-72CF-4DD43D09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2A7E812-3E12-E705-F492-67058F21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7C6B7C-A5E4-C125-893F-BA811557B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E9563D6-F17F-287A-7194-E517CECC7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8EAEC1C-F58C-2FD8-AC7B-5625D0DDF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FF838B2-E6E0-CF05-8FD9-8A49D8D9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19E8E84-DAB4-7331-6593-A441BC2E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9DC4BC5-0B3E-17C0-C58F-563DE7E7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02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C0258E-B452-979C-FAAD-CA149241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7DF4709-C42B-4F55-88AF-F693F708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0C02FC-4EF4-BFB9-A11A-5D76A773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E11A261-6EF3-9D1C-B190-8DFED9D5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08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56ED075-16EC-53B2-6061-8772434B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26EF62-5EDF-3357-89E2-E8D94795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C790BF-1C03-97B6-A44E-80FDD3DA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0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EFEBE2-AD51-E7C0-85D9-862D52F5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AB74B6-A632-72C6-A6B5-5DE3CB2E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04B0E6-21FD-B945-71C5-1EEE06CB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06C114-AC77-2BD8-61A4-56E4C4E1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AB65DFB-6FFA-A55E-2AF9-8243288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F0E3BD-E5A9-E5CC-6EEE-724306CA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33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6CD61D-3E1E-B109-FBF3-846C6493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9D70301-8762-BC93-2FF7-DE47AFEAD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DC6ADA-F8BE-239E-1739-6F151B5D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31BF52-6027-F3F5-C00A-6851442A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D3FFAF-3BB5-B01A-7F9B-1BA33CB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5D9A6CC-D1B6-ABF5-D036-896DCB37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9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F852E4-3CC2-55A5-1F76-DD9CC22C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059FBB-8D42-F8A1-0F08-2B4C91CFE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B5B13A-B26C-EFCA-79A2-38E1059D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B00B0-D72E-4C74-BE0D-30EFF0788A7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23862A-18F5-2324-DD48-2ACFC7A66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49B1BE-2062-3109-E023-22BF3B65A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9E4FE-CD39-4460-85AF-23241A3488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9BCA-C01E-4ECA-BCCE-819FB6F0800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B0A1-595A-4713-A6C9-0A7764140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2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729" y="3080299"/>
            <a:ext cx="7696200" cy="1371600"/>
          </a:xfrm>
        </p:spPr>
        <p:txBody>
          <a:bodyPr>
            <a:noAutofit/>
          </a:bodyPr>
          <a:lstStyle/>
          <a:p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Roadmap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or Preventing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he Skill Mismatch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he Labor Markets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 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he O</a:t>
            </a:r>
            <a:r>
              <a:rPr kumimoji="0" lang="tr-TR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Member Countries</a:t>
            </a:r>
            <a:endParaRPr lang="en-US" sz="2400" b="1" cap="small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529" y="5257800"/>
            <a:ext cx="8610600" cy="1371600"/>
          </a:xfrm>
        </p:spPr>
        <p:txBody>
          <a:bodyPr>
            <a:normAutofit/>
          </a:bodyPr>
          <a:lstStyle/>
          <a:p>
            <a:endParaRPr lang="tr-TR" sz="1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COMCEC </a:t>
            </a:r>
            <a:r>
              <a:rPr lang="tr-TR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26</a:t>
            </a:r>
            <a:r>
              <a:rPr lang="en-US" sz="1600" baseline="300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Meeting </a:t>
            </a:r>
            <a:r>
              <a:rPr lang="tr-TR" sz="1600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Poverty</a:t>
            </a:r>
            <a:r>
              <a:rPr lang="tr-TR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tr-TR" sz="16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Alleviation</a:t>
            </a:r>
            <a:r>
              <a:rPr lang="en-US" sz="16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Working Group, </a:t>
            </a:r>
            <a:r>
              <a:rPr lang="tr-TR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April 21</a:t>
            </a:r>
            <a:r>
              <a:rPr lang="tr-TR" sz="1600" baseline="300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20</a:t>
            </a:r>
            <a:r>
              <a:rPr lang="tr-TR" sz="1600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26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tr-TR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Nazire Nergiz Dinçer-</a:t>
            </a:r>
            <a:r>
              <a:rPr lang="en-US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TED Un</a:t>
            </a:r>
            <a:r>
              <a:rPr lang="tr-TR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ı</a:t>
            </a:r>
            <a:r>
              <a:rPr lang="en-US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vers</a:t>
            </a:r>
            <a:r>
              <a:rPr lang="tr-TR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ı</a:t>
            </a:r>
            <a:r>
              <a:rPr lang="en-US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ty </a:t>
            </a:r>
            <a:r>
              <a:rPr lang="tr-TR" sz="1600" cap="small" dirty="0" err="1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Sustaınable</a:t>
            </a:r>
            <a:r>
              <a:rPr lang="tr-TR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1600" cap="small" dirty="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rPr>
              <a:t>Trade Research Center</a:t>
            </a:r>
          </a:p>
          <a:p>
            <a:endParaRPr lang="tr-TR" sz="2400" b="1" cap="small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0174"/>
            <a:ext cx="2514140" cy="21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5CBCE6-2823-0628-AB2D-1A6E4D70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Structural Transformation Constraint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308A1-FD64-E859-4FAC-F95A75F78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978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B99AB2-58BF-D898-1B16-E7B09AE7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0" b="1822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Types of Mismatch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A10FE96-18B1-C51F-B028-9F68DE086189}"/>
              </a:ext>
            </a:extLst>
          </p:cNvPr>
          <p:cNvSpPr txBox="1"/>
          <p:nvPr/>
        </p:nvSpPr>
        <p:spPr>
          <a:xfrm>
            <a:off x="3471672" y="53653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b="1" dirty="0" err="1">
                <a:solidFill>
                  <a:srgbClr val="FF0000"/>
                </a:solidFill>
              </a:rPr>
              <a:t>Different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problems</a:t>
            </a:r>
            <a:r>
              <a:rPr lang="tr-TR" sz="2400" b="1" dirty="0">
                <a:solidFill>
                  <a:srgbClr val="FF0000"/>
                </a:solidFill>
              </a:rPr>
              <a:t> → </a:t>
            </a:r>
            <a:r>
              <a:rPr lang="tr-TR" sz="2400" b="1" dirty="0" err="1">
                <a:solidFill>
                  <a:srgbClr val="FF0000"/>
                </a:solidFill>
              </a:rPr>
              <a:t>different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policies</a:t>
            </a:r>
            <a:endParaRPr lang="tr-TR" sz="2400" b="1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176998-FBED-BFAB-329E-1EE9154B3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760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System Perspective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07EF326-0464-0810-A917-E74B92CAED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Why It Persists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9BBDE4C-C3E1-82AF-E846-BFBE8F79B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75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Dynamic Problem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AI, automation, digitalization</a:t>
            </a:r>
          </a:p>
          <a:p>
            <a:pPr lvl="1"/>
            <a:r>
              <a:rPr lang="en-US" dirty="0"/>
              <a:t>Changing skill needs</a:t>
            </a:r>
            <a:endParaRPr lang="tr-TR" dirty="0"/>
          </a:p>
          <a:p>
            <a:pPr marL="457200" lvl="1" indent="0">
              <a:buNone/>
            </a:pPr>
            <a:endParaRPr lang="en-US" dirty="0"/>
          </a:p>
          <a:p>
            <a:r>
              <a:rPr lang="tr-TR" dirty="0"/>
              <a:t>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time:</a:t>
            </a:r>
          </a:p>
          <a:p>
            <a:pPr lvl="1"/>
            <a:r>
              <a:rPr lang="en-US" dirty="0"/>
              <a:t>More educated workers</a:t>
            </a:r>
          </a:p>
          <a:p>
            <a:pPr lvl="1"/>
            <a:r>
              <a:rPr lang="en-US" dirty="0"/>
              <a:t>Uneven demand</a:t>
            </a:r>
            <a:endParaRPr lang="tr-TR" dirty="0"/>
          </a:p>
          <a:p>
            <a:pPr lvl="1"/>
            <a:endParaRPr lang="en-US" dirty="0"/>
          </a:p>
          <a:p>
            <a:r>
              <a:rPr lang="tr-TR" b="1" dirty="0"/>
              <a:t>→ </a:t>
            </a:r>
            <a:r>
              <a:rPr lang="tr-TR" b="1" dirty="0" err="1"/>
              <a:t>Shortages</a:t>
            </a:r>
            <a:r>
              <a:rPr lang="tr-TR" b="1" dirty="0"/>
              <a:t> + </a:t>
            </a:r>
            <a:r>
              <a:rPr lang="tr-TR" b="1" dirty="0" err="1"/>
              <a:t>underemployment</a:t>
            </a:r>
            <a:endParaRPr lang="tr-TR" b="1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tr-TR" sz="5600"/>
              <a:t>Policy Implications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B749280-745D-F9DA-467D-DDE8DAC1D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15189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tr-TR" sz="5200"/>
              <a:t>Lifelong Learning &amp; TVET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9A9B33-E8BE-D970-4A63-9067BF84C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708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8059"/>
            <a:ext cx="10972800" cy="838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Study Methodology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9600" y="1633728"/>
            <a:ext cx="11029950" cy="4428696"/>
            <a:chOff x="781050" y="1295400"/>
            <a:chExt cx="10629900" cy="4428696"/>
          </a:xfrm>
        </p:grpSpPr>
        <p:sp>
          <p:nvSpPr>
            <p:cNvPr id="17" name="Plus 16"/>
            <p:cNvSpPr/>
            <p:nvPr/>
          </p:nvSpPr>
          <p:spPr>
            <a:xfrm>
              <a:off x="5175250" y="4149724"/>
              <a:ext cx="381000" cy="3810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8591550" y="2809876"/>
              <a:ext cx="228600" cy="2921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81050" y="1295400"/>
              <a:ext cx="10629900" cy="4428696"/>
              <a:chOff x="838200" y="1134765"/>
              <a:chExt cx="10629900" cy="442869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38200" y="1143000"/>
                <a:ext cx="2590800" cy="14478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52500" y="1154061"/>
                <a:ext cx="2362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Comprehensive Research and Review of </a:t>
                </a:r>
                <a:r>
                  <a:rPr lang="tr-TR" dirty="0">
                    <a:latin typeface="Cambria" charset="0"/>
                    <a:ea typeface="Cambria" charset="0"/>
                    <a:cs typeface="Cambria" charset="0"/>
                  </a:rPr>
                  <a:t>L</a:t>
                </a:r>
                <a:r>
                  <a:rPr lang="en-US" dirty="0" err="1">
                    <a:latin typeface="Cambria" charset="0"/>
                    <a:ea typeface="Cambria" charset="0"/>
                    <a:cs typeface="Cambria" charset="0"/>
                  </a:rPr>
                  <a:t>iterature</a:t>
                </a:r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543300" y="1695450"/>
                <a:ext cx="457200" cy="3429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127500" y="1143000"/>
                <a:ext cx="2590800" cy="1447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41800" y="1397000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Collection of Data and Analysis</a:t>
                </a: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5334000" y="2679700"/>
                <a:ext cx="228600" cy="2921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127500" y="3060700"/>
                <a:ext cx="2590800" cy="90856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22750" y="3191817"/>
                <a:ext cx="245110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Internet Sources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152900" y="4509014"/>
                <a:ext cx="2590800" cy="90856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22750" y="4494250"/>
                <a:ext cx="2451100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charset="0"/>
                    <a:ea typeface="Cambria" charset="0"/>
                    <a:cs typeface="Cambria" charset="0"/>
                  </a:rPr>
                  <a:t>OIC Member States Survey</a:t>
                </a:r>
                <a:r>
                  <a:rPr lang="tr-TR" dirty="0">
                    <a:latin typeface="Cambria" charset="0"/>
                    <a:ea typeface="Cambria" charset="0"/>
                    <a:cs typeface="Cambria" charset="0"/>
                  </a:rPr>
                  <a:t>/online interviews</a:t>
                </a:r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6845300" y="1695450"/>
                <a:ext cx="457200" cy="3429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429500" y="1134765"/>
                <a:ext cx="2590800" cy="1447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3800" y="1535499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In-Depth Case Study Analysis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429500" y="3057783"/>
                <a:ext cx="2590800" cy="90856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26350" y="3081119"/>
                <a:ext cx="2197100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Discussions with </a:t>
                </a:r>
              </a:p>
              <a:p>
                <a:pPr algn="ctr"/>
                <a:r>
                  <a:rPr lang="tr-TR" dirty="0">
                    <a:latin typeface="Cambria" charset="0"/>
                    <a:ea typeface="Cambria" charset="0"/>
                    <a:cs typeface="Cambria" charset="0"/>
                  </a:rPr>
                  <a:t>public</a:t>
                </a: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and private sector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429500" y="4509014"/>
                <a:ext cx="2590800" cy="90856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37450" y="4640131"/>
                <a:ext cx="2451100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>
                    <a:latin typeface="Cambria" charset="0"/>
                    <a:ea typeface="Cambria" charset="0"/>
                    <a:cs typeface="Cambria" charset="0"/>
                  </a:rPr>
                  <a:t>C</a:t>
                </a:r>
                <a:r>
                  <a:rPr lang="en-US" dirty="0" err="1">
                    <a:latin typeface="Cambria" charset="0"/>
                    <a:ea typeface="Cambria" charset="0"/>
                    <a:cs typeface="Cambria" charset="0"/>
                  </a:rPr>
                  <a:t>ase</a:t>
                </a:r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 study research</a:t>
                </a:r>
                <a:endParaRPr lang="tr-TR" dirty="0">
                  <a:latin typeface="Cambria" charset="0"/>
                  <a:ea typeface="Cambria" charset="0"/>
                  <a:cs typeface="Cambria" charset="0"/>
                </a:endParaRPr>
              </a:p>
              <a:p>
                <a:pPr algn="ctr"/>
                <a:r>
                  <a:rPr lang="en-US" dirty="0">
                    <a:latin typeface="Cambria" charset="0"/>
                    <a:ea typeface="Cambria" charset="0"/>
                    <a:cs typeface="Cambria" charset="0"/>
                  </a:rPr>
                  <a:t>Desk-</a:t>
                </a:r>
                <a:r>
                  <a:rPr lang="tr-TR" dirty="0">
                    <a:latin typeface="Cambria" charset="0"/>
                    <a:ea typeface="Cambria" charset="0"/>
                    <a:cs typeface="Cambria" charset="0"/>
                  </a:rPr>
                  <a:t>review &amp; field visits</a:t>
                </a:r>
                <a:endParaRPr lang="en-US" dirty="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10061009" y="3287580"/>
                <a:ext cx="457200" cy="3429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0558918" y="1771478"/>
                <a:ext cx="909182" cy="313278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6200000">
                <a:off x="9885065" y="3135865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ambria" charset="0"/>
                    <a:ea typeface="Cambria" charset="0"/>
                    <a:cs typeface="Cambria" charset="0"/>
                  </a:rPr>
                  <a:t>Policy Recommendations</a:t>
                </a:r>
              </a:p>
            </p:txBody>
          </p:sp>
        </p:grpSp>
      </p:grpSp>
      <p:sp>
        <p:nvSpPr>
          <p:cNvPr id="28" name="Plus 27"/>
          <p:cNvSpPr/>
          <p:nvPr/>
        </p:nvSpPr>
        <p:spPr>
          <a:xfrm>
            <a:off x="8596261" y="4191000"/>
            <a:ext cx="395339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F704CA3-2347-8623-184C-85A7B4B3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63" b="1266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Final </a:t>
            </a:r>
            <a:r>
              <a:rPr lang="tr-TR" dirty="0" err="1"/>
              <a:t>Takeaway</a:t>
            </a:r>
            <a:endParaRPr lang="tr-TR" dirty="0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CBCC964D-EE1A-7FE8-7042-9B428463C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3438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97C86-0529-F2F2-F4B4-507EF68D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8422-0B56-85BF-CF9F-411CED11D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961" y="2476795"/>
            <a:ext cx="7696200" cy="1371600"/>
          </a:xfrm>
        </p:spPr>
        <p:txBody>
          <a:bodyPr>
            <a:noAutofit/>
          </a:bodyPr>
          <a:lstStyle/>
          <a:p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Thank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tr-T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You</a:t>
            </a: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…</a:t>
            </a:r>
            <a:endParaRPr lang="en-US" sz="3200" b="1" cap="small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B44A-231E-CAF4-D20A-7EC85AC4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0174"/>
            <a:ext cx="2514140" cy="21780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68991D-2E94-C0A1-7CD6-FBC866977644}"/>
              </a:ext>
            </a:extLst>
          </p:cNvPr>
          <p:cNvSpPr txBox="1">
            <a:spLocks/>
          </p:cNvSpPr>
          <p:nvPr/>
        </p:nvSpPr>
        <p:spPr>
          <a:xfrm>
            <a:off x="1988697" y="4451899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rgbClr val="0E2841"/>
                </a:solidFill>
                <a:latin typeface="Aptos Display" panose="02110004020202020204"/>
              </a:rPr>
              <a:t>Nazire Nergiz Dinçer </a:t>
            </a:r>
          </a:p>
          <a:p>
            <a:endParaRPr lang="tr-TR" sz="2800" dirty="0">
              <a:solidFill>
                <a:srgbClr val="0E2841"/>
              </a:solidFill>
              <a:latin typeface="Aptos Display" panose="02110004020202020204"/>
            </a:endParaRPr>
          </a:p>
          <a:p>
            <a:r>
              <a:rPr lang="tr-TR" sz="2800" dirty="0">
                <a:solidFill>
                  <a:srgbClr val="0E2841"/>
                </a:solidFill>
                <a:latin typeface="Aptos Display" panose="02110004020202020204"/>
              </a:rPr>
              <a:t>nergiz.dincer@tedu.edu.tr</a:t>
            </a:r>
          </a:p>
        </p:txBody>
      </p:sp>
    </p:spTree>
    <p:extLst>
      <p:ext uri="{BB962C8B-B14F-4D97-AF65-F5344CB8AC3E}">
        <p14:creationId xmlns:p14="http://schemas.microsoft.com/office/powerpoint/2010/main" val="349924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9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97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Triangle 9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tr-TR" sz="5100"/>
              <a:t>What is Skill Mismatch?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/>
              <a:t>Misalignment between workers’ skills and job requirements</a:t>
            </a:r>
          </a:p>
          <a:p>
            <a:pPr lvl="1"/>
            <a:r>
              <a:rPr lang="en-US"/>
              <a:t>Overqualification</a:t>
            </a:r>
          </a:p>
          <a:p>
            <a:pPr lvl="1"/>
            <a:r>
              <a:rPr lang="en-US"/>
              <a:t>Underqualification</a:t>
            </a:r>
          </a:p>
          <a:p>
            <a:pPr lvl="1"/>
            <a:r>
              <a:rPr lang="en-US"/>
              <a:t>Field-of-study mismatch</a:t>
            </a:r>
          </a:p>
          <a:p>
            <a:pPr marL="457200" lvl="1" indent="0">
              <a:buNone/>
            </a:pPr>
            <a:endParaRPr lang="tr-TR"/>
          </a:p>
          <a:p>
            <a:pPr marL="457200" lvl="1" indent="0">
              <a:buNone/>
            </a:pPr>
            <a:r>
              <a:rPr lang="tr-TR" b="1"/>
              <a:t>Increasingly structural, not temporary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8DF66CB0-1AD6-4D8C-BE70-897ADA64FE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24C3B26D-D43F-467B-B943-E20A45E78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6802718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74" y="1063256"/>
            <a:ext cx="5624624" cy="10972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Why It Matters?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F54580-4D84-CA51-B57A-5B50E3C68477}"/>
              </a:ext>
            </a:extLst>
          </p:cNvPr>
          <p:cNvSpPr txBox="1"/>
          <p:nvPr/>
        </p:nvSpPr>
        <p:spPr>
          <a:xfrm>
            <a:off x="7689773" y="3154906"/>
            <a:ext cx="3822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A development challenge, not just a labor issue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61190C-FB63-7029-2E5A-B25F4A4E9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699361"/>
              </p:ext>
            </p:extLst>
          </p:nvPr>
        </p:nvGraphicFramePr>
        <p:xfrm>
          <a:off x="1335801" y="2447337"/>
          <a:ext cx="5475266" cy="315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Scale and Evidence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4DBC22-96A4-8677-E047-3B5769BFDB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49724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tr-TR" sz="5200"/>
              <a:t>The Structural Paradox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A82935-1A04-8A96-6B5F-69C32A996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00187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tr-TR"/>
              <a:t>Core Paradox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07CC1C-6652-D7E3-7076-93BC4347E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4561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/>
              <a:t>Economic Impact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FB96AB-CAE2-5A6D-9F2A-1D98B2611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7514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 descr="Duvarın üzerinde biri öne çıkan çok sayıda yapışkanlı not">
            <a:extLst>
              <a:ext uri="{FF2B5EF4-FFF2-40B4-BE49-F238E27FC236}">
                <a16:creationId xmlns:a16="http://schemas.microsoft.com/office/drawing/2014/main" id="{6BAEA58D-DBDF-94AA-182B-53564108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38" r="32103" b="-2"/>
          <a:stretch>
            <a:fillRect/>
          </a:stretch>
        </p:blipFill>
        <p:spPr>
          <a:xfrm>
            <a:off x="6703596" y="520749"/>
            <a:ext cx="4452295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1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r-TR"/>
              <a:t>Why Mismatch Happens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US"/>
              <a:t>Not just a skills gap, but</a:t>
            </a:r>
          </a:p>
          <a:p>
            <a:pPr lvl="1"/>
            <a:r>
              <a:rPr lang="en-US"/>
              <a:t>Technological change</a:t>
            </a:r>
          </a:p>
          <a:p>
            <a:pPr lvl="1"/>
            <a:r>
              <a:rPr lang="en-US"/>
              <a:t>D</a:t>
            </a:r>
            <a:r>
              <a:rPr lang="en-US" err="1"/>
              <a:t>emographic</a:t>
            </a:r>
            <a:r>
              <a:rPr lang="en-US"/>
              <a:t> shifts</a:t>
            </a:r>
          </a:p>
          <a:p>
            <a:pPr lvl="1"/>
            <a:r>
              <a:rPr lang="en-US"/>
              <a:t>Institutional weaknesses</a:t>
            </a:r>
          </a:p>
          <a:p>
            <a:pPr lvl="1"/>
            <a:r>
              <a:rPr lang="en-US"/>
              <a:t>Employer behavior</a:t>
            </a:r>
          </a:p>
          <a:p>
            <a:r>
              <a:rPr lang="en-US"/>
              <a:t>Coordination failure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9AE539-1093-01CD-7494-E07288CD3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Structural Challenges (OIC)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B11917E-9199-A1BD-E72C-52495EBB3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67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448</Words>
  <Application>Microsoft Office PowerPoint</Application>
  <PresentationFormat>Geniş ekran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Wingdings</vt:lpstr>
      <vt:lpstr>Office Teması</vt:lpstr>
      <vt:lpstr>Office Theme</vt:lpstr>
      <vt:lpstr>The Roadmap for Preventing the Skill Mismatch in the Labor Markets of the OIC Member Countries</vt:lpstr>
      <vt:lpstr>What is Skill Mismatch?</vt:lpstr>
      <vt:lpstr>Why It Matters?</vt:lpstr>
      <vt:lpstr>Scale and Evidence</vt:lpstr>
      <vt:lpstr>The Structural Paradox</vt:lpstr>
      <vt:lpstr>Core Paradox</vt:lpstr>
      <vt:lpstr>Economic Impact</vt:lpstr>
      <vt:lpstr>Why Mismatch Happens</vt:lpstr>
      <vt:lpstr>Structural Challenges (OIC)</vt:lpstr>
      <vt:lpstr>Structural Transformation Constraint</vt:lpstr>
      <vt:lpstr>Types of Mismatch</vt:lpstr>
      <vt:lpstr>System Perspective</vt:lpstr>
      <vt:lpstr>Why It Persists</vt:lpstr>
      <vt:lpstr>Dynamic Problem</vt:lpstr>
      <vt:lpstr>Policy Implications</vt:lpstr>
      <vt:lpstr>Lifelong Learning &amp; TVET</vt:lpstr>
      <vt:lpstr>Study Methodology</vt:lpstr>
      <vt:lpstr>Final Takeaway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Roadmap for Preventing the Skill Mismatch in the Labor Markets of the OIC Member Countries</dc:title>
  <dc:creator>Nazire Dincer</dc:creator>
  <cp:lastModifiedBy>MİNE DEMİR</cp:lastModifiedBy>
  <cp:revision>9</cp:revision>
  <dcterms:created xsi:type="dcterms:W3CDTF">2026-04-16T14:38:29Z</dcterms:created>
  <dcterms:modified xsi:type="dcterms:W3CDTF">2026-04-20T07:55:56Z</dcterms:modified>
</cp:coreProperties>
</file>