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D104_2B2B18B3.xml" ContentType="application/vnd.ms-powerpoint.comments+xml"/>
  <Override PartName="/ppt/notesSlides/notesSlide13.xml" ContentType="application/vnd.openxmlformats-officedocument.presentationml.notesSlide+xml"/>
  <Override PartName="/ppt/comments/modernComment_140_E51D4D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7" r:id="rId2"/>
    <p:sldId id="258" r:id="rId3"/>
    <p:sldId id="2147471624" r:id="rId4"/>
    <p:sldId id="2147477306" r:id="rId5"/>
    <p:sldId id="2147471621" r:id="rId6"/>
    <p:sldId id="323" r:id="rId7"/>
    <p:sldId id="324" r:id="rId8"/>
    <p:sldId id="268" r:id="rId9"/>
    <p:sldId id="2147477309" r:id="rId10"/>
    <p:sldId id="2147477310" r:id="rId11"/>
    <p:sldId id="2147477307" r:id="rId12"/>
    <p:sldId id="2147471620" r:id="rId13"/>
    <p:sldId id="320" r:id="rId14"/>
    <p:sldId id="2147471625" r:id="rId15"/>
    <p:sldId id="266" r:id="rId16"/>
  </p:sldIdLst>
  <p:sldSz cx="18288000" cy="10287000"/>
  <p:notesSz cx="18288000" cy="10287000"/>
  <p:embeddedFontLst>
    <p:embeddedFont>
      <p:font typeface="Abadi" panose="020B0604020104020204" pitchFamily="34" charset="0"/>
      <p:regular r:id="rId18"/>
      <p:bold r:id="rId19"/>
      <p:italic r:id="rId20"/>
      <p:boldItalic r:id="rId21"/>
    </p:embeddedFont>
    <p:embeddedFont>
      <p:font typeface="Leelawadee UI" panose="020B0502040204020203" pitchFamily="34" charset="-34"/>
      <p:regular r:id="rId22"/>
      <p:bold r:id="rId23"/>
    </p:embeddedFont>
    <p:embeddedFont>
      <p:font typeface="Trebuchet MS" panose="020B0603020202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orient="horz" pos="864">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B52Y6TG3B9MNBy2/wu0QOdcapW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EBA57F-F24D-C176-0063-94D7EE00CACD}" name="Noviyanto Utomo" initials="NU" userId="S::Noviyanto.Utomo@ojk.go.id::d5c103a7-5ff6-43a9-8be5-17b2f94268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7CAFC-87E7-4E9B-A46D-D7A825854E2C}" v="55" dt="2026-04-16T01:17:22.247"/>
  </p1510:revLst>
</p1510:revInfo>
</file>

<file path=ppt/tableStyles.xml><?xml version="1.0" encoding="utf-8"?>
<a:tblStyleLst xmlns:a="http://schemas.openxmlformats.org/drawingml/2006/main" def="{DE967F9F-C67F-496F-816E-62CA115DD353}">
  <a:tblStyle styleId="{DE967F9F-C67F-496F-816E-62CA115DD35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8E8"/>
          </a:solidFill>
        </a:fill>
      </a:tcStyle>
    </a:wholeTbl>
    <a:band1H>
      <a:tcTxStyle/>
      <a:tcStyle>
        <a:tcBdr/>
        <a:fill>
          <a:solidFill>
            <a:srgbClr val="E8CFCF"/>
          </a:solidFill>
        </a:fill>
      </a:tcStyle>
    </a:band1H>
    <a:band2H>
      <a:tcTxStyle/>
      <a:tcStyle>
        <a:tcBdr/>
      </a:tcStyle>
    </a:band2H>
    <a:band1V>
      <a:tcTxStyle/>
      <a:tcStyle>
        <a:tcBdr/>
        <a:fill>
          <a:solidFill>
            <a:srgbClr val="E8CFCF"/>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AA80A89D-E431-4994-91A1-7EB9B0DF48FA}"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rgbClr val="FFFFFF"/>
      </a:tcTxStyle>
      <a:tcStyle>
        <a:tcBdr/>
        <a:fill>
          <a:solidFill>
            <a:srgbClr val="4F81BD"/>
          </a:solidFill>
        </a:fill>
      </a:tcStyle>
    </a:lastCol>
    <a:firstCol>
      <a:tcTxStyle b="on" i="off">
        <a:font>
          <a:latin typeface="Calibri"/>
          <a:ea typeface="Calibri"/>
          <a:cs typeface="Calibri"/>
        </a:font>
        <a:srgbClr val="FFFFFF"/>
      </a:tcTxStyle>
      <a:tcStyle>
        <a:tcBdr/>
        <a:fill>
          <a:solidFill>
            <a:srgbClr val="4F81BD"/>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2"/>
    <p:restoredTop sz="94664"/>
  </p:normalViewPr>
  <p:slideViewPr>
    <p:cSldViewPr snapToGrid="0">
      <p:cViewPr varScale="1">
        <p:scale>
          <a:sx n="47" d="100"/>
          <a:sy n="47" d="100"/>
        </p:scale>
        <p:origin x="612" y="28"/>
      </p:cViewPr>
      <p:guideLst>
        <p:guide orient="horz" pos="2880"/>
        <p:guide pos="2160"/>
        <p:guide orient="horz" pos="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oneojk-my.sharepoint.com/personal/firman_rahman_ojk_go_id/Documents/1.%20SCF/2026/2.%20Adhoc/8.%20UI/LUD%202018-09%20Apr%202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neojk-my.sharepoint.com/personal/firman_rahman_ojk_go_id/Documents/1.%20SCF/2026/2.%20Adhoc/8.%20UI/LUD%202018-09%20Apr%20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oneojk-my.sharepoint.com/personal/firman_rahman_ojk_go_id/Documents/1.%20SCF/2026/2.%20Adhoc/8.%20UI/LUD%202018-09%20Apr%202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D" sz="1800" dirty="0"/>
              <a:t>Total</a:t>
            </a:r>
            <a:r>
              <a:rPr lang="en-ID" sz="1800" baseline="0" dirty="0"/>
              <a:t> Issuers</a:t>
            </a:r>
            <a:endParaRPr lang="en-ID" sz="1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D"/>
        </a:p>
      </c:txPr>
    </c:title>
    <c:autoTitleDeleted val="0"/>
    <c:plotArea>
      <c:layout/>
      <c:barChart>
        <c:barDir val="col"/>
        <c:grouping val="clustered"/>
        <c:varyColors val="0"/>
        <c:ser>
          <c:idx val="1"/>
          <c:order val="1"/>
          <c:tx>
            <c:strRef>
              <c:f>'2018-09 Apr 26 (2)'!$C$4</c:f>
              <c:strCache>
                <c:ptCount val="1"/>
                <c:pt idx="0">
                  <c:v>Delta</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'2018-09 Apr 26 (2)'!$A$5:$A$14</c:f>
              <c:strCache>
                <c:ptCount val="10"/>
                <c:pt idx="1">
                  <c:v>2018</c:v>
                </c:pt>
                <c:pt idx="2">
                  <c:v>2019</c:v>
                </c:pt>
                <c:pt idx="3">
                  <c:v>2020</c:v>
                </c:pt>
                <c:pt idx="4">
                  <c:v>2021</c:v>
                </c:pt>
                <c:pt idx="5">
                  <c:v>2022</c:v>
                </c:pt>
                <c:pt idx="6">
                  <c:v>2023</c:v>
                </c:pt>
                <c:pt idx="7">
                  <c:v>2024</c:v>
                </c:pt>
                <c:pt idx="8">
                  <c:v>2025</c:v>
                </c:pt>
                <c:pt idx="9">
                  <c:v>2026 (s.d. 09 Apr)</c:v>
                </c:pt>
              </c:strCache>
            </c:strRef>
          </c:cat>
          <c:val>
            <c:numRef>
              <c:f>'2018-09 Apr 26 (2)'!$C$5:$C$14</c:f>
              <c:numCache>
                <c:formatCode>General</c:formatCode>
                <c:ptCount val="10"/>
                <c:pt idx="2" formatCode="0%">
                  <c:v>2.4285714285714284</c:v>
                </c:pt>
                <c:pt idx="3" formatCode="0%">
                  <c:v>2.25</c:v>
                </c:pt>
                <c:pt idx="4" formatCode="0%">
                  <c:v>0.76923076923076927</c:v>
                </c:pt>
                <c:pt idx="5" formatCode="0%">
                  <c:v>0.78260869565217395</c:v>
                </c:pt>
                <c:pt idx="6" formatCode="0%">
                  <c:v>0.37804878048780488</c:v>
                </c:pt>
                <c:pt idx="7" formatCode="0%">
                  <c:v>0.39528023598820061</c:v>
                </c:pt>
                <c:pt idx="8" formatCode="0%">
                  <c:v>0.24947145877378435</c:v>
                </c:pt>
                <c:pt idx="9" formatCode="0%">
                  <c:v>1.8612521150592216E-2</c:v>
                </c:pt>
              </c:numCache>
            </c:numRef>
          </c:val>
          <c:extLst>
            <c:ext xmlns:c16="http://schemas.microsoft.com/office/drawing/2014/chart" uri="{C3380CC4-5D6E-409C-BE32-E72D297353CC}">
              <c16:uniqueId val="{00000000-C9F2-4E0A-80AF-E0B348F13305}"/>
            </c:ext>
          </c:extLst>
        </c:ser>
        <c:dLbls>
          <c:showLegendKey val="0"/>
          <c:showVal val="0"/>
          <c:showCatName val="0"/>
          <c:showSerName val="0"/>
          <c:showPercent val="0"/>
          <c:showBubbleSize val="0"/>
        </c:dLbls>
        <c:gapWidth val="219"/>
        <c:axId val="2066601936"/>
        <c:axId val="2066606256"/>
      </c:barChart>
      <c:lineChart>
        <c:grouping val="standard"/>
        <c:varyColors val="0"/>
        <c:ser>
          <c:idx val="0"/>
          <c:order val="0"/>
          <c:tx>
            <c:strRef>
              <c:f>'2018-09 Apr 26 (2)'!$B$4</c:f>
              <c:strCache>
                <c:ptCount val="1"/>
                <c:pt idx="0">
                  <c:v>Jumlah Penerbit*</c:v>
                </c:pt>
              </c:strCache>
            </c:strRef>
          </c:tx>
          <c:spPr>
            <a:ln w="28575" cap="rnd">
              <a:solidFill>
                <a:srgbClr val="7030A0"/>
              </a:solidFill>
              <a:round/>
            </a:ln>
            <a:effectLst/>
          </c:spPr>
          <c:marker>
            <c:symbol val="none"/>
          </c:marker>
          <c:cat>
            <c:strRef>
              <c:f>'2018-09 Apr 26 (2)'!$A$5:$A$14</c:f>
              <c:strCache>
                <c:ptCount val="10"/>
                <c:pt idx="1">
                  <c:v>2018</c:v>
                </c:pt>
                <c:pt idx="2">
                  <c:v>2019</c:v>
                </c:pt>
                <c:pt idx="3">
                  <c:v>2020</c:v>
                </c:pt>
                <c:pt idx="4">
                  <c:v>2021</c:v>
                </c:pt>
                <c:pt idx="5">
                  <c:v>2022</c:v>
                </c:pt>
                <c:pt idx="6">
                  <c:v>2023</c:v>
                </c:pt>
                <c:pt idx="7">
                  <c:v>2024</c:v>
                </c:pt>
                <c:pt idx="8">
                  <c:v>2025</c:v>
                </c:pt>
                <c:pt idx="9">
                  <c:v>2026 (s.d. 09 Apr)</c:v>
                </c:pt>
              </c:strCache>
            </c:strRef>
          </c:cat>
          <c:val>
            <c:numRef>
              <c:f>'2018-09 Apr 26 (2)'!$B$5:$B$14</c:f>
              <c:numCache>
                <c:formatCode>_(* #,##0_);_(* \(#,##0\);_(* "-"_);_(@_)</c:formatCode>
                <c:ptCount val="10"/>
                <c:pt idx="1">
                  <c:v>7</c:v>
                </c:pt>
                <c:pt idx="2">
                  <c:v>24</c:v>
                </c:pt>
                <c:pt idx="3">
                  <c:v>78</c:v>
                </c:pt>
                <c:pt idx="4">
                  <c:v>138</c:v>
                </c:pt>
                <c:pt idx="5">
                  <c:v>246</c:v>
                </c:pt>
                <c:pt idx="6">
                  <c:v>339</c:v>
                </c:pt>
                <c:pt idx="7">
                  <c:v>473</c:v>
                </c:pt>
                <c:pt idx="8">
                  <c:v>591</c:v>
                </c:pt>
                <c:pt idx="9">
                  <c:v>602</c:v>
                </c:pt>
              </c:numCache>
            </c:numRef>
          </c:val>
          <c:smooth val="0"/>
          <c:extLst>
            <c:ext xmlns:c16="http://schemas.microsoft.com/office/drawing/2014/chart" uri="{C3380CC4-5D6E-409C-BE32-E72D297353CC}">
              <c16:uniqueId val="{00000001-C9F2-4E0A-80AF-E0B348F13305}"/>
            </c:ext>
          </c:extLst>
        </c:ser>
        <c:dLbls>
          <c:showLegendKey val="0"/>
          <c:showVal val="0"/>
          <c:showCatName val="0"/>
          <c:showSerName val="0"/>
          <c:showPercent val="0"/>
          <c:showBubbleSize val="0"/>
        </c:dLbls>
        <c:marker val="1"/>
        <c:smooth val="0"/>
        <c:axId val="1149876704"/>
        <c:axId val="1149875264"/>
      </c:lineChart>
      <c:catAx>
        <c:axId val="114987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9875264"/>
        <c:crosses val="autoZero"/>
        <c:auto val="1"/>
        <c:lblAlgn val="ctr"/>
        <c:lblOffset val="100"/>
        <c:noMultiLvlLbl val="0"/>
      </c:catAx>
      <c:valAx>
        <c:axId val="1149875264"/>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9876704"/>
        <c:crosses val="autoZero"/>
        <c:crossBetween val="between"/>
      </c:valAx>
      <c:valAx>
        <c:axId val="2066606256"/>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66601936"/>
        <c:crosses val="max"/>
        <c:crossBetween val="between"/>
      </c:valAx>
      <c:catAx>
        <c:axId val="2066601936"/>
        <c:scaling>
          <c:orientation val="minMax"/>
        </c:scaling>
        <c:delete val="1"/>
        <c:axPos val="b"/>
        <c:numFmt formatCode="General" sourceLinked="1"/>
        <c:majorTickMark val="out"/>
        <c:minorTickMark val="none"/>
        <c:tickLblPos val="nextTo"/>
        <c:crossAx val="20666062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D" sz="1800" dirty="0"/>
              <a:t>Number of Investors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D"/>
        </a:p>
      </c:txPr>
    </c:title>
    <c:autoTitleDeleted val="0"/>
    <c:plotArea>
      <c:layout/>
      <c:barChart>
        <c:barDir val="col"/>
        <c:grouping val="clustered"/>
        <c:varyColors val="0"/>
        <c:ser>
          <c:idx val="1"/>
          <c:order val="1"/>
          <c:tx>
            <c:strRef>
              <c:f>'2018-09 Apr 26 (2)'!$H$4</c:f>
              <c:strCache>
                <c:ptCount val="1"/>
                <c:pt idx="0">
                  <c:v>Delta</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'2018-09 Apr 26 (2)'!$A$5:$A$14</c:f>
              <c:strCache>
                <c:ptCount val="10"/>
                <c:pt idx="1">
                  <c:v>2018</c:v>
                </c:pt>
                <c:pt idx="2">
                  <c:v>2019</c:v>
                </c:pt>
                <c:pt idx="3">
                  <c:v>2020</c:v>
                </c:pt>
                <c:pt idx="4">
                  <c:v>2021</c:v>
                </c:pt>
                <c:pt idx="5">
                  <c:v>2022</c:v>
                </c:pt>
                <c:pt idx="6">
                  <c:v>2023</c:v>
                </c:pt>
                <c:pt idx="7">
                  <c:v>2024</c:v>
                </c:pt>
                <c:pt idx="8">
                  <c:v>2025</c:v>
                </c:pt>
                <c:pt idx="9">
                  <c:v>2026 (s.d. 09 Apr)</c:v>
                </c:pt>
              </c:strCache>
            </c:strRef>
          </c:cat>
          <c:val>
            <c:numRef>
              <c:f>'2018-09 Apr 26 (2)'!$H$5:$H$14</c:f>
              <c:numCache>
                <c:formatCode>General</c:formatCode>
                <c:ptCount val="10"/>
                <c:pt idx="2" formatCode="0%">
                  <c:v>12.206896551724139</c:v>
                </c:pt>
                <c:pt idx="3" formatCode="0%">
                  <c:v>13.657093124456049</c:v>
                </c:pt>
                <c:pt idx="4" formatCode="0%">
                  <c:v>1.1928329671634701</c:v>
                </c:pt>
                <c:pt idx="5" formatCode="0%">
                  <c:v>0.54571548491043742</c:v>
                </c:pt>
                <c:pt idx="6" formatCode="0%">
                  <c:v>0.25713660053431436</c:v>
                </c:pt>
                <c:pt idx="7" formatCode="0%">
                  <c:v>0.20564934748224997</c:v>
                </c:pt>
                <c:pt idx="8" formatCode="0%">
                  <c:v>0.11693520423495689</c:v>
                </c:pt>
                <c:pt idx="9" formatCode="0%">
                  <c:v>1.4182232110518963E-2</c:v>
                </c:pt>
              </c:numCache>
            </c:numRef>
          </c:val>
          <c:extLst>
            <c:ext xmlns:c16="http://schemas.microsoft.com/office/drawing/2014/chart" uri="{C3380CC4-5D6E-409C-BE32-E72D297353CC}">
              <c16:uniqueId val="{00000000-BA4F-40C6-836B-A6E61185FD53}"/>
            </c:ext>
          </c:extLst>
        </c:ser>
        <c:dLbls>
          <c:showLegendKey val="0"/>
          <c:showVal val="0"/>
          <c:showCatName val="0"/>
          <c:showSerName val="0"/>
          <c:showPercent val="0"/>
          <c:showBubbleSize val="0"/>
        </c:dLbls>
        <c:gapWidth val="219"/>
        <c:axId val="2066601936"/>
        <c:axId val="2066606256"/>
      </c:barChart>
      <c:lineChart>
        <c:grouping val="standard"/>
        <c:varyColors val="0"/>
        <c:ser>
          <c:idx val="0"/>
          <c:order val="0"/>
          <c:tx>
            <c:strRef>
              <c:f>'2018-09 Apr 26 (2)'!$G$4</c:f>
              <c:strCache>
                <c:ptCount val="1"/>
                <c:pt idx="0">
                  <c:v>Jumlah Pemodal</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'2018-09 Apr 26 (2)'!$A$5:$A$14</c:f>
              <c:strCache>
                <c:ptCount val="10"/>
                <c:pt idx="1">
                  <c:v>2018</c:v>
                </c:pt>
                <c:pt idx="2">
                  <c:v>2019</c:v>
                </c:pt>
                <c:pt idx="3">
                  <c:v>2020</c:v>
                </c:pt>
                <c:pt idx="4">
                  <c:v>2021</c:v>
                </c:pt>
                <c:pt idx="5">
                  <c:v>2022</c:v>
                </c:pt>
                <c:pt idx="6">
                  <c:v>2023</c:v>
                </c:pt>
                <c:pt idx="7">
                  <c:v>2024</c:v>
                </c:pt>
                <c:pt idx="8">
                  <c:v>2025</c:v>
                </c:pt>
                <c:pt idx="9">
                  <c:v>2026 (s.d. 09 Apr)</c:v>
                </c:pt>
              </c:strCache>
            </c:strRef>
          </c:cat>
          <c:val>
            <c:numRef>
              <c:f>'2018-09 Apr 26 (2)'!$G$5:$G$14</c:f>
              <c:numCache>
                <c:formatCode>_-* #,##0_-;\-* #,##0_-;_-* "-"??_-;_-@_-</c:formatCode>
                <c:ptCount val="10"/>
                <c:pt idx="1">
                  <c:v>174</c:v>
                </c:pt>
                <c:pt idx="2">
                  <c:v>2298</c:v>
                </c:pt>
                <c:pt idx="3">
                  <c:v>33682</c:v>
                </c:pt>
                <c:pt idx="4">
                  <c:v>73859</c:v>
                </c:pt>
                <c:pt idx="5">
                  <c:v>114165</c:v>
                </c:pt>
                <c:pt idx="6" formatCode="_(* #,##0_);_(* \(#,##0\);_(* &quot;-&quot;_);_(@_)">
                  <c:v>143521</c:v>
                </c:pt>
                <c:pt idx="7" formatCode="_(* #,##0_);_(* \(#,##0\);_(* &quot;-&quot;_);_(@_)">
                  <c:v>173036</c:v>
                </c:pt>
                <c:pt idx="8" formatCode="_(* #,##0_);_(* \(#,##0\);_(* &quot;-&quot;_);_(@_)">
                  <c:v>193270</c:v>
                </c:pt>
                <c:pt idx="9" formatCode="_(* #,##0_);_(* \(#,##0\);_(* &quot;-&quot;_);_(@_)">
                  <c:v>196011</c:v>
                </c:pt>
              </c:numCache>
            </c:numRef>
          </c:val>
          <c:smooth val="0"/>
          <c:extLst>
            <c:ext xmlns:c16="http://schemas.microsoft.com/office/drawing/2014/chart" uri="{C3380CC4-5D6E-409C-BE32-E72D297353CC}">
              <c16:uniqueId val="{00000001-BA4F-40C6-836B-A6E61185FD53}"/>
            </c:ext>
          </c:extLst>
        </c:ser>
        <c:dLbls>
          <c:showLegendKey val="0"/>
          <c:showVal val="0"/>
          <c:showCatName val="0"/>
          <c:showSerName val="0"/>
          <c:showPercent val="0"/>
          <c:showBubbleSize val="0"/>
        </c:dLbls>
        <c:marker val="1"/>
        <c:smooth val="0"/>
        <c:axId val="1149876704"/>
        <c:axId val="1149875264"/>
      </c:lineChart>
      <c:catAx>
        <c:axId val="114987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9875264"/>
        <c:crosses val="autoZero"/>
        <c:auto val="1"/>
        <c:lblAlgn val="ctr"/>
        <c:lblOffset val="100"/>
        <c:noMultiLvlLbl val="0"/>
      </c:catAx>
      <c:valAx>
        <c:axId val="114987526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9876704"/>
        <c:crosses val="autoZero"/>
        <c:crossBetween val="between"/>
      </c:valAx>
      <c:valAx>
        <c:axId val="2066606256"/>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66601936"/>
        <c:crosses val="max"/>
        <c:crossBetween val="between"/>
      </c:valAx>
      <c:catAx>
        <c:axId val="2066601936"/>
        <c:scaling>
          <c:orientation val="minMax"/>
        </c:scaling>
        <c:delete val="1"/>
        <c:axPos val="b"/>
        <c:numFmt formatCode="General" sourceLinked="1"/>
        <c:majorTickMark val="out"/>
        <c:minorTickMark val="none"/>
        <c:tickLblPos val="nextTo"/>
        <c:crossAx val="20666062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D" sz="1800" dirty="0"/>
              <a:t>Value of Securities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D"/>
        </a:p>
      </c:txPr>
    </c:title>
    <c:autoTitleDeleted val="0"/>
    <c:plotArea>
      <c:layout/>
      <c:barChart>
        <c:barDir val="col"/>
        <c:grouping val="clustered"/>
        <c:varyColors val="0"/>
        <c:ser>
          <c:idx val="1"/>
          <c:order val="1"/>
          <c:tx>
            <c:strRef>
              <c:f>'2018-09 Apr 26 (2)'!$M$4</c:f>
              <c:strCache>
                <c:ptCount val="1"/>
                <c:pt idx="0">
                  <c:v>Delta</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'2018-09 Apr 26 (2)'!$A$6:$A$14</c:f>
              <c:strCache>
                <c:ptCount val="9"/>
                <c:pt idx="0">
                  <c:v>2018</c:v>
                </c:pt>
                <c:pt idx="1">
                  <c:v>2019</c:v>
                </c:pt>
                <c:pt idx="2">
                  <c:v>2020</c:v>
                </c:pt>
                <c:pt idx="3">
                  <c:v>2021</c:v>
                </c:pt>
                <c:pt idx="4">
                  <c:v>2022</c:v>
                </c:pt>
                <c:pt idx="5">
                  <c:v>2023</c:v>
                </c:pt>
                <c:pt idx="6">
                  <c:v>2024</c:v>
                </c:pt>
                <c:pt idx="7">
                  <c:v>2025</c:v>
                </c:pt>
                <c:pt idx="8">
                  <c:v>2026 (s.d. 09 Apr)</c:v>
                </c:pt>
              </c:strCache>
            </c:strRef>
          </c:cat>
          <c:val>
            <c:numRef>
              <c:f>'2018-09 Apr 26 (2)'!$M$6:$M$14</c:f>
              <c:numCache>
                <c:formatCode>0%</c:formatCode>
                <c:ptCount val="9"/>
                <c:pt idx="1">
                  <c:v>12.781949458483755</c:v>
                </c:pt>
                <c:pt idx="2">
                  <c:v>2.3805859702430845</c:v>
                </c:pt>
                <c:pt idx="3">
                  <c:v>1.6331969726613575</c:v>
                </c:pt>
                <c:pt idx="4">
                  <c:v>0.8006049949804781</c:v>
                </c:pt>
                <c:pt idx="5">
                  <c:v>0.53460559819920561</c:v>
                </c:pt>
                <c:pt idx="6">
                  <c:v>0.45124238015571649</c:v>
                </c:pt>
                <c:pt idx="7">
                  <c:v>0.35884368130355843</c:v>
                </c:pt>
                <c:pt idx="8">
                  <c:v>2.7942875135055136E-2</c:v>
                </c:pt>
              </c:numCache>
            </c:numRef>
          </c:val>
          <c:extLst>
            <c:ext xmlns:c16="http://schemas.microsoft.com/office/drawing/2014/chart" uri="{C3380CC4-5D6E-409C-BE32-E72D297353CC}">
              <c16:uniqueId val="{00000000-798D-45D3-93D8-473279B3387C}"/>
            </c:ext>
          </c:extLst>
        </c:ser>
        <c:dLbls>
          <c:showLegendKey val="0"/>
          <c:showVal val="0"/>
          <c:showCatName val="0"/>
          <c:showSerName val="0"/>
          <c:showPercent val="0"/>
          <c:showBubbleSize val="0"/>
        </c:dLbls>
        <c:gapWidth val="219"/>
        <c:axId val="2066601936"/>
        <c:axId val="2066606256"/>
      </c:barChart>
      <c:lineChart>
        <c:grouping val="standard"/>
        <c:varyColors val="0"/>
        <c:ser>
          <c:idx val="0"/>
          <c:order val="0"/>
          <c:tx>
            <c:strRef>
              <c:f>'2018-09 Apr 26 (2)'!$L$4</c:f>
              <c:strCache>
                <c:ptCount val="1"/>
                <c:pt idx="0">
                  <c:v>Nilai Efek</c:v>
                </c:pt>
              </c:strCache>
            </c:strRef>
          </c:tx>
          <c:spPr>
            <a:ln w="28575" cap="rnd">
              <a:solidFill>
                <a:srgbClr val="7030A0"/>
              </a:solidFill>
              <a:round/>
            </a:ln>
            <a:effectLst/>
          </c:spPr>
          <c:marker>
            <c:symbol val="none"/>
          </c:marker>
          <c:cat>
            <c:strRef>
              <c:f>'2018-09 Apr 26 (2)'!$A$6:$A$14</c:f>
              <c:strCache>
                <c:ptCount val="9"/>
                <c:pt idx="0">
                  <c:v>2018</c:v>
                </c:pt>
                <c:pt idx="1">
                  <c:v>2019</c:v>
                </c:pt>
                <c:pt idx="2">
                  <c:v>2020</c:v>
                </c:pt>
                <c:pt idx="3">
                  <c:v>2021</c:v>
                </c:pt>
                <c:pt idx="4">
                  <c:v>2022</c:v>
                </c:pt>
                <c:pt idx="5">
                  <c:v>2023</c:v>
                </c:pt>
                <c:pt idx="6">
                  <c:v>2024</c:v>
                </c:pt>
                <c:pt idx="7">
                  <c:v>2025</c:v>
                </c:pt>
                <c:pt idx="8">
                  <c:v>2026 (s.d. 09 Apr)</c:v>
                </c:pt>
              </c:strCache>
            </c:strRef>
          </c:cat>
          <c:val>
            <c:numRef>
              <c:f>'2018-09 Apr 26 (2)'!$L$6:$L$14</c:f>
              <c:numCache>
                <c:formatCode>_-* #,##0_-;\-* #,##0_-;_-* "-"??_-;_-@_-</c:formatCode>
                <c:ptCount val="9"/>
                <c:pt idx="0">
                  <c:v>2770000000</c:v>
                </c:pt>
                <c:pt idx="1">
                  <c:v>38176000000</c:v>
                </c:pt>
                <c:pt idx="2">
                  <c:v>129057250000</c:v>
                </c:pt>
                <c:pt idx="3">
                  <c:v>339833160000</c:v>
                </c:pt>
                <c:pt idx="4">
                  <c:v>611905285356</c:v>
                </c:pt>
                <c:pt idx="5" formatCode="_(* #,##0_);_(* \(#,##0\);_(* &quot;-&quot;_);_(@_)">
                  <c:v>939033276475</c:v>
                </c:pt>
                <c:pt idx="6" formatCode="_(* #,##0_);_(* \(#,##0\);_(* &quot;-&quot;_);_(@_)">
                  <c:v>1362764887197</c:v>
                </c:pt>
                <c:pt idx="7" formatCode="_(* #,##0_);_(* \(#,##0\);_(* &quot;-&quot;_);_(@_)">
                  <c:v>1851784456070</c:v>
                </c:pt>
                <c:pt idx="8" formatCode="_(* #,##0_);_(* \(#,##0\);_(* &quot;-&quot;_);_(@_)">
                  <c:v>1903528637903</c:v>
                </c:pt>
              </c:numCache>
            </c:numRef>
          </c:val>
          <c:smooth val="0"/>
          <c:extLst>
            <c:ext xmlns:c16="http://schemas.microsoft.com/office/drawing/2014/chart" uri="{C3380CC4-5D6E-409C-BE32-E72D297353CC}">
              <c16:uniqueId val="{00000001-798D-45D3-93D8-473279B3387C}"/>
            </c:ext>
          </c:extLst>
        </c:ser>
        <c:dLbls>
          <c:showLegendKey val="0"/>
          <c:showVal val="0"/>
          <c:showCatName val="0"/>
          <c:showSerName val="0"/>
          <c:showPercent val="0"/>
          <c:showBubbleSize val="0"/>
        </c:dLbls>
        <c:marker val="1"/>
        <c:smooth val="0"/>
        <c:axId val="1149876704"/>
        <c:axId val="1149875264"/>
      </c:lineChart>
      <c:catAx>
        <c:axId val="114987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9875264"/>
        <c:crosses val="autoZero"/>
        <c:auto val="1"/>
        <c:lblAlgn val="ctr"/>
        <c:lblOffset val="100"/>
        <c:noMultiLvlLbl val="0"/>
      </c:catAx>
      <c:valAx>
        <c:axId val="1149875264"/>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9876704"/>
        <c:crosses val="autoZero"/>
        <c:crossBetween val="between"/>
        <c:dispUnits>
          <c:builtInUnit val="billions"/>
          <c:dispUnitsLbl>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D" dirty="0" err="1"/>
                    <a:t>miliar</a:t>
                  </a:r>
                  <a:endParaRPr lang="en-ID" dirty="0"/>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D"/>
              </a:p>
            </c:txPr>
          </c:dispUnitsLbl>
        </c:dispUnits>
      </c:valAx>
      <c:valAx>
        <c:axId val="2066606256"/>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66601936"/>
        <c:crosses val="max"/>
        <c:crossBetween val="between"/>
      </c:valAx>
      <c:catAx>
        <c:axId val="2066601936"/>
        <c:scaling>
          <c:orientation val="minMax"/>
        </c:scaling>
        <c:delete val="1"/>
        <c:axPos val="b"/>
        <c:numFmt formatCode="General" sourceLinked="1"/>
        <c:majorTickMark val="out"/>
        <c:minorTickMark val="none"/>
        <c:tickLblPos val="nextTo"/>
        <c:crossAx val="20666062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0_E51D4D0.xml><?xml version="1.0" encoding="utf-8"?>
<p188:cmLst xmlns:a="http://schemas.openxmlformats.org/drawingml/2006/main" xmlns:r="http://schemas.openxmlformats.org/officeDocument/2006/relationships" xmlns:p188="http://schemas.microsoft.com/office/powerpoint/2018/8/main">
  <p188:cm id="{43F48E61-F973-4A8A-9E87-5D5195FB1A37}" authorId="{43EBA57F-F24D-C176-0063-94D7EE00CACD}" status="resolved" created="2026-04-21T01:03:01.714" complete="100000">
    <pc:sldMkLst xmlns:pc="http://schemas.microsoft.com/office/powerpoint/2013/main/command">
      <pc:docMk/>
      <pc:sldMk cId="240243920" sldId="320"/>
    </pc:sldMkLst>
    <p188:txBody>
      <a:bodyPr/>
      <a:lstStyle/>
      <a:p>
        <a:r>
          <a:rPr lang="en-ID"/>
          <a:t>Ini diletakan setelah slide 9
Yang masih pake bahasa indonesia diganti bahasa inggris
Yang explation di hapus saja
Jadi kolomnya tinggal issues dan resolution of scf net
Kalo ada data bidang usaha penerbit ditampilkan datanya 
Kalo ada data sebaran penerbit agar ditampilkan 
Kalo liat data di web ojk ada data penerbit per provinsi, agar bisa ditampilkan diatas peta indonesia
</a:t>
        </a:r>
      </a:p>
    </p188:txBody>
  </p188:cm>
</p188:cmLst>
</file>

<file path=ppt/comments/modernComment_7FFFD104_2B2B18B3.xml><?xml version="1.0" encoding="utf-8"?>
<p188:cmLst xmlns:a="http://schemas.openxmlformats.org/drawingml/2006/main" xmlns:r="http://schemas.openxmlformats.org/officeDocument/2006/relationships" xmlns:p188="http://schemas.microsoft.com/office/powerpoint/2018/8/main">
  <p188:cm id="{1B1F148A-F8FA-4ACE-BBAC-45159C893D2E}" authorId="{43EBA57F-F24D-C176-0063-94D7EE00CACD}" status="resolved" created="2026-04-21T00:58:53.512" complete="100000">
    <pc:sldMkLst xmlns:pc="http://schemas.microsoft.com/office/powerpoint/2013/main/command">
      <pc:docMk/>
      <pc:sldMk cId="724244659" sldId="2147471620"/>
    </pc:sldMkLst>
    <p188:txBody>
      <a:bodyPr/>
      <a:lstStyle/>
      <a:p>
        <a:r>
          <a:rPr lang="en-ID"/>
          <a:t>Ini diletakan sebelum terima kasih
Kalo kita punya data berapa penonton film tersebut agar ditampilkan
Kalo nggak ada datanya nggak pa pa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aecab119be_0_174:notes"/>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3aecab119be_0_174: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B2C7A2CD-F82C-0807-C333-71F9BF1B5BFA}"/>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DB9C51D4-170B-764C-BEA4-2CB9D77B526B}"/>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66D7CB25-9CE1-3655-98D2-F9DB4CC417F5}"/>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6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8CBCFADA-E798-A80D-7D6B-38E78CA7023B}"/>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604E3960-3D71-6A10-8A66-169436B0CE5F}"/>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898035E0-4689-494C-282F-7BF0F8C36FE1}"/>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132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1151D25A-0EA7-64ED-5D07-E6E4AA0A4F0E}"/>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10E3B60E-35C8-698D-C8E4-A0A179CB61C3}"/>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EBBFA265-8E06-F762-5854-16088959C443}"/>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57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F7586861-B17D-513B-99B8-A0B6F92702DF}"/>
            </a:ext>
          </a:extLst>
        </p:cNvPr>
        <p:cNvGrpSpPr/>
        <p:nvPr/>
      </p:nvGrpSpPr>
      <p:grpSpPr>
        <a:xfrm>
          <a:off x="0" y="0"/>
          <a:ext cx="0" cy="0"/>
          <a:chOff x="0" y="0"/>
          <a:chExt cx="0" cy="0"/>
        </a:xfrm>
      </p:grpSpPr>
      <p:sp>
        <p:nvSpPr>
          <p:cNvPr id="178" name="Google Shape;178;g3aecab119be_11_0:notes">
            <a:extLst>
              <a:ext uri="{FF2B5EF4-FFF2-40B4-BE49-F238E27FC236}">
                <a16:creationId xmlns:a16="http://schemas.microsoft.com/office/drawing/2014/main" id="{541262E3-0EF0-A468-A4DF-204CD44548F1}"/>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3aecab119be_11_0:notes">
            <a:extLst>
              <a:ext uri="{FF2B5EF4-FFF2-40B4-BE49-F238E27FC236}">
                <a16:creationId xmlns:a16="http://schemas.microsoft.com/office/drawing/2014/main" id="{D69E10F1-5274-9438-150E-5DA5798CCEFE}"/>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08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a:extLst>
            <a:ext uri="{FF2B5EF4-FFF2-40B4-BE49-F238E27FC236}">
              <a16:creationId xmlns:a16="http://schemas.microsoft.com/office/drawing/2014/main" id="{CF9AFDA5-0BA8-B465-6E5A-E50DA77090BE}"/>
            </a:ext>
          </a:extLst>
        </p:cNvPr>
        <p:cNvGrpSpPr/>
        <p:nvPr/>
      </p:nvGrpSpPr>
      <p:grpSpPr>
        <a:xfrm>
          <a:off x="0" y="0"/>
          <a:ext cx="0" cy="0"/>
          <a:chOff x="0" y="0"/>
          <a:chExt cx="0" cy="0"/>
        </a:xfrm>
      </p:grpSpPr>
      <p:sp>
        <p:nvSpPr>
          <p:cNvPr id="178" name="Google Shape;178;g3aecab119be_11_0:notes">
            <a:extLst>
              <a:ext uri="{FF2B5EF4-FFF2-40B4-BE49-F238E27FC236}">
                <a16:creationId xmlns:a16="http://schemas.microsoft.com/office/drawing/2014/main" id="{EF353175-C3BE-3113-F447-9729CF194619}"/>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3aecab119be_11_0:notes">
            <a:extLst>
              <a:ext uri="{FF2B5EF4-FFF2-40B4-BE49-F238E27FC236}">
                <a16:creationId xmlns:a16="http://schemas.microsoft.com/office/drawing/2014/main" id="{928B6A77-D886-94AF-817B-7D55D7A35777}"/>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054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9: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aecab119be_0_198:notes"/>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NBFI: Non Bank Financial </a:t>
            </a:r>
            <a:r>
              <a:rPr lang="en-US" dirty="0" err="1"/>
              <a:t>Intitution</a:t>
            </a:r>
            <a:endParaRPr dirty="0"/>
          </a:p>
        </p:txBody>
      </p:sp>
      <p:sp>
        <p:nvSpPr>
          <p:cNvPr id="106" name="Google Shape;106;g3aecab119be_0_198: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91C223FB-EA44-F2EC-C7E9-4FDE0C93FC96}"/>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B8503666-0F1F-F3FB-9E0D-495CE33A624F}"/>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This slide shows technical workflow between the </a:t>
            </a:r>
            <a:r>
              <a:rPr lang="en-US" sz="1200" b="1" i="0" u="none" strike="noStrike" cap="none" dirty="0">
                <a:solidFill>
                  <a:schemeClr val="dk1"/>
                </a:solidFill>
                <a:effectLst/>
                <a:latin typeface="Calibri"/>
                <a:ea typeface="Calibri"/>
                <a:cs typeface="Calibri"/>
                <a:sym typeface="Calibri"/>
              </a:rPr>
              <a:t>Investor</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SCF Platform</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Issuer</a:t>
            </a:r>
            <a:r>
              <a:rPr lang="en-US" sz="1200" b="0" i="0" u="none" strike="noStrike" cap="none" dirty="0">
                <a:solidFill>
                  <a:schemeClr val="dk1"/>
                </a:solidFill>
                <a:effectLst/>
                <a:latin typeface="Calibri"/>
                <a:ea typeface="Calibri"/>
                <a:cs typeface="Calibri"/>
                <a:sym typeface="Calibri"/>
              </a:rPr>
              <a:t>, and third-party institutions such as </a:t>
            </a:r>
            <a:r>
              <a:rPr lang="en-US" sz="1200" b="1" i="0" u="none" strike="noStrike" cap="none" dirty="0">
                <a:solidFill>
                  <a:schemeClr val="dk1"/>
                </a:solidFill>
                <a:effectLst/>
                <a:latin typeface="Calibri"/>
                <a:ea typeface="Calibri"/>
                <a:cs typeface="Calibri"/>
                <a:sym typeface="Calibri"/>
              </a:rPr>
              <a:t>KSEI (Depository)</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Custodian Banks</a:t>
            </a:r>
            <a:r>
              <a:rPr lang="en-US" sz="1200" b="0" i="0" u="none" strike="noStrike" cap="none" dirty="0">
                <a:solidFill>
                  <a:schemeClr val="dk1"/>
                </a:solidFill>
                <a:effectLst/>
                <a:latin typeface="Calibri"/>
                <a:ea typeface="Calibri"/>
                <a:cs typeface="Calibri"/>
                <a:sym typeface="Calibri"/>
              </a:rPr>
              <a:t>, and credit information agencies</a:t>
            </a:r>
            <a:endParaRPr dirty="0"/>
          </a:p>
        </p:txBody>
      </p:sp>
      <p:sp>
        <p:nvSpPr>
          <p:cNvPr id="106" name="Google Shape;106;g3aecab119be_0_198:notes">
            <a:extLst>
              <a:ext uri="{FF2B5EF4-FFF2-40B4-BE49-F238E27FC236}">
                <a16:creationId xmlns:a16="http://schemas.microsoft.com/office/drawing/2014/main" id="{9D6F5370-F3E4-C192-BF75-3897418F060E}"/>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69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48312CD9-3D6A-05A1-90DA-089FB95E9A12}"/>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5C169828-59FA-7C83-A531-4C114CE3077A}"/>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This slide shows technical workflow between the </a:t>
            </a:r>
            <a:r>
              <a:rPr lang="en-US" sz="1200" b="1" i="0" u="none" strike="noStrike" cap="none" dirty="0">
                <a:solidFill>
                  <a:schemeClr val="dk1"/>
                </a:solidFill>
                <a:effectLst/>
                <a:latin typeface="Calibri"/>
                <a:ea typeface="Calibri"/>
                <a:cs typeface="Calibri"/>
                <a:sym typeface="Calibri"/>
              </a:rPr>
              <a:t>Investor</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SCF Platform</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Issuer</a:t>
            </a:r>
            <a:r>
              <a:rPr lang="en-US" sz="1200" b="0" i="0" u="none" strike="noStrike" cap="none" dirty="0">
                <a:solidFill>
                  <a:schemeClr val="dk1"/>
                </a:solidFill>
                <a:effectLst/>
                <a:latin typeface="Calibri"/>
                <a:ea typeface="Calibri"/>
                <a:cs typeface="Calibri"/>
                <a:sym typeface="Calibri"/>
              </a:rPr>
              <a:t>, and third-party institutions such as </a:t>
            </a:r>
            <a:r>
              <a:rPr lang="en-US" sz="1200" b="1" i="0" u="none" strike="noStrike" cap="none" dirty="0">
                <a:solidFill>
                  <a:schemeClr val="dk1"/>
                </a:solidFill>
                <a:effectLst/>
                <a:latin typeface="Calibri"/>
                <a:ea typeface="Calibri"/>
                <a:cs typeface="Calibri"/>
                <a:sym typeface="Calibri"/>
              </a:rPr>
              <a:t>KSEI (Depository)</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Custodian Banks</a:t>
            </a:r>
            <a:r>
              <a:rPr lang="en-US" sz="1200" b="0" i="0" u="none" strike="noStrike" cap="none" dirty="0">
                <a:solidFill>
                  <a:schemeClr val="dk1"/>
                </a:solidFill>
                <a:effectLst/>
                <a:latin typeface="Calibri"/>
                <a:ea typeface="Calibri"/>
                <a:cs typeface="Calibri"/>
                <a:sym typeface="Calibri"/>
              </a:rPr>
              <a:t>, and credit information agencies</a:t>
            </a:r>
            <a:endParaRPr dirty="0"/>
          </a:p>
        </p:txBody>
      </p:sp>
      <p:sp>
        <p:nvSpPr>
          <p:cNvPr id="106" name="Google Shape;106;g3aecab119be_0_198:notes">
            <a:extLst>
              <a:ext uri="{FF2B5EF4-FFF2-40B4-BE49-F238E27FC236}">
                <a16:creationId xmlns:a16="http://schemas.microsoft.com/office/drawing/2014/main" id="{005B724B-3B6B-0C3B-98BF-B05DDB709D38}"/>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98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B549B18D-9774-C121-BFC5-0012FF6B6953}"/>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03BCAB7B-675B-B3E4-388C-44B204C396C9}"/>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12DA69EC-36E8-CD65-75B5-9642E02FF476}"/>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92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8EB3DF59-8479-C5F7-8637-B8E07B46AC6B}"/>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0D7396E7-526B-AABE-68B7-2453564C6E23}"/>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6A2BCEAD-CEB2-0103-6182-929A24D5E118}"/>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209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A35C5860-925E-EEF1-7CA5-EBC5F415D099}"/>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93176B6D-B9D7-30AB-0302-65BE4B606D7B}"/>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45A72573-95AD-02B0-6789-87C7D36DB066}"/>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269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23179C09-E684-C2EA-6EB5-6A9994871BF8}"/>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BABA143B-12F1-F437-2077-0B943977BA4E}"/>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9C7889C3-9AA6-F0B0-5218-4D4B0C97AD4B}"/>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55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58EB0A49-065C-B675-16FE-01584D6A0CB0}"/>
            </a:ext>
          </a:extLst>
        </p:cNvPr>
        <p:cNvGrpSpPr/>
        <p:nvPr/>
      </p:nvGrpSpPr>
      <p:grpSpPr>
        <a:xfrm>
          <a:off x="0" y="0"/>
          <a:ext cx="0" cy="0"/>
          <a:chOff x="0" y="0"/>
          <a:chExt cx="0" cy="0"/>
        </a:xfrm>
      </p:grpSpPr>
      <p:sp>
        <p:nvSpPr>
          <p:cNvPr id="105" name="Google Shape;105;g3aecab119be_0_198:notes">
            <a:extLst>
              <a:ext uri="{FF2B5EF4-FFF2-40B4-BE49-F238E27FC236}">
                <a16:creationId xmlns:a16="http://schemas.microsoft.com/office/drawing/2014/main" id="{C95455FE-0A9E-4FC1-D727-C09F98473F53}"/>
              </a:ext>
            </a:extLst>
          </p:cNvPr>
          <p:cNvSpPr txBox="1">
            <a:spLocks noGrp="1"/>
          </p:cNvSpPr>
          <p:nvPr>
            <p:ph type="body" idx="1"/>
          </p:nvPr>
        </p:nvSpPr>
        <p:spPr>
          <a:xfrm>
            <a:off x="1828800" y="4951413"/>
            <a:ext cx="14630400" cy="4049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g3aecab119be_0_198:notes">
            <a:extLst>
              <a:ext uri="{FF2B5EF4-FFF2-40B4-BE49-F238E27FC236}">
                <a16:creationId xmlns:a16="http://schemas.microsoft.com/office/drawing/2014/main" id="{1346EDCF-7517-926D-2141-74D1CD857C5F}"/>
              </a:ext>
            </a:extLst>
          </p:cNvPr>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826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4"/>
        <p:cNvGrpSpPr/>
        <p:nvPr/>
      </p:nvGrpSpPr>
      <p:grpSpPr>
        <a:xfrm>
          <a:off x="0" y="0"/>
          <a:ext cx="0" cy="0"/>
          <a:chOff x="0" y="0"/>
          <a:chExt cx="0" cy="0"/>
        </a:xfrm>
      </p:grpSpPr>
      <p:sp>
        <p:nvSpPr>
          <p:cNvPr id="25" name="Google Shape;25;p21"/>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sldNum" idx="12"/>
          </p:nvPr>
        </p:nvSpPr>
        <p:spPr>
          <a:xfrm>
            <a:off x="13167361" y="9896594"/>
            <a:ext cx="4206240" cy="276999"/>
          </a:xfrm>
          <a:prstGeom prst="rect">
            <a:avLst/>
          </a:prstGeom>
          <a:noFill/>
          <a:ln>
            <a:noFill/>
          </a:ln>
        </p:spPr>
        <p:txBody>
          <a:bodyPr spcFirstLastPara="1" wrap="square" lIns="0" tIns="0" rIns="0" bIns="0" anchor="t" anchorCtr="0">
            <a:spAutoFit/>
          </a:bodyPr>
          <a:lstStyle>
            <a:lvl1pPr marL="0" lvl="0" indent="0" algn="r">
              <a:spcBef>
                <a:spcPts val="0"/>
              </a:spcBef>
              <a:buNone/>
              <a:defRPr sz="1800" b="1">
                <a:solidFill>
                  <a:schemeClr val="lt1"/>
                </a:solidFill>
                <a:latin typeface="Calibri"/>
                <a:ea typeface="Calibri"/>
                <a:cs typeface="Calibri"/>
                <a:sym typeface="Calibri"/>
              </a:defRPr>
            </a:lvl1pPr>
            <a:lvl2pPr marL="0" lvl="1" indent="0" algn="r">
              <a:spcBef>
                <a:spcPts val="0"/>
              </a:spcBef>
              <a:buNone/>
              <a:defRPr sz="1800" b="1">
                <a:solidFill>
                  <a:schemeClr val="lt1"/>
                </a:solidFill>
                <a:latin typeface="Calibri"/>
                <a:ea typeface="Calibri"/>
                <a:cs typeface="Calibri"/>
                <a:sym typeface="Calibri"/>
              </a:defRPr>
            </a:lvl2pPr>
            <a:lvl3pPr marL="0" lvl="2" indent="0" algn="r">
              <a:spcBef>
                <a:spcPts val="0"/>
              </a:spcBef>
              <a:buNone/>
              <a:defRPr sz="1800" b="1">
                <a:solidFill>
                  <a:schemeClr val="lt1"/>
                </a:solidFill>
                <a:latin typeface="Calibri"/>
                <a:ea typeface="Calibri"/>
                <a:cs typeface="Calibri"/>
                <a:sym typeface="Calibri"/>
              </a:defRPr>
            </a:lvl3pPr>
            <a:lvl4pPr marL="0" lvl="3" indent="0" algn="r">
              <a:spcBef>
                <a:spcPts val="0"/>
              </a:spcBef>
              <a:buNone/>
              <a:defRPr sz="1800" b="1">
                <a:solidFill>
                  <a:schemeClr val="lt1"/>
                </a:solidFill>
                <a:latin typeface="Calibri"/>
                <a:ea typeface="Calibri"/>
                <a:cs typeface="Calibri"/>
                <a:sym typeface="Calibri"/>
              </a:defRPr>
            </a:lvl4pPr>
            <a:lvl5pPr marL="0" lvl="4" indent="0" algn="r">
              <a:spcBef>
                <a:spcPts val="0"/>
              </a:spcBef>
              <a:buNone/>
              <a:defRPr sz="1800" b="1">
                <a:solidFill>
                  <a:schemeClr val="lt1"/>
                </a:solidFill>
                <a:latin typeface="Calibri"/>
                <a:ea typeface="Calibri"/>
                <a:cs typeface="Calibri"/>
                <a:sym typeface="Calibri"/>
              </a:defRPr>
            </a:lvl5pPr>
            <a:lvl6pPr marL="0" lvl="5" indent="0" algn="r">
              <a:spcBef>
                <a:spcPts val="0"/>
              </a:spcBef>
              <a:buNone/>
              <a:defRPr sz="1800" b="1">
                <a:solidFill>
                  <a:schemeClr val="lt1"/>
                </a:solidFill>
                <a:latin typeface="Calibri"/>
                <a:ea typeface="Calibri"/>
                <a:cs typeface="Calibri"/>
                <a:sym typeface="Calibri"/>
              </a:defRPr>
            </a:lvl6pPr>
            <a:lvl7pPr marL="0" lvl="6" indent="0" algn="r">
              <a:spcBef>
                <a:spcPts val="0"/>
              </a:spcBef>
              <a:buNone/>
              <a:defRPr sz="1800" b="1">
                <a:solidFill>
                  <a:schemeClr val="lt1"/>
                </a:solidFill>
                <a:latin typeface="Calibri"/>
                <a:ea typeface="Calibri"/>
                <a:cs typeface="Calibri"/>
                <a:sym typeface="Calibri"/>
              </a:defRPr>
            </a:lvl7pPr>
            <a:lvl8pPr marL="0" lvl="7" indent="0" algn="r">
              <a:spcBef>
                <a:spcPts val="0"/>
              </a:spcBef>
              <a:buNone/>
              <a:defRPr sz="1800" b="1">
                <a:solidFill>
                  <a:schemeClr val="lt1"/>
                </a:solidFill>
                <a:latin typeface="Calibri"/>
                <a:ea typeface="Calibri"/>
                <a:cs typeface="Calibri"/>
                <a:sym typeface="Calibri"/>
              </a:defRPr>
            </a:lvl8pPr>
            <a:lvl9pPr marL="0" lvl="8" indent="0" algn="r">
              <a:spcBef>
                <a:spcPts val="0"/>
              </a:spcBef>
              <a:buNone/>
              <a:defRPr sz="1800" b="1">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21"/>
          <p:cNvSpPr txBox="1"/>
          <p:nvPr userDrawn="1"/>
        </p:nvSpPr>
        <p:spPr>
          <a:xfrm>
            <a:off x="3200400" y="9879568"/>
            <a:ext cx="9045146" cy="369291"/>
          </a:xfrm>
          <a:prstGeom prst="rect">
            <a:avLst/>
          </a:prstGeom>
          <a:solidFill>
            <a:srgbClr val="D0302B"/>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dirty="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9"/>
        <p:cNvGrpSpPr/>
        <p:nvPr/>
      </p:nvGrpSpPr>
      <p:grpSpPr>
        <a:xfrm>
          <a:off x="0" y="0"/>
          <a:ext cx="0" cy="0"/>
          <a:chOff x="0" y="0"/>
          <a:chExt cx="0" cy="0"/>
        </a:xfrm>
      </p:grpSpPr>
      <p:sp>
        <p:nvSpPr>
          <p:cNvPr id="30" name="Google Shape;30;p22"/>
          <p:cNvSpPr/>
          <p:nvPr/>
        </p:nvSpPr>
        <p:spPr>
          <a:xfrm>
            <a:off x="8402801" y="1"/>
            <a:ext cx="9885680" cy="10287000"/>
          </a:xfrm>
          <a:custGeom>
            <a:avLst/>
            <a:gdLst/>
            <a:ahLst/>
            <a:cxnLst/>
            <a:rect l="l" t="t" r="r" b="b"/>
            <a:pathLst>
              <a:path w="9885680" h="10287000" extrusionOk="0">
                <a:moveTo>
                  <a:pt x="9885198" y="10286999"/>
                </a:moveTo>
                <a:lnTo>
                  <a:pt x="3964350" y="10286999"/>
                </a:lnTo>
                <a:lnTo>
                  <a:pt x="0" y="5143500"/>
                </a:lnTo>
                <a:lnTo>
                  <a:pt x="3964350" y="0"/>
                </a:lnTo>
                <a:lnTo>
                  <a:pt x="9885198" y="0"/>
                </a:lnTo>
                <a:lnTo>
                  <a:pt x="9885198" y="10286999"/>
                </a:lnTo>
                <a:close/>
              </a:path>
            </a:pathLst>
          </a:custGeom>
          <a:solidFill>
            <a:srgbClr val="29292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 name="Google Shape;31;p22"/>
          <p:cNvPicPr preferRelativeResize="0"/>
          <p:nvPr/>
        </p:nvPicPr>
        <p:blipFill rotWithShape="1">
          <a:blip r:embed="rId2">
            <a:alphaModFix/>
          </a:blip>
          <a:srcRect/>
          <a:stretch/>
        </p:blipFill>
        <p:spPr>
          <a:xfrm>
            <a:off x="9828886" y="0"/>
            <a:ext cx="8459112" cy="10286999"/>
          </a:xfrm>
          <a:prstGeom prst="rect">
            <a:avLst/>
          </a:prstGeom>
          <a:noFill/>
          <a:ln>
            <a:noFill/>
          </a:ln>
        </p:spPr>
      </p:pic>
      <p:sp>
        <p:nvSpPr>
          <p:cNvPr id="32" name="Google Shape;32;p22"/>
          <p:cNvSpPr/>
          <p:nvPr/>
        </p:nvSpPr>
        <p:spPr>
          <a:xfrm>
            <a:off x="9664070" y="1190066"/>
            <a:ext cx="6991350" cy="9097010"/>
          </a:xfrm>
          <a:custGeom>
            <a:avLst/>
            <a:gdLst/>
            <a:ahLst/>
            <a:cxnLst/>
            <a:rect l="l" t="t" r="r" b="b"/>
            <a:pathLst>
              <a:path w="6991350" h="9097010" extrusionOk="0">
                <a:moveTo>
                  <a:pt x="6991175" y="9096933"/>
                </a:moveTo>
                <a:lnTo>
                  <a:pt x="5749505" y="9096933"/>
                </a:lnTo>
                <a:lnTo>
                  <a:pt x="0" y="1595555"/>
                </a:lnTo>
                <a:lnTo>
                  <a:pt x="18662" y="59"/>
                </a:lnTo>
                <a:lnTo>
                  <a:pt x="6991175" y="9096933"/>
                </a:lnTo>
                <a:close/>
              </a:path>
            </a:pathLst>
          </a:custGeom>
          <a:solidFill>
            <a:srgbClr val="A617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33;p22"/>
          <p:cNvSpPr/>
          <p:nvPr/>
        </p:nvSpPr>
        <p:spPr>
          <a:xfrm>
            <a:off x="9028392" y="11"/>
            <a:ext cx="5547995" cy="5083175"/>
          </a:xfrm>
          <a:custGeom>
            <a:avLst/>
            <a:gdLst/>
            <a:ahLst/>
            <a:cxnLst/>
            <a:rect l="l" t="t" r="r" b="b"/>
            <a:pathLst>
              <a:path w="5547994" h="5083175" extrusionOk="0">
                <a:moveTo>
                  <a:pt x="2801594" y="0"/>
                </a:moveTo>
                <a:lnTo>
                  <a:pt x="1535201" y="0"/>
                </a:lnTo>
                <a:lnTo>
                  <a:pt x="654862" y="1129766"/>
                </a:lnTo>
                <a:lnTo>
                  <a:pt x="626643" y="2791231"/>
                </a:lnTo>
                <a:lnTo>
                  <a:pt x="2801594" y="0"/>
                </a:lnTo>
                <a:close/>
              </a:path>
              <a:path w="5547994" h="5083175" extrusionOk="0">
                <a:moveTo>
                  <a:pt x="5547804" y="0"/>
                </a:moveTo>
                <a:lnTo>
                  <a:pt x="3930446" y="0"/>
                </a:lnTo>
                <a:lnTo>
                  <a:pt x="0" y="5083060"/>
                </a:lnTo>
                <a:lnTo>
                  <a:pt x="1617878" y="5082387"/>
                </a:lnTo>
                <a:lnTo>
                  <a:pt x="5547804" y="0"/>
                </a:lnTo>
                <a:close/>
              </a:path>
            </a:pathLst>
          </a:custGeom>
          <a:solidFill>
            <a:srgbClr val="CF090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34;p22"/>
          <p:cNvSpPr/>
          <p:nvPr/>
        </p:nvSpPr>
        <p:spPr>
          <a:xfrm>
            <a:off x="9028282" y="5070089"/>
            <a:ext cx="5599430" cy="5217160"/>
          </a:xfrm>
          <a:custGeom>
            <a:avLst/>
            <a:gdLst/>
            <a:ahLst/>
            <a:cxnLst/>
            <a:rect l="l" t="t" r="r" b="b"/>
            <a:pathLst>
              <a:path w="5599430" h="5217159" extrusionOk="0">
                <a:moveTo>
                  <a:pt x="4006253" y="5216909"/>
                </a:moveTo>
                <a:lnTo>
                  <a:pt x="0" y="0"/>
                </a:lnTo>
                <a:lnTo>
                  <a:pt x="1593326" y="992"/>
                </a:lnTo>
                <a:lnTo>
                  <a:pt x="5598817" y="5216909"/>
                </a:lnTo>
                <a:lnTo>
                  <a:pt x="4006253" y="5216909"/>
                </a:lnTo>
                <a:close/>
              </a:path>
            </a:pathLst>
          </a:custGeom>
          <a:solidFill>
            <a:srgbClr val="A617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22"/>
          <p:cNvSpPr txBox="1">
            <a:spLocks noGrp="1"/>
          </p:cNvSpPr>
          <p:nvPr>
            <p:ph type="title"/>
          </p:nvPr>
        </p:nvSpPr>
        <p:spPr>
          <a:xfrm>
            <a:off x="4546880" y="416214"/>
            <a:ext cx="9194239" cy="134937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500" b="1" i="0">
                <a:solidFill>
                  <a:schemeClr val="dk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2"/>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2"/>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sldNum" idx="12"/>
          </p:nvPr>
        </p:nvSpPr>
        <p:spPr>
          <a:xfrm>
            <a:off x="13167361" y="9896594"/>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9"/>
        <p:cNvGrpSpPr/>
        <p:nvPr/>
      </p:nvGrpSpPr>
      <p:grpSpPr>
        <a:xfrm>
          <a:off x="0" y="0"/>
          <a:ext cx="0" cy="0"/>
          <a:chOff x="0" y="0"/>
          <a:chExt cx="0" cy="0"/>
        </a:xfrm>
      </p:grpSpPr>
      <p:sp>
        <p:nvSpPr>
          <p:cNvPr id="40" name="Google Shape;40;p23"/>
          <p:cNvSpPr txBox="1">
            <a:spLocks noGrp="1"/>
          </p:cNvSpPr>
          <p:nvPr>
            <p:ph type="ctrTitle"/>
          </p:nvPr>
        </p:nvSpPr>
        <p:spPr>
          <a:xfrm>
            <a:off x="1371600" y="3188970"/>
            <a:ext cx="15544800" cy="216027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3"/>
          <p:cNvSpPr txBox="1">
            <a:spLocks noGrp="1"/>
          </p:cNvSpPr>
          <p:nvPr>
            <p:ph type="subTitle" idx="1"/>
          </p:nvPr>
        </p:nvSpPr>
        <p:spPr>
          <a:xfrm>
            <a:off x="2743200" y="5760720"/>
            <a:ext cx="12801600" cy="25717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3"/>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13167361" y="9896594"/>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grpSp>
        <p:nvGrpSpPr>
          <p:cNvPr id="45" name="Google Shape;45;p23"/>
          <p:cNvGrpSpPr/>
          <p:nvPr/>
        </p:nvGrpSpPr>
        <p:grpSpPr>
          <a:xfrm>
            <a:off x="15916245" y="0"/>
            <a:ext cx="2372360" cy="2120265"/>
            <a:chOff x="15916245" y="0"/>
            <a:chExt cx="2372360" cy="2120265"/>
          </a:xfrm>
        </p:grpSpPr>
        <p:sp>
          <p:nvSpPr>
            <p:cNvPr id="46" name="Google Shape;46;p23"/>
            <p:cNvSpPr/>
            <p:nvPr/>
          </p:nvSpPr>
          <p:spPr>
            <a:xfrm>
              <a:off x="15916245" y="0"/>
              <a:ext cx="2372360" cy="2120265"/>
            </a:xfrm>
            <a:custGeom>
              <a:avLst/>
              <a:gdLst/>
              <a:ahLst/>
              <a:cxnLst/>
              <a:rect l="l" t="t" r="r" b="b"/>
              <a:pathLst>
                <a:path w="2372359" h="2120265" extrusionOk="0">
                  <a:moveTo>
                    <a:pt x="2371753" y="0"/>
                  </a:moveTo>
                  <a:lnTo>
                    <a:pt x="0" y="0"/>
                  </a:lnTo>
                  <a:lnTo>
                    <a:pt x="2371753" y="2120049"/>
                  </a:lnTo>
                  <a:lnTo>
                    <a:pt x="2371753" y="0"/>
                  </a:lnTo>
                  <a:close/>
                </a:path>
              </a:pathLst>
            </a:custGeom>
            <a:solidFill>
              <a:srgbClr val="29292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7" name="Google Shape;47;p23"/>
            <p:cNvPicPr preferRelativeResize="0"/>
            <p:nvPr/>
          </p:nvPicPr>
          <p:blipFill rotWithShape="1">
            <a:blip r:embed="rId2">
              <a:alphaModFix/>
            </a:blip>
            <a:srcRect/>
            <a:stretch/>
          </p:blipFill>
          <p:spPr>
            <a:xfrm>
              <a:off x="17423167" y="0"/>
              <a:ext cx="864831" cy="785485"/>
            </a:xfrm>
            <a:prstGeom prst="rect">
              <a:avLst/>
            </a:prstGeom>
            <a:noFill/>
            <a:ln>
              <a:noFill/>
            </a:ln>
          </p:spPr>
        </p:pic>
        <p:sp>
          <p:nvSpPr>
            <p:cNvPr id="48" name="Google Shape;48;p23"/>
            <p:cNvSpPr/>
            <p:nvPr/>
          </p:nvSpPr>
          <p:spPr>
            <a:xfrm>
              <a:off x="15916720" y="0"/>
              <a:ext cx="1906270" cy="1696720"/>
            </a:xfrm>
            <a:custGeom>
              <a:avLst/>
              <a:gdLst/>
              <a:ahLst/>
              <a:cxnLst/>
              <a:rect l="l" t="t" r="r" b="b"/>
              <a:pathLst>
                <a:path w="1906269" h="1696720" extrusionOk="0">
                  <a:moveTo>
                    <a:pt x="809310" y="0"/>
                  </a:moveTo>
                  <a:lnTo>
                    <a:pt x="0" y="0"/>
                  </a:lnTo>
                  <a:lnTo>
                    <a:pt x="1902235" y="1696580"/>
                  </a:lnTo>
                  <a:lnTo>
                    <a:pt x="1906183" y="964482"/>
                  </a:lnTo>
                  <a:lnTo>
                    <a:pt x="809310" y="0"/>
                  </a:lnTo>
                  <a:close/>
                </a:path>
              </a:pathLst>
            </a:custGeom>
            <a:solidFill>
              <a:srgbClr val="CF090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 name="Google Shape;49;p23"/>
            <p:cNvPicPr preferRelativeResize="0"/>
            <p:nvPr/>
          </p:nvPicPr>
          <p:blipFill rotWithShape="1">
            <a:blip r:embed="rId3">
              <a:alphaModFix/>
            </a:blip>
            <a:srcRect/>
            <a:stretch/>
          </p:blipFill>
          <p:spPr>
            <a:xfrm>
              <a:off x="16728173" y="0"/>
              <a:ext cx="1096716" cy="963295"/>
            </a:xfrm>
            <a:prstGeom prst="rect">
              <a:avLst/>
            </a:prstGeom>
            <a:noFill/>
            <a:ln>
              <a:noFill/>
            </a:ln>
          </p:spPr>
        </p:pic>
      </p:grpSp>
      <p:pic>
        <p:nvPicPr>
          <p:cNvPr id="50" name="Google Shape;50;p23"/>
          <p:cNvPicPr preferRelativeResize="0"/>
          <p:nvPr/>
        </p:nvPicPr>
        <p:blipFill rotWithShape="1">
          <a:blip r:embed="rId4">
            <a:alphaModFix/>
          </a:blip>
          <a:srcRect/>
          <a:stretch/>
        </p:blipFill>
        <p:spPr>
          <a:xfrm>
            <a:off x="0" y="0"/>
            <a:ext cx="3067049" cy="1661492"/>
          </a:xfrm>
          <a:prstGeom prst="rect">
            <a:avLst/>
          </a:prstGeom>
          <a:noFill/>
          <a:ln>
            <a:noFill/>
          </a:ln>
        </p:spPr>
      </p:pic>
      <p:sp>
        <p:nvSpPr>
          <p:cNvPr id="51" name="Google Shape;51;p23"/>
          <p:cNvSpPr txBox="1"/>
          <p:nvPr/>
        </p:nvSpPr>
        <p:spPr>
          <a:xfrm>
            <a:off x="3200400" y="9896594"/>
            <a:ext cx="725589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Direktorat Pengawasan Lembaga Efek dan Lembaga Penunjang | DPEL OJK</a:t>
            </a:r>
            <a:endParaRPr sz="1800" b="1">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52"/>
        <p:cNvGrpSpPr/>
        <p:nvPr/>
      </p:nvGrpSpPr>
      <p:grpSpPr>
        <a:xfrm>
          <a:off x="0" y="0"/>
          <a:ext cx="0" cy="0"/>
          <a:chOff x="0" y="0"/>
          <a:chExt cx="0" cy="0"/>
        </a:xfrm>
      </p:grpSpPr>
      <p:sp>
        <p:nvSpPr>
          <p:cNvPr id="53" name="Google Shape;53;p24"/>
          <p:cNvSpPr txBox="1">
            <a:spLocks noGrp="1"/>
          </p:cNvSpPr>
          <p:nvPr>
            <p:ph type="title"/>
          </p:nvPr>
        </p:nvSpPr>
        <p:spPr>
          <a:xfrm>
            <a:off x="4546880" y="416214"/>
            <a:ext cx="9194239" cy="134937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500" b="1" i="0">
                <a:solidFill>
                  <a:schemeClr val="dk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4"/>
          <p:cNvSpPr txBox="1">
            <a:spLocks noGrp="1"/>
          </p:cNvSpPr>
          <p:nvPr>
            <p:ph type="body" idx="1"/>
          </p:nvPr>
        </p:nvSpPr>
        <p:spPr>
          <a:xfrm>
            <a:off x="1133911" y="1621194"/>
            <a:ext cx="16020177" cy="263080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3600" b="1" i="0">
                <a:solidFill>
                  <a:schemeClr val="dk1"/>
                </a:solidFill>
                <a:latin typeface="Trebuchet MS"/>
                <a:ea typeface="Trebuchet MS"/>
                <a:cs typeface="Trebuchet MS"/>
                <a:sym typeface="Trebuchet MS"/>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24"/>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13167361" y="9896594"/>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lt1"/>
        </a:solidFill>
        <a:effectLst/>
      </p:bgPr>
    </p:bg>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4546880" y="416214"/>
            <a:ext cx="9194239" cy="134937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4500" b="1" i="0">
                <a:solidFill>
                  <a:schemeClr val="dk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91440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25"/>
          <p:cNvSpPr txBox="1">
            <a:spLocks noGrp="1"/>
          </p:cNvSpPr>
          <p:nvPr>
            <p:ph type="body" idx="2"/>
          </p:nvPr>
        </p:nvSpPr>
        <p:spPr>
          <a:xfrm>
            <a:off x="9418320" y="2366010"/>
            <a:ext cx="7955280" cy="678942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2" name="Google Shape;62;p25"/>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13167361" y="9896594"/>
            <a:ext cx="4206240" cy="51435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p:nvPr/>
        </p:nvSpPr>
        <p:spPr>
          <a:xfrm>
            <a:off x="0" y="9861471"/>
            <a:ext cx="18288000" cy="426084"/>
          </a:xfrm>
          <a:custGeom>
            <a:avLst/>
            <a:gdLst/>
            <a:ahLst/>
            <a:cxnLst/>
            <a:rect l="l" t="t" r="r" b="b"/>
            <a:pathLst>
              <a:path w="18288000" h="426084" extrusionOk="0">
                <a:moveTo>
                  <a:pt x="18287999" y="425527"/>
                </a:moveTo>
                <a:lnTo>
                  <a:pt x="0" y="425527"/>
                </a:lnTo>
                <a:lnTo>
                  <a:pt x="0" y="0"/>
                </a:lnTo>
                <a:lnTo>
                  <a:pt x="18287999" y="0"/>
                </a:lnTo>
                <a:lnTo>
                  <a:pt x="18287999" y="425527"/>
                </a:lnTo>
                <a:close/>
              </a:path>
            </a:pathLst>
          </a:custGeom>
          <a:solidFill>
            <a:srgbClr val="29292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20"/>
          <p:cNvSpPr/>
          <p:nvPr/>
        </p:nvSpPr>
        <p:spPr>
          <a:xfrm>
            <a:off x="2791404" y="9861471"/>
            <a:ext cx="12705715" cy="426084"/>
          </a:xfrm>
          <a:custGeom>
            <a:avLst/>
            <a:gdLst/>
            <a:ahLst/>
            <a:cxnLst/>
            <a:rect l="l" t="t" r="r" b="b"/>
            <a:pathLst>
              <a:path w="12705715" h="426084" extrusionOk="0">
                <a:moveTo>
                  <a:pt x="12705190" y="425527"/>
                </a:moveTo>
                <a:lnTo>
                  <a:pt x="0" y="425527"/>
                </a:lnTo>
                <a:lnTo>
                  <a:pt x="252234" y="0"/>
                </a:lnTo>
                <a:lnTo>
                  <a:pt x="12452955" y="0"/>
                </a:lnTo>
                <a:lnTo>
                  <a:pt x="12705190" y="425527"/>
                </a:lnTo>
                <a:close/>
              </a:path>
            </a:pathLst>
          </a:custGeom>
          <a:solidFill>
            <a:srgbClr val="CF090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2;p20"/>
          <p:cNvSpPr txBox="1">
            <a:spLocks noGrp="1"/>
          </p:cNvSpPr>
          <p:nvPr>
            <p:ph type="title"/>
          </p:nvPr>
        </p:nvSpPr>
        <p:spPr>
          <a:xfrm>
            <a:off x="4546880" y="416214"/>
            <a:ext cx="9194239" cy="134937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500" b="1"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0"/>
          <p:cNvSpPr txBox="1">
            <a:spLocks noGrp="1"/>
          </p:cNvSpPr>
          <p:nvPr>
            <p:ph type="body" idx="1"/>
          </p:nvPr>
        </p:nvSpPr>
        <p:spPr>
          <a:xfrm>
            <a:off x="1133911" y="1621194"/>
            <a:ext cx="16020177" cy="2630804"/>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3600" b="1" i="0" u="none" strike="noStrike" cap="none">
                <a:solidFill>
                  <a:schemeClr val="dk1"/>
                </a:solidFill>
                <a:latin typeface="Trebuchet MS"/>
                <a:ea typeface="Trebuchet MS"/>
                <a:cs typeface="Trebuchet MS"/>
                <a:sym typeface="Trebuchet MS"/>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 name="Google Shape;14;p20"/>
          <p:cNvSpPr txBox="1">
            <a:spLocks noGrp="1"/>
          </p:cNvSpPr>
          <p:nvPr>
            <p:ph type="ftr" idx="11"/>
          </p:nvPr>
        </p:nvSpPr>
        <p:spPr>
          <a:xfrm>
            <a:off x="6217920" y="9566910"/>
            <a:ext cx="5852160" cy="51435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dt" idx="10"/>
          </p:nvPr>
        </p:nvSpPr>
        <p:spPr>
          <a:xfrm>
            <a:off x="914400" y="9566910"/>
            <a:ext cx="4206240" cy="51435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0"/>
          <p:cNvSpPr txBox="1">
            <a:spLocks noGrp="1"/>
          </p:cNvSpPr>
          <p:nvPr>
            <p:ph type="sldNum" idx="12"/>
          </p:nvPr>
        </p:nvSpPr>
        <p:spPr>
          <a:xfrm>
            <a:off x="13167361" y="9896594"/>
            <a:ext cx="4206240" cy="51435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u="none"/>
          </a:p>
        </p:txBody>
      </p:sp>
      <p:sp>
        <p:nvSpPr>
          <p:cNvPr id="17" name="Google Shape;17;p20"/>
          <p:cNvSpPr txBox="1"/>
          <p:nvPr/>
        </p:nvSpPr>
        <p:spPr>
          <a:xfrm>
            <a:off x="3200400" y="9896594"/>
            <a:ext cx="725589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Direktorat Pengawasan Lembaga Efek dan Lembaga Penunjang | DPEL OJK</a:t>
            </a:r>
            <a:endParaRPr sz="1800" b="1">
              <a:solidFill>
                <a:schemeClr val="lt1"/>
              </a:solidFill>
              <a:latin typeface="Calibri"/>
              <a:ea typeface="Calibri"/>
              <a:cs typeface="Calibri"/>
              <a:sym typeface="Calibri"/>
            </a:endParaRPr>
          </a:p>
        </p:txBody>
      </p:sp>
      <p:grpSp>
        <p:nvGrpSpPr>
          <p:cNvPr id="18" name="Google Shape;18;p20"/>
          <p:cNvGrpSpPr/>
          <p:nvPr/>
        </p:nvGrpSpPr>
        <p:grpSpPr>
          <a:xfrm>
            <a:off x="15916245" y="0"/>
            <a:ext cx="2372360" cy="2120265"/>
            <a:chOff x="15916245" y="0"/>
            <a:chExt cx="2372360" cy="2120265"/>
          </a:xfrm>
        </p:grpSpPr>
        <p:sp>
          <p:nvSpPr>
            <p:cNvPr id="19" name="Google Shape;19;p20"/>
            <p:cNvSpPr/>
            <p:nvPr/>
          </p:nvSpPr>
          <p:spPr>
            <a:xfrm>
              <a:off x="15916245" y="0"/>
              <a:ext cx="2372360" cy="2120265"/>
            </a:xfrm>
            <a:custGeom>
              <a:avLst/>
              <a:gdLst/>
              <a:ahLst/>
              <a:cxnLst/>
              <a:rect l="l" t="t" r="r" b="b"/>
              <a:pathLst>
                <a:path w="2372359" h="2120265" extrusionOk="0">
                  <a:moveTo>
                    <a:pt x="2371753" y="0"/>
                  </a:moveTo>
                  <a:lnTo>
                    <a:pt x="0" y="0"/>
                  </a:lnTo>
                  <a:lnTo>
                    <a:pt x="2371753" y="2120049"/>
                  </a:lnTo>
                  <a:lnTo>
                    <a:pt x="2371753" y="0"/>
                  </a:lnTo>
                  <a:close/>
                </a:path>
              </a:pathLst>
            </a:custGeom>
            <a:solidFill>
              <a:srgbClr val="29292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 name="Google Shape;20;p20"/>
            <p:cNvPicPr preferRelativeResize="0"/>
            <p:nvPr/>
          </p:nvPicPr>
          <p:blipFill rotWithShape="1">
            <a:blip r:embed="rId7">
              <a:alphaModFix/>
            </a:blip>
            <a:srcRect/>
            <a:stretch/>
          </p:blipFill>
          <p:spPr>
            <a:xfrm>
              <a:off x="17423167" y="0"/>
              <a:ext cx="864831" cy="785485"/>
            </a:xfrm>
            <a:prstGeom prst="rect">
              <a:avLst/>
            </a:prstGeom>
            <a:noFill/>
            <a:ln>
              <a:noFill/>
            </a:ln>
          </p:spPr>
        </p:pic>
        <p:sp>
          <p:nvSpPr>
            <p:cNvPr id="21" name="Google Shape;21;p20"/>
            <p:cNvSpPr/>
            <p:nvPr/>
          </p:nvSpPr>
          <p:spPr>
            <a:xfrm>
              <a:off x="15916720" y="0"/>
              <a:ext cx="1906270" cy="1696720"/>
            </a:xfrm>
            <a:custGeom>
              <a:avLst/>
              <a:gdLst/>
              <a:ahLst/>
              <a:cxnLst/>
              <a:rect l="l" t="t" r="r" b="b"/>
              <a:pathLst>
                <a:path w="1906269" h="1696720" extrusionOk="0">
                  <a:moveTo>
                    <a:pt x="809310" y="0"/>
                  </a:moveTo>
                  <a:lnTo>
                    <a:pt x="0" y="0"/>
                  </a:lnTo>
                  <a:lnTo>
                    <a:pt x="1902235" y="1696580"/>
                  </a:lnTo>
                  <a:lnTo>
                    <a:pt x="1906183" y="964482"/>
                  </a:lnTo>
                  <a:lnTo>
                    <a:pt x="809310" y="0"/>
                  </a:lnTo>
                  <a:close/>
                </a:path>
              </a:pathLst>
            </a:custGeom>
            <a:solidFill>
              <a:srgbClr val="CF090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 name="Google Shape;22;p20"/>
            <p:cNvPicPr preferRelativeResize="0"/>
            <p:nvPr/>
          </p:nvPicPr>
          <p:blipFill rotWithShape="1">
            <a:blip r:embed="rId8">
              <a:alphaModFix/>
            </a:blip>
            <a:srcRect/>
            <a:stretch/>
          </p:blipFill>
          <p:spPr>
            <a:xfrm>
              <a:off x="16728173" y="0"/>
              <a:ext cx="1096716" cy="963295"/>
            </a:xfrm>
            <a:prstGeom prst="rect">
              <a:avLst/>
            </a:prstGeom>
            <a:noFill/>
            <a:ln>
              <a:noFill/>
            </a:ln>
          </p:spPr>
        </p:pic>
      </p:grpSp>
      <p:pic>
        <p:nvPicPr>
          <p:cNvPr id="23" name="Google Shape;23;p20"/>
          <p:cNvPicPr preferRelativeResize="0"/>
          <p:nvPr/>
        </p:nvPicPr>
        <p:blipFill rotWithShape="1">
          <a:blip r:embed="rId9">
            <a:alphaModFix/>
          </a:blip>
          <a:srcRect/>
          <a:stretch/>
        </p:blipFill>
        <p:spPr>
          <a:xfrm>
            <a:off x="0" y="0"/>
            <a:ext cx="3067049" cy="166149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18/10/relationships/comments" Target="../comments/modernComment_7FFFD104_2B2B18B3.xml"/><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40_E51D4D0.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jp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3aecab119be_0_174"/>
          <p:cNvSpPr/>
          <p:nvPr/>
        </p:nvSpPr>
        <p:spPr>
          <a:xfrm>
            <a:off x="3142742" y="2392933"/>
            <a:ext cx="1181735" cy="991235"/>
          </a:xfrm>
          <a:custGeom>
            <a:avLst/>
            <a:gdLst/>
            <a:ahLst/>
            <a:cxnLst/>
            <a:rect l="l" t="t" r="r" b="b"/>
            <a:pathLst>
              <a:path w="1181735" h="991235" extrusionOk="0">
                <a:moveTo>
                  <a:pt x="379806" y="487794"/>
                </a:moveTo>
                <a:lnTo>
                  <a:pt x="359206" y="467194"/>
                </a:lnTo>
                <a:lnTo>
                  <a:pt x="352907" y="467194"/>
                </a:lnTo>
                <a:lnTo>
                  <a:pt x="332320" y="487794"/>
                </a:lnTo>
                <a:lnTo>
                  <a:pt x="332320" y="494080"/>
                </a:lnTo>
                <a:lnTo>
                  <a:pt x="352907" y="514680"/>
                </a:lnTo>
                <a:lnTo>
                  <a:pt x="359206" y="514680"/>
                </a:lnTo>
                <a:lnTo>
                  <a:pt x="379806" y="494080"/>
                </a:lnTo>
                <a:lnTo>
                  <a:pt x="379806" y="490943"/>
                </a:lnTo>
                <a:lnTo>
                  <a:pt x="379806" y="487794"/>
                </a:lnTo>
                <a:close/>
              </a:path>
              <a:path w="1181735" h="991235" extrusionOk="0">
                <a:moveTo>
                  <a:pt x="453669" y="487794"/>
                </a:moveTo>
                <a:lnTo>
                  <a:pt x="433070" y="467194"/>
                </a:lnTo>
                <a:lnTo>
                  <a:pt x="426783" y="467194"/>
                </a:lnTo>
                <a:lnTo>
                  <a:pt x="406184" y="487794"/>
                </a:lnTo>
                <a:lnTo>
                  <a:pt x="406184" y="494080"/>
                </a:lnTo>
                <a:lnTo>
                  <a:pt x="426783" y="514680"/>
                </a:lnTo>
                <a:lnTo>
                  <a:pt x="433070" y="514680"/>
                </a:lnTo>
                <a:lnTo>
                  <a:pt x="453669" y="494080"/>
                </a:lnTo>
                <a:lnTo>
                  <a:pt x="453669" y="490943"/>
                </a:lnTo>
                <a:lnTo>
                  <a:pt x="453669" y="487794"/>
                </a:lnTo>
                <a:close/>
              </a:path>
              <a:path w="1181735" h="991235" extrusionOk="0">
                <a:moveTo>
                  <a:pt x="634707" y="214630"/>
                </a:moveTo>
                <a:lnTo>
                  <a:pt x="583755" y="214630"/>
                </a:lnTo>
                <a:lnTo>
                  <a:pt x="583755" y="360121"/>
                </a:lnTo>
                <a:lnTo>
                  <a:pt x="634707" y="360121"/>
                </a:lnTo>
                <a:lnTo>
                  <a:pt x="634707" y="214630"/>
                </a:lnTo>
                <a:close/>
              </a:path>
              <a:path w="1181735" h="991235" extrusionOk="0">
                <a:moveTo>
                  <a:pt x="780961" y="133769"/>
                </a:moveTo>
                <a:lnTo>
                  <a:pt x="777989" y="127660"/>
                </a:lnTo>
                <a:lnTo>
                  <a:pt x="621690" y="4521"/>
                </a:lnTo>
                <a:lnTo>
                  <a:pt x="615454" y="1130"/>
                </a:lnTo>
                <a:lnTo>
                  <a:pt x="608622" y="0"/>
                </a:lnTo>
                <a:lnTo>
                  <a:pt x="601802" y="1130"/>
                </a:lnTo>
                <a:lnTo>
                  <a:pt x="595566" y="4521"/>
                </a:lnTo>
                <a:lnTo>
                  <a:pt x="439254" y="127660"/>
                </a:lnTo>
                <a:lnTo>
                  <a:pt x="436295" y="133769"/>
                </a:lnTo>
                <a:lnTo>
                  <a:pt x="436295" y="140233"/>
                </a:lnTo>
                <a:lnTo>
                  <a:pt x="436295" y="339013"/>
                </a:lnTo>
                <a:lnTo>
                  <a:pt x="437959" y="347230"/>
                </a:lnTo>
                <a:lnTo>
                  <a:pt x="442480" y="353936"/>
                </a:lnTo>
                <a:lnTo>
                  <a:pt x="449186" y="358457"/>
                </a:lnTo>
                <a:lnTo>
                  <a:pt x="457403" y="360121"/>
                </a:lnTo>
                <a:lnTo>
                  <a:pt x="541553" y="360121"/>
                </a:lnTo>
                <a:lnTo>
                  <a:pt x="541553" y="211061"/>
                </a:lnTo>
                <a:lnTo>
                  <a:pt x="544588" y="196037"/>
                </a:lnTo>
                <a:lnTo>
                  <a:pt x="552881" y="183743"/>
                </a:lnTo>
                <a:lnTo>
                  <a:pt x="565162" y="175450"/>
                </a:lnTo>
                <a:lnTo>
                  <a:pt x="580199" y="172415"/>
                </a:lnTo>
                <a:lnTo>
                  <a:pt x="638263" y="172415"/>
                </a:lnTo>
                <a:lnTo>
                  <a:pt x="653300" y="175450"/>
                </a:lnTo>
                <a:lnTo>
                  <a:pt x="665581" y="183743"/>
                </a:lnTo>
                <a:lnTo>
                  <a:pt x="673874" y="196037"/>
                </a:lnTo>
                <a:lnTo>
                  <a:pt x="676910" y="211061"/>
                </a:lnTo>
                <a:lnTo>
                  <a:pt x="676910" y="360121"/>
                </a:lnTo>
                <a:lnTo>
                  <a:pt x="759853" y="360121"/>
                </a:lnTo>
                <a:lnTo>
                  <a:pt x="768070" y="358457"/>
                </a:lnTo>
                <a:lnTo>
                  <a:pt x="774776" y="353936"/>
                </a:lnTo>
                <a:lnTo>
                  <a:pt x="779297" y="347230"/>
                </a:lnTo>
                <a:lnTo>
                  <a:pt x="780961" y="339013"/>
                </a:lnTo>
                <a:lnTo>
                  <a:pt x="780961" y="133769"/>
                </a:lnTo>
                <a:close/>
              </a:path>
              <a:path w="1181735" h="991235" extrusionOk="0">
                <a:moveTo>
                  <a:pt x="1181481" y="499300"/>
                </a:moveTo>
                <a:lnTo>
                  <a:pt x="1177836" y="459181"/>
                </a:lnTo>
                <a:lnTo>
                  <a:pt x="1158709" y="421995"/>
                </a:lnTo>
                <a:lnTo>
                  <a:pt x="1129411" y="396836"/>
                </a:lnTo>
                <a:lnTo>
                  <a:pt x="1094143" y="384949"/>
                </a:lnTo>
                <a:lnTo>
                  <a:pt x="1056995" y="386918"/>
                </a:lnTo>
                <a:lnTo>
                  <a:pt x="1022007" y="403263"/>
                </a:lnTo>
                <a:lnTo>
                  <a:pt x="753135" y="599414"/>
                </a:lnTo>
                <a:lnTo>
                  <a:pt x="617613" y="499668"/>
                </a:lnTo>
                <a:lnTo>
                  <a:pt x="596950" y="487032"/>
                </a:lnTo>
                <a:lnTo>
                  <a:pt x="574827" y="477888"/>
                </a:lnTo>
                <a:lnTo>
                  <a:pt x="551535" y="472325"/>
                </a:lnTo>
                <a:lnTo>
                  <a:pt x="527392" y="470446"/>
                </a:lnTo>
                <a:lnTo>
                  <a:pt x="502920" y="470446"/>
                </a:lnTo>
                <a:lnTo>
                  <a:pt x="494703" y="472109"/>
                </a:lnTo>
                <a:lnTo>
                  <a:pt x="487997" y="476631"/>
                </a:lnTo>
                <a:lnTo>
                  <a:pt x="483476" y="483336"/>
                </a:lnTo>
                <a:lnTo>
                  <a:pt x="481812" y="491553"/>
                </a:lnTo>
                <a:lnTo>
                  <a:pt x="483476" y="499770"/>
                </a:lnTo>
                <a:lnTo>
                  <a:pt x="487997" y="506476"/>
                </a:lnTo>
                <a:lnTo>
                  <a:pt x="494703" y="510997"/>
                </a:lnTo>
                <a:lnTo>
                  <a:pt x="502920" y="512660"/>
                </a:lnTo>
                <a:lnTo>
                  <a:pt x="527392" y="512660"/>
                </a:lnTo>
                <a:lnTo>
                  <a:pt x="544906" y="514019"/>
                </a:lnTo>
                <a:lnTo>
                  <a:pt x="561797" y="518045"/>
                </a:lnTo>
                <a:lnTo>
                  <a:pt x="577811" y="524649"/>
                </a:lnTo>
                <a:lnTo>
                  <a:pt x="592734" y="533755"/>
                </a:lnTo>
                <a:lnTo>
                  <a:pt x="717372" y="625500"/>
                </a:lnTo>
                <a:lnTo>
                  <a:pt x="662228" y="665734"/>
                </a:lnTo>
                <a:lnTo>
                  <a:pt x="644410" y="675284"/>
                </a:lnTo>
                <a:lnTo>
                  <a:pt x="625132" y="679500"/>
                </a:lnTo>
                <a:lnTo>
                  <a:pt x="605421" y="678294"/>
                </a:lnTo>
                <a:lnTo>
                  <a:pt x="586359" y="671576"/>
                </a:lnTo>
                <a:lnTo>
                  <a:pt x="510133" y="632231"/>
                </a:lnTo>
                <a:lnTo>
                  <a:pt x="502069" y="629945"/>
                </a:lnTo>
                <a:lnTo>
                  <a:pt x="494030" y="630885"/>
                </a:lnTo>
                <a:lnTo>
                  <a:pt x="486943" y="634771"/>
                </a:lnTo>
                <a:lnTo>
                  <a:pt x="481698" y="641311"/>
                </a:lnTo>
                <a:lnTo>
                  <a:pt x="479399" y="649376"/>
                </a:lnTo>
                <a:lnTo>
                  <a:pt x="480339" y="657402"/>
                </a:lnTo>
                <a:lnTo>
                  <a:pt x="567004" y="709091"/>
                </a:lnTo>
                <a:lnTo>
                  <a:pt x="628370" y="721614"/>
                </a:lnTo>
                <a:lnTo>
                  <a:pt x="658914" y="714946"/>
                </a:lnTo>
                <a:lnTo>
                  <a:pt x="687095" y="699833"/>
                </a:lnTo>
                <a:lnTo>
                  <a:pt x="714971" y="679500"/>
                </a:lnTo>
                <a:lnTo>
                  <a:pt x="824750" y="599414"/>
                </a:lnTo>
                <a:lnTo>
                  <a:pt x="1046886" y="437362"/>
                </a:lnTo>
                <a:lnTo>
                  <a:pt x="1067028" y="427951"/>
                </a:lnTo>
                <a:lnTo>
                  <a:pt x="1088415" y="426821"/>
                </a:lnTo>
                <a:lnTo>
                  <a:pt x="1108710" y="433666"/>
                </a:lnTo>
                <a:lnTo>
                  <a:pt x="1125575" y="448144"/>
                </a:lnTo>
                <a:lnTo>
                  <a:pt x="1137208" y="470750"/>
                </a:lnTo>
                <a:lnTo>
                  <a:pt x="1139418" y="495147"/>
                </a:lnTo>
                <a:lnTo>
                  <a:pt x="1132471" y="518642"/>
                </a:lnTo>
                <a:lnTo>
                  <a:pt x="660946" y="926680"/>
                </a:lnTo>
                <a:lnTo>
                  <a:pt x="612343" y="948944"/>
                </a:lnTo>
                <a:lnTo>
                  <a:pt x="585685" y="949261"/>
                </a:lnTo>
                <a:lnTo>
                  <a:pt x="559333" y="942060"/>
                </a:lnTo>
                <a:lnTo>
                  <a:pt x="397954" y="872883"/>
                </a:lnTo>
                <a:lnTo>
                  <a:pt x="382993" y="866470"/>
                </a:lnTo>
                <a:lnTo>
                  <a:pt x="295249" y="828852"/>
                </a:lnTo>
                <a:lnTo>
                  <a:pt x="295173" y="476631"/>
                </a:lnTo>
                <a:lnTo>
                  <a:pt x="292049" y="461225"/>
                </a:lnTo>
                <a:lnTo>
                  <a:pt x="290690" y="454482"/>
                </a:lnTo>
                <a:lnTo>
                  <a:pt x="278231" y="436029"/>
                </a:lnTo>
                <a:lnTo>
                  <a:pt x="259791" y="423583"/>
                </a:lnTo>
                <a:lnTo>
                  <a:pt x="253047" y="422224"/>
                </a:lnTo>
                <a:lnTo>
                  <a:pt x="253047" y="468325"/>
                </a:lnTo>
                <a:lnTo>
                  <a:pt x="253047" y="859370"/>
                </a:lnTo>
                <a:lnTo>
                  <a:pt x="245948" y="866470"/>
                </a:lnTo>
                <a:lnTo>
                  <a:pt x="49314" y="866470"/>
                </a:lnTo>
                <a:lnTo>
                  <a:pt x="42214" y="859370"/>
                </a:lnTo>
                <a:lnTo>
                  <a:pt x="42214" y="468325"/>
                </a:lnTo>
                <a:lnTo>
                  <a:pt x="49314" y="461225"/>
                </a:lnTo>
                <a:lnTo>
                  <a:pt x="245948" y="461225"/>
                </a:lnTo>
                <a:lnTo>
                  <a:pt x="253047" y="468325"/>
                </a:lnTo>
                <a:lnTo>
                  <a:pt x="253047" y="422224"/>
                </a:lnTo>
                <a:lnTo>
                  <a:pt x="237223" y="419011"/>
                </a:lnTo>
                <a:lnTo>
                  <a:pt x="58039" y="419011"/>
                </a:lnTo>
                <a:lnTo>
                  <a:pt x="17018" y="436029"/>
                </a:lnTo>
                <a:lnTo>
                  <a:pt x="88" y="476631"/>
                </a:lnTo>
                <a:lnTo>
                  <a:pt x="0" y="850646"/>
                </a:lnTo>
                <a:lnTo>
                  <a:pt x="4572" y="873213"/>
                </a:lnTo>
                <a:lnTo>
                  <a:pt x="17018" y="891667"/>
                </a:lnTo>
                <a:lnTo>
                  <a:pt x="35471" y="904113"/>
                </a:lnTo>
                <a:lnTo>
                  <a:pt x="58039" y="908685"/>
                </a:lnTo>
                <a:lnTo>
                  <a:pt x="237223" y="908685"/>
                </a:lnTo>
                <a:lnTo>
                  <a:pt x="254546" y="906043"/>
                </a:lnTo>
                <a:lnTo>
                  <a:pt x="269786" y="898652"/>
                </a:lnTo>
                <a:lnTo>
                  <a:pt x="282143" y="887336"/>
                </a:lnTo>
                <a:lnTo>
                  <a:pt x="290817" y="872883"/>
                </a:lnTo>
                <a:lnTo>
                  <a:pt x="542709" y="980859"/>
                </a:lnTo>
                <a:lnTo>
                  <a:pt x="580466" y="991171"/>
                </a:lnTo>
                <a:lnTo>
                  <a:pt x="618667" y="990727"/>
                </a:lnTo>
                <a:lnTo>
                  <a:pt x="655307" y="979830"/>
                </a:lnTo>
                <a:lnTo>
                  <a:pt x="688314" y="958811"/>
                </a:lnTo>
                <a:lnTo>
                  <a:pt x="699528" y="949261"/>
                </a:lnTo>
                <a:lnTo>
                  <a:pt x="1144016" y="570661"/>
                </a:lnTo>
                <a:lnTo>
                  <a:pt x="1170063" y="537946"/>
                </a:lnTo>
                <a:lnTo>
                  <a:pt x="1181481" y="4993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g3aecab119be_0_174"/>
          <p:cNvSpPr/>
          <p:nvPr/>
        </p:nvSpPr>
        <p:spPr>
          <a:xfrm>
            <a:off x="3227565" y="3199612"/>
            <a:ext cx="405764" cy="518795"/>
          </a:xfrm>
          <a:custGeom>
            <a:avLst/>
            <a:gdLst/>
            <a:ahLst/>
            <a:cxnLst/>
            <a:rect l="l" t="t" r="r" b="b"/>
            <a:pathLst>
              <a:path w="405764" h="518795" extrusionOk="0">
                <a:moveTo>
                  <a:pt x="356616" y="50698"/>
                </a:moveTo>
                <a:lnTo>
                  <a:pt x="331355" y="14351"/>
                </a:lnTo>
                <a:lnTo>
                  <a:pt x="298742" y="1104"/>
                </a:lnTo>
                <a:lnTo>
                  <a:pt x="283616" y="1562"/>
                </a:lnTo>
                <a:lnTo>
                  <a:pt x="269455" y="6769"/>
                </a:lnTo>
                <a:lnTo>
                  <a:pt x="257492" y="16459"/>
                </a:lnTo>
                <a:lnTo>
                  <a:pt x="235559" y="41313"/>
                </a:lnTo>
                <a:lnTo>
                  <a:pt x="233870" y="41452"/>
                </a:lnTo>
                <a:lnTo>
                  <a:pt x="233184" y="41452"/>
                </a:lnTo>
                <a:lnTo>
                  <a:pt x="230809" y="41313"/>
                </a:lnTo>
                <a:lnTo>
                  <a:pt x="208597" y="15824"/>
                </a:lnTo>
                <a:lnTo>
                  <a:pt x="197231" y="6350"/>
                </a:lnTo>
                <a:lnTo>
                  <a:pt x="183794" y="1003"/>
                </a:lnTo>
                <a:lnTo>
                  <a:pt x="169303" y="0"/>
                </a:lnTo>
                <a:lnTo>
                  <a:pt x="154813" y="3594"/>
                </a:lnTo>
                <a:lnTo>
                  <a:pt x="113423" y="25488"/>
                </a:lnTo>
                <a:lnTo>
                  <a:pt x="101714" y="51511"/>
                </a:lnTo>
                <a:lnTo>
                  <a:pt x="101815" y="60934"/>
                </a:lnTo>
                <a:lnTo>
                  <a:pt x="103924" y="70129"/>
                </a:lnTo>
                <a:lnTo>
                  <a:pt x="107988" y="78790"/>
                </a:lnTo>
                <a:lnTo>
                  <a:pt x="115862" y="91706"/>
                </a:lnTo>
                <a:lnTo>
                  <a:pt x="125069" y="89687"/>
                </a:lnTo>
                <a:lnTo>
                  <a:pt x="134467" y="88214"/>
                </a:lnTo>
                <a:lnTo>
                  <a:pt x="144056" y="87312"/>
                </a:lnTo>
                <a:lnTo>
                  <a:pt x="153784" y="87007"/>
                </a:lnTo>
                <a:lnTo>
                  <a:pt x="304533" y="87096"/>
                </a:lnTo>
                <a:lnTo>
                  <a:pt x="314185" y="87388"/>
                </a:lnTo>
                <a:lnTo>
                  <a:pt x="323710" y="88265"/>
                </a:lnTo>
                <a:lnTo>
                  <a:pt x="333082" y="89700"/>
                </a:lnTo>
                <a:lnTo>
                  <a:pt x="342290" y="91681"/>
                </a:lnTo>
                <a:lnTo>
                  <a:pt x="350888" y="76695"/>
                </a:lnTo>
                <a:lnTo>
                  <a:pt x="354609" y="68364"/>
                </a:lnTo>
                <a:lnTo>
                  <a:pt x="356527" y="59639"/>
                </a:lnTo>
                <a:lnTo>
                  <a:pt x="356616" y="50698"/>
                </a:lnTo>
                <a:close/>
              </a:path>
              <a:path w="405764" h="518795" extrusionOk="0">
                <a:moveTo>
                  <a:pt x="405739" y="192036"/>
                </a:moveTo>
                <a:lnTo>
                  <a:pt x="364858" y="146748"/>
                </a:lnTo>
                <a:lnTo>
                  <a:pt x="304507" y="129311"/>
                </a:lnTo>
                <a:lnTo>
                  <a:pt x="288937" y="129311"/>
                </a:lnTo>
                <a:lnTo>
                  <a:pt x="288937" y="359346"/>
                </a:lnTo>
                <a:lnTo>
                  <a:pt x="286067" y="377659"/>
                </a:lnTo>
                <a:lnTo>
                  <a:pt x="278066" y="393687"/>
                </a:lnTo>
                <a:lnTo>
                  <a:pt x="265823" y="406527"/>
                </a:lnTo>
                <a:lnTo>
                  <a:pt x="250291" y="415251"/>
                </a:lnTo>
                <a:lnTo>
                  <a:pt x="250240" y="428256"/>
                </a:lnTo>
                <a:lnTo>
                  <a:pt x="248589" y="436473"/>
                </a:lnTo>
                <a:lnTo>
                  <a:pt x="244068" y="443179"/>
                </a:lnTo>
                <a:lnTo>
                  <a:pt x="237363" y="447700"/>
                </a:lnTo>
                <a:lnTo>
                  <a:pt x="229146" y="449364"/>
                </a:lnTo>
                <a:lnTo>
                  <a:pt x="220929" y="447700"/>
                </a:lnTo>
                <a:lnTo>
                  <a:pt x="214223" y="443179"/>
                </a:lnTo>
                <a:lnTo>
                  <a:pt x="209689" y="436473"/>
                </a:lnTo>
                <a:lnTo>
                  <a:pt x="208038" y="428256"/>
                </a:lnTo>
                <a:lnTo>
                  <a:pt x="208038" y="415251"/>
                </a:lnTo>
                <a:lnTo>
                  <a:pt x="196380" y="409333"/>
                </a:lnTo>
                <a:lnTo>
                  <a:pt x="186309" y="401053"/>
                </a:lnTo>
                <a:lnTo>
                  <a:pt x="178206" y="390690"/>
                </a:lnTo>
                <a:lnTo>
                  <a:pt x="172491" y="378510"/>
                </a:lnTo>
                <a:lnTo>
                  <a:pt x="171424" y="370205"/>
                </a:lnTo>
                <a:lnTo>
                  <a:pt x="173570" y="362394"/>
                </a:lnTo>
                <a:lnTo>
                  <a:pt x="178473" y="355955"/>
                </a:lnTo>
                <a:lnTo>
                  <a:pt x="185724" y="351751"/>
                </a:lnTo>
                <a:lnTo>
                  <a:pt x="194030" y="350697"/>
                </a:lnTo>
                <a:lnTo>
                  <a:pt x="201841" y="352831"/>
                </a:lnTo>
                <a:lnTo>
                  <a:pt x="208280" y="357733"/>
                </a:lnTo>
                <a:lnTo>
                  <a:pt x="212471" y="364985"/>
                </a:lnTo>
                <a:lnTo>
                  <a:pt x="214896" y="372122"/>
                </a:lnTo>
                <a:lnTo>
                  <a:pt x="221589" y="376923"/>
                </a:lnTo>
                <a:lnTo>
                  <a:pt x="238836" y="376923"/>
                </a:lnTo>
                <a:lnTo>
                  <a:pt x="246722" y="369036"/>
                </a:lnTo>
                <a:lnTo>
                  <a:pt x="246722" y="350697"/>
                </a:lnTo>
                <a:lnTo>
                  <a:pt x="246722" y="349643"/>
                </a:lnTo>
                <a:lnTo>
                  <a:pt x="238836" y="341757"/>
                </a:lnTo>
                <a:lnTo>
                  <a:pt x="229146" y="341757"/>
                </a:lnTo>
                <a:lnTo>
                  <a:pt x="205892" y="337045"/>
                </a:lnTo>
                <a:lnTo>
                  <a:pt x="186880" y="324218"/>
                </a:lnTo>
                <a:lnTo>
                  <a:pt x="174053" y="305206"/>
                </a:lnTo>
                <a:lnTo>
                  <a:pt x="169341" y="281952"/>
                </a:lnTo>
                <a:lnTo>
                  <a:pt x="172212" y="263639"/>
                </a:lnTo>
                <a:lnTo>
                  <a:pt x="180225" y="247611"/>
                </a:lnTo>
                <a:lnTo>
                  <a:pt x="192468" y="234772"/>
                </a:lnTo>
                <a:lnTo>
                  <a:pt x="208026" y="226034"/>
                </a:lnTo>
                <a:lnTo>
                  <a:pt x="208038" y="209397"/>
                </a:lnTo>
                <a:lnTo>
                  <a:pt x="209689" y="201193"/>
                </a:lnTo>
                <a:lnTo>
                  <a:pt x="214223" y="194475"/>
                </a:lnTo>
                <a:lnTo>
                  <a:pt x="220929" y="189953"/>
                </a:lnTo>
                <a:lnTo>
                  <a:pt x="229146" y="188302"/>
                </a:lnTo>
                <a:lnTo>
                  <a:pt x="237363" y="189953"/>
                </a:lnTo>
                <a:lnTo>
                  <a:pt x="244068" y="194475"/>
                </a:lnTo>
                <a:lnTo>
                  <a:pt x="248589" y="201193"/>
                </a:lnTo>
                <a:lnTo>
                  <a:pt x="250240" y="209397"/>
                </a:lnTo>
                <a:lnTo>
                  <a:pt x="250240" y="226034"/>
                </a:lnTo>
                <a:lnTo>
                  <a:pt x="258216" y="229730"/>
                </a:lnTo>
                <a:lnTo>
                  <a:pt x="281393" y="259143"/>
                </a:lnTo>
                <a:lnTo>
                  <a:pt x="281266" y="263639"/>
                </a:lnTo>
                <a:lnTo>
                  <a:pt x="278650" y="270624"/>
                </a:lnTo>
                <a:lnTo>
                  <a:pt x="272923" y="276733"/>
                </a:lnTo>
                <a:lnTo>
                  <a:pt x="265264" y="280149"/>
                </a:lnTo>
                <a:lnTo>
                  <a:pt x="257175" y="280352"/>
                </a:lnTo>
                <a:lnTo>
                  <a:pt x="249605" y="277507"/>
                </a:lnTo>
                <a:lnTo>
                  <a:pt x="243497" y="271780"/>
                </a:lnTo>
                <a:lnTo>
                  <a:pt x="240182" y="267144"/>
                </a:lnTo>
                <a:lnTo>
                  <a:pt x="234823" y="264375"/>
                </a:lnTo>
                <a:lnTo>
                  <a:pt x="219443" y="264375"/>
                </a:lnTo>
                <a:lnTo>
                  <a:pt x="211556" y="272262"/>
                </a:lnTo>
                <a:lnTo>
                  <a:pt x="211556" y="291655"/>
                </a:lnTo>
                <a:lnTo>
                  <a:pt x="219443" y="299542"/>
                </a:lnTo>
                <a:lnTo>
                  <a:pt x="229146" y="299542"/>
                </a:lnTo>
                <a:lnTo>
                  <a:pt x="252399" y="304253"/>
                </a:lnTo>
                <a:lnTo>
                  <a:pt x="271399" y="317080"/>
                </a:lnTo>
                <a:lnTo>
                  <a:pt x="284226" y="336092"/>
                </a:lnTo>
                <a:lnTo>
                  <a:pt x="288937" y="359346"/>
                </a:lnTo>
                <a:lnTo>
                  <a:pt x="288937" y="129311"/>
                </a:lnTo>
                <a:lnTo>
                  <a:pt x="153784" y="129222"/>
                </a:lnTo>
                <a:lnTo>
                  <a:pt x="109918" y="138049"/>
                </a:lnTo>
                <a:lnTo>
                  <a:pt x="74053" y="162102"/>
                </a:lnTo>
                <a:lnTo>
                  <a:pt x="49847" y="197751"/>
                </a:lnTo>
                <a:lnTo>
                  <a:pt x="40970" y="241363"/>
                </a:lnTo>
                <a:lnTo>
                  <a:pt x="40919" y="317080"/>
                </a:lnTo>
                <a:lnTo>
                  <a:pt x="39725" y="337578"/>
                </a:lnTo>
                <a:lnTo>
                  <a:pt x="36068" y="358521"/>
                </a:lnTo>
                <a:lnTo>
                  <a:pt x="30035" y="378929"/>
                </a:lnTo>
                <a:lnTo>
                  <a:pt x="21717" y="398500"/>
                </a:lnTo>
                <a:lnTo>
                  <a:pt x="6388" y="429425"/>
                </a:lnTo>
                <a:lnTo>
                  <a:pt x="1219" y="444309"/>
                </a:lnTo>
                <a:lnTo>
                  <a:pt x="9232" y="489216"/>
                </a:lnTo>
                <a:lnTo>
                  <a:pt x="46266" y="516547"/>
                </a:lnTo>
                <a:lnTo>
                  <a:pt x="62064" y="518541"/>
                </a:lnTo>
                <a:lnTo>
                  <a:pt x="312864" y="518541"/>
                </a:lnTo>
                <a:lnTo>
                  <a:pt x="310540" y="511962"/>
                </a:lnTo>
                <a:lnTo>
                  <a:pt x="309257" y="504901"/>
                </a:lnTo>
                <a:lnTo>
                  <a:pt x="309257" y="449364"/>
                </a:lnTo>
                <a:lnTo>
                  <a:pt x="309257" y="298754"/>
                </a:lnTo>
                <a:lnTo>
                  <a:pt x="310870" y="284441"/>
                </a:lnTo>
                <a:lnTo>
                  <a:pt x="312318" y="280352"/>
                </a:lnTo>
                <a:lnTo>
                  <a:pt x="315582" y="271094"/>
                </a:lnTo>
                <a:lnTo>
                  <a:pt x="323151" y="259143"/>
                </a:lnTo>
                <a:lnTo>
                  <a:pt x="333400" y="249021"/>
                </a:lnTo>
                <a:lnTo>
                  <a:pt x="405739" y="19203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g3aecab119be_0_174"/>
          <p:cNvSpPr/>
          <p:nvPr/>
        </p:nvSpPr>
        <p:spPr>
          <a:xfrm>
            <a:off x="3881499" y="3199776"/>
            <a:ext cx="285114" cy="518795"/>
          </a:xfrm>
          <a:custGeom>
            <a:avLst/>
            <a:gdLst/>
            <a:ahLst/>
            <a:cxnLst/>
            <a:rect l="l" t="t" r="r" b="b"/>
            <a:pathLst>
              <a:path w="285114" h="518795" extrusionOk="0">
                <a:moveTo>
                  <a:pt x="263654" y="518760"/>
                </a:moveTo>
                <a:lnTo>
                  <a:pt x="80689" y="518760"/>
                </a:lnTo>
                <a:lnTo>
                  <a:pt x="83098" y="512072"/>
                </a:lnTo>
                <a:lnTo>
                  <a:pt x="84418" y="504869"/>
                </a:lnTo>
                <a:lnTo>
                  <a:pt x="84418" y="298586"/>
                </a:lnTo>
                <a:lnTo>
                  <a:pt x="82804" y="284276"/>
                </a:lnTo>
                <a:lnTo>
                  <a:pt x="78103" y="270927"/>
                </a:lnTo>
                <a:lnTo>
                  <a:pt x="70526" y="258973"/>
                </a:lnTo>
                <a:lnTo>
                  <a:pt x="60284" y="248851"/>
                </a:lnTo>
                <a:lnTo>
                  <a:pt x="0" y="201360"/>
                </a:lnTo>
                <a:lnTo>
                  <a:pt x="0" y="21104"/>
                </a:lnTo>
                <a:lnTo>
                  <a:pt x="1658" y="12889"/>
                </a:lnTo>
                <a:lnTo>
                  <a:pt x="6181" y="6181"/>
                </a:lnTo>
                <a:lnTo>
                  <a:pt x="12889" y="1658"/>
                </a:lnTo>
                <a:lnTo>
                  <a:pt x="21104" y="0"/>
                </a:lnTo>
                <a:lnTo>
                  <a:pt x="263654" y="0"/>
                </a:lnTo>
                <a:lnTo>
                  <a:pt x="271869" y="1658"/>
                </a:lnTo>
                <a:lnTo>
                  <a:pt x="278578" y="6181"/>
                </a:lnTo>
                <a:lnTo>
                  <a:pt x="283100" y="12889"/>
                </a:lnTo>
                <a:lnTo>
                  <a:pt x="284759" y="21104"/>
                </a:lnTo>
                <a:lnTo>
                  <a:pt x="284759" y="103959"/>
                </a:lnTo>
                <a:lnTo>
                  <a:pt x="98739" y="103959"/>
                </a:lnTo>
                <a:lnTo>
                  <a:pt x="90523" y="105618"/>
                </a:lnTo>
                <a:lnTo>
                  <a:pt x="83815" y="110141"/>
                </a:lnTo>
                <a:lnTo>
                  <a:pt x="79292" y="116849"/>
                </a:lnTo>
                <a:lnTo>
                  <a:pt x="77634" y="125064"/>
                </a:lnTo>
                <a:lnTo>
                  <a:pt x="77634" y="137435"/>
                </a:lnTo>
                <a:lnTo>
                  <a:pt x="79292" y="145650"/>
                </a:lnTo>
                <a:lnTo>
                  <a:pt x="83815" y="152359"/>
                </a:lnTo>
                <a:lnTo>
                  <a:pt x="90523" y="156882"/>
                </a:lnTo>
                <a:lnTo>
                  <a:pt x="98739" y="158540"/>
                </a:lnTo>
                <a:lnTo>
                  <a:pt x="284759" y="158540"/>
                </a:lnTo>
                <a:lnTo>
                  <a:pt x="284759" y="186404"/>
                </a:lnTo>
                <a:lnTo>
                  <a:pt x="98739" y="186404"/>
                </a:lnTo>
                <a:lnTo>
                  <a:pt x="77634" y="207508"/>
                </a:lnTo>
                <a:lnTo>
                  <a:pt x="77634" y="219880"/>
                </a:lnTo>
                <a:lnTo>
                  <a:pt x="79292" y="228095"/>
                </a:lnTo>
                <a:lnTo>
                  <a:pt x="83815" y="234803"/>
                </a:lnTo>
                <a:lnTo>
                  <a:pt x="90523" y="239326"/>
                </a:lnTo>
                <a:lnTo>
                  <a:pt x="98739" y="240984"/>
                </a:lnTo>
                <a:lnTo>
                  <a:pt x="284759" y="240984"/>
                </a:lnTo>
                <a:lnTo>
                  <a:pt x="284759" y="277775"/>
                </a:lnTo>
                <a:lnTo>
                  <a:pt x="186020" y="277775"/>
                </a:lnTo>
                <a:lnTo>
                  <a:pt x="177805" y="279433"/>
                </a:lnTo>
                <a:lnTo>
                  <a:pt x="171096" y="283956"/>
                </a:lnTo>
                <a:lnTo>
                  <a:pt x="166573" y="290664"/>
                </a:lnTo>
                <a:lnTo>
                  <a:pt x="164974" y="298586"/>
                </a:lnTo>
                <a:lnTo>
                  <a:pt x="164915" y="311251"/>
                </a:lnTo>
                <a:lnTo>
                  <a:pt x="166573" y="319466"/>
                </a:lnTo>
                <a:lnTo>
                  <a:pt x="171096" y="326174"/>
                </a:lnTo>
                <a:lnTo>
                  <a:pt x="177805" y="330697"/>
                </a:lnTo>
                <a:lnTo>
                  <a:pt x="186020" y="332355"/>
                </a:lnTo>
                <a:lnTo>
                  <a:pt x="284759" y="332355"/>
                </a:lnTo>
                <a:lnTo>
                  <a:pt x="284759" y="360219"/>
                </a:lnTo>
                <a:lnTo>
                  <a:pt x="186020" y="360219"/>
                </a:lnTo>
                <a:lnTo>
                  <a:pt x="177805" y="361877"/>
                </a:lnTo>
                <a:lnTo>
                  <a:pt x="171096" y="366400"/>
                </a:lnTo>
                <a:lnTo>
                  <a:pt x="166573" y="373109"/>
                </a:lnTo>
                <a:lnTo>
                  <a:pt x="164915" y="381324"/>
                </a:lnTo>
                <a:lnTo>
                  <a:pt x="164915" y="393695"/>
                </a:lnTo>
                <a:lnTo>
                  <a:pt x="166573" y="401910"/>
                </a:lnTo>
                <a:lnTo>
                  <a:pt x="171096" y="408618"/>
                </a:lnTo>
                <a:lnTo>
                  <a:pt x="177805" y="413141"/>
                </a:lnTo>
                <a:lnTo>
                  <a:pt x="186020" y="414800"/>
                </a:lnTo>
                <a:lnTo>
                  <a:pt x="284759" y="414800"/>
                </a:lnTo>
                <a:lnTo>
                  <a:pt x="284759" y="497655"/>
                </a:lnTo>
                <a:lnTo>
                  <a:pt x="283100" y="505870"/>
                </a:lnTo>
                <a:lnTo>
                  <a:pt x="278578" y="512578"/>
                </a:lnTo>
                <a:lnTo>
                  <a:pt x="271869" y="517101"/>
                </a:lnTo>
                <a:lnTo>
                  <a:pt x="263654" y="518760"/>
                </a:lnTo>
                <a:close/>
              </a:path>
              <a:path w="285114" h="518795" extrusionOk="0">
                <a:moveTo>
                  <a:pt x="181814" y="158540"/>
                </a:moveTo>
                <a:lnTo>
                  <a:pt x="98739" y="158540"/>
                </a:lnTo>
                <a:lnTo>
                  <a:pt x="106954" y="156882"/>
                </a:lnTo>
                <a:lnTo>
                  <a:pt x="113662" y="152359"/>
                </a:lnTo>
                <a:lnTo>
                  <a:pt x="118185" y="145650"/>
                </a:lnTo>
                <a:lnTo>
                  <a:pt x="119843" y="137435"/>
                </a:lnTo>
                <a:lnTo>
                  <a:pt x="119843" y="125064"/>
                </a:lnTo>
                <a:lnTo>
                  <a:pt x="118185" y="116849"/>
                </a:lnTo>
                <a:lnTo>
                  <a:pt x="113662" y="110141"/>
                </a:lnTo>
                <a:lnTo>
                  <a:pt x="106954" y="105618"/>
                </a:lnTo>
                <a:lnTo>
                  <a:pt x="98739" y="103959"/>
                </a:lnTo>
                <a:lnTo>
                  <a:pt x="181814" y="103959"/>
                </a:lnTo>
                <a:lnTo>
                  <a:pt x="173599" y="105618"/>
                </a:lnTo>
                <a:lnTo>
                  <a:pt x="166891" y="110141"/>
                </a:lnTo>
                <a:lnTo>
                  <a:pt x="162368" y="116849"/>
                </a:lnTo>
                <a:lnTo>
                  <a:pt x="160709" y="125064"/>
                </a:lnTo>
                <a:lnTo>
                  <a:pt x="160709" y="137435"/>
                </a:lnTo>
                <a:lnTo>
                  <a:pt x="162368" y="145650"/>
                </a:lnTo>
                <a:lnTo>
                  <a:pt x="166891" y="152359"/>
                </a:lnTo>
                <a:lnTo>
                  <a:pt x="173599" y="156882"/>
                </a:lnTo>
                <a:lnTo>
                  <a:pt x="181814" y="158540"/>
                </a:lnTo>
                <a:close/>
              </a:path>
              <a:path w="285114" h="518795" extrusionOk="0">
                <a:moveTo>
                  <a:pt x="284759" y="158540"/>
                </a:moveTo>
                <a:lnTo>
                  <a:pt x="181814" y="158540"/>
                </a:lnTo>
                <a:lnTo>
                  <a:pt x="190029" y="156882"/>
                </a:lnTo>
                <a:lnTo>
                  <a:pt x="196738" y="152359"/>
                </a:lnTo>
                <a:lnTo>
                  <a:pt x="201260" y="145650"/>
                </a:lnTo>
                <a:lnTo>
                  <a:pt x="202919" y="137435"/>
                </a:lnTo>
                <a:lnTo>
                  <a:pt x="202919" y="125064"/>
                </a:lnTo>
                <a:lnTo>
                  <a:pt x="201260" y="116849"/>
                </a:lnTo>
                <a:lnTo>
                  <a:pt x="196738" y="110141"/>
                </a:lnTo>
                <a:lnTo>
                  <a:pt x="190029" y="105618"/>
                </a:lnTo>
                <a:lnTo>
                  <a:pt x="181814" y="103959"/>
                </a:lnTo>
                <a:lnTo>
                  <a:pt x="284759" y="103959"/>
                </a:lnTo>
                <a:lnTo>
                  <a:pt x="284759" y="158540"/>
                </a:lnTo>
                <a:close/>
              </a:path>
              <a:path w="285114" h="518795" extrusionOk="0">
                <a:moveTo>
                  <a:pt x="181814" y="240984"/>
                </a:moveTo>
                <a:lnTo>
                  <a:pt x="98739" y="240984"/>
                </a:lnTo>
                <a:lnTo>
                  <a:pt x="106954" y="239326"/>
                </a:lnTo>
                <a:lnTo>
                  <a:pt x="113662" y="234803"/>
                </a:lnTo>
                <a:lnTo>
                  <a:pt x="118185" y="228095"/>
                </a:lnTo>
                <a:lnTo>
                  <a:pt x="119843" y="219880"/>
                </a:lnTo>
                <a:lnTo>
                  <a:pt x="119843" y="207508"/>
                </a:lnTo>
                <a:lnTo>
                  <a:pt x="118185" y="199293"/>
                </a:lnTo>
                <a:lnTo>
                  <a:pt x="113662" y="192585"/>
                </a:lnTo>
                <a:lnTo>
                  <a:pt x="106954" y="188062"/>
                </a:lnTo>
                <a:lnTo>
                  <a:pt x="98739" y="186404"/>
                </a:lnTo>
                <a:lnTo>
                  <a:pt x="181814" y="186404"/>
                </a:lnTo>
                <a:lnTo>
                  <a:pt x="173599" y="188062"/>
                </a:lnTo>
                <a:lnTo>
                  <a:pt x="166891" y="192585"/>
                </a:lnTo>
                <a:lnTo>
                  <a:pt x="162368" y="199293"/>
                </a:lnTo>
                <a:lnTo>
                  <a:pt x="160709" y="207508"/>
                </a:lnTo>
                <a:lnTo>
                  <a:pt x="160709" y="219880"/>
                </a:lnTo>
                <a:lnTo>
                  <a:pt x="162368" y="228095"/>
                </a:lnTo>
                <a:lnTo>
                  <a:pt x="166891" y="234803"/>
                </a:lnTo>
                <a:lnTo>
                  <a:pt x="173599" y="239326"/>
                </a:lnTo>
                <a:lnTo>
                  <a:pt x="181814" y="240984"/>
                </a:lnTo>
                <a:close/>
              </a:path>
              <a:path w="285114" h="518795" extrusionOk="0">
                <a:moveTo>
                  <a:pt x="284759" y="240984"/>
                </a:moveTo>
                <a:lnTo>
                  <a:pt x="181814" y="240984"/>
                </a:lnTo>
                <a:lnTo>
                  <a:pt x="190029" y="239326"/>
                </a:lnTo>
                <a:lnTo>
                  <a:pt x="196738" y="234803"/>
                </a:lnTo>
                <a:lnTo>
                  <a:pt x="201260" y="228095"/>
                </a:lnTo>
                <a:lnTo>
                  <a:pt x="202919" y="219880"/>
                </a:lnTo>
                <a:lnTo>
                  <a:pt x="202919" y="207508"/>
                </a:lnTo>
                <a:lnTo>
                  <a:pt x="201260" y="199293"/>
                </a:lnTo>
                <a:lnTo>
                  <a:pt x="196738" y="192585"/>
                </a:lnTo>
                <a:lnTo>
                  <a:pt x="190029" y="188062"/>
                </a:lnTo>
                <a:lnTo>
                  <a:pt x="181814" y="186404"/>
                </a:lnTo>
                <a:lnTo>
                  <a:pt x="284759" y="186404"/>
                </a:lnTo>
                <a:lnTo>
                  <a:pt x="284759" y="240984"/>
                </a:lnTo>
                <a:close/>
              </a:path>
              <a:path w="285114" h="518795" extrusionOk="0">
                <a:moveTo>
                  <a:pt x="284759" y="332355"/>
                </a:moveTo>
                <a:lnTo>
                  <a:pt x="186020" y="332355"/>
                </a:lnTo>
                <a:lnTo>
                  <a:pt x="194235" y="330697"/>
                </a:lnTo>
                <a:lnTo>
                  <a:pt x="200943" y="326174"/>
                </a:lnTo>
                <a:lnTo>
                  <a:pt x="205466" y="319466"/>
                </a:lnTo>
                <a:lnTo>
                  <a:pt x="207125" y="311251"/>
                </a:lnTo>
                <a:lnTo>
                  <a:pt x="207065" y="298586"/>
                </a:lnTo>
                <a:lnTo>
                  <a:pt x="205466" y="290664"/>
                </a:lnTo>
                <a:lnTo>
                  <a:pt x="200943" y="283956"/>
                </a:lnTo>
                <a:lnTo>
                  <a:pt x="194235" y="279433"/>
                </a:lnTo>
                <a:lnTo>
                  <a:pt x="186020" y="277775"/>
                </a:lnTo>
                <a:lnTo>
                  <a:pt x="284759" y="277775"/>
                </a:lnTo>
                <a:lnTo>
                  <a:pt x="284759" y="332355"/>
                </a:lnTo>
                <a:close/>
              </a:path>
              <a:path w="285114" h="518795" extrusionOk="0">
                <a:moveTo>
                  <a:pt x="284759" y="414800"/>
                </a:moveTo>
                <a:lnTo>
                  <a:pt x="186020" y="414800"/>
                </a:lnTo>
                <a:lnTo>
                  <a:pt x="194235" y="413141"/>
                </a:lnTo>
                <a:lnTo>
                  <a:pt x="200943" y="408618"/>
                </a:lnTo>
                <a:lnTo>
                  <a:pt x="205466" y="401910"/>
                </a:lnTo>
                <a:lnTo>
                  <a:pt x="207125" y="393695"/>
                </a:lnTo>
                <a:lnTo>
                  <a:pt x="207125" y="381324"/>
                </a:lnTo>
                <a:lnTo>
                  <a:pt x="205466" y="373109"/>
                </a:lnTo>
                <a:lnTo>
                  <a:pt x="200943" y="366400"/>
                </a:lnTo>
                <a:lnTo>
                  <a:pt x="194235" y="361877"/>
                </a:lnTo>
                <a:lnTo>
                  <a:pt x="186020" y="360219"/>
                </a:lnTo>
                <a:lnTo>
                  <a:pt x="284759" y="360219"/>
                </a:lnTo>
                <a:lnTo>
                  <a:pt x="284759" y="4148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g3aecab119be_0_174"/>
          <p:cNvSpPr/>
          <p:nvPr/>
        </p:nvSpPr>
        <p:spPr>
          <a:xfrm>
            <a:off x="9401508" y="2817914"/>
            <a:ext cx="294640" cy="294639"/>
          </a:xfrm>
          <a:custGeom>
            <a:avLst/>
            <a:gdLst/>
            <a:ahLst/>
            <a:cxnLst/>
            <a:rect l="l" t="t" r="r" b="b"/>
            <a:pathLst>
              <a:path w="294640" h="294639" extrusionOk="0">
                <a:moveTo>
                  <a:pt x="216584"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268238" y="60667"/>
                </a:lnTo>
                <a:lnTo>
                  <a:pt x="285910" y="91000"/>
                </a:lnTo>
                <a:lnTo>
                  <a:pt x="147381" y="91000"/>
                </a:lnTo>
                <a:lnTo>
                  <a:pt x="125720" y="95619"/>
                </a:lnTo>
                <a:lnTo>
                  <a:pt x="108135" y="107694"/>
                </a:lnTo>
                <a:lnTo>
                  <a:pt x="96400" y="125426"/>
                </a:lnTo>
                <a:lnTo>
                  <a:pt x="92288" y="147014"/>
                </a:lnTo>
                <a:lnTo>
                  <a:pt x="96948" y="168481"/>
                </a:lnTo>
                <a:lnTo>
                  <a:pt x="109136" y="185908"/>
                </a:lnTo>
                <a:lnTo>
                  <a:pt x="127032" y="197537"/>
                </a:lnTo>
                <a:lnTo>
                  <a:pt x="148816" y="201610"/>
                </a:lnTo>
                <a:lnTo>
                  <a:pt x="286906" y="201610"/>
                </a:lnTo>
                <a:lnTo>
                  <a:pt x="268239" y="233655"/>
                </a:lnTo>
                <a:lnTo>
                  <a:pt x="216566" y="233655"/>
                </a:lnTo>
                <a:lnTo>
                  <a:pt x="77737" y="233655"/>
                </a:lnTo>
                <a:lnTo>
                  <a:pt x="70177" y="233692"/>
                </a:lnTo>
                <a:lnTo>
                  <a:pt x="37121" y="252602"/>
                </a:lnTo>
                <a:close/>
              </a:path>
              <a:path w="294640" h="294639" extrusionOk="0">
                <a:moveTo>
                  <a:pt x="268238" y="60667"/>
                </a:moveTo>
                <a:lnTo>
                  <a:pt x="216584" y="60667"/>
                </a:lnTo>
                <a:lnTo>
                  <a:pt x="224144" y="60630"/>
                </a:lnTo>
                <a:lnTo>
                  <a:pt x="257201" y="41720"/>
                </a:lnTo>
                <a:lnTo>
                  <a:pt x="268238" y="60667"/>
                </a:lnTo>
                <a:close/>
              </a:path>
              <a:path w="294640" h="294639" extrusionOk="0">
                <a:moveTo>
                  <a:pt x="286906" y="201610"/>
                </a:moveTo>
                <a:lnTo>
                  <a:pt x="148816" y="201610"/>
                </a:lnTo>
                <a:lnTo>
                  <a:pt x="170478" y="196989"/>
                </a:lnTo>
                <a:lnTo>
                  <a:pt x="188062" y="184910"/>
                </a:lnTo>
                <a:lnTo>
                  <a:pt x="199797" y="167177"/>
                </a:lnTo>
                <a:lnTo>
                  <a:pt x="203910" y="145597"/>
                </a:lnTo>
                <a:lnTo>
                  <a:pt x="199250" y="124130"/>
                </a:lnTo>
                <a:lnTo>
                  <a:pt x="187062" y="106703"/>
                </a:lnTo>
                <a:lnTo>
                  <a:pt x="169166" y="95074"/>
                </a:lnTo>
                <a:lnTo>
                  <a:pt x="147381" y="91000"/>
                </a:lnTo>
                <a:lnTo>
                  <a:pt x="285910" y="91000"/>
                </a:lnTo>
                <a:lnTo>
                  <a:pt x="294322" y="105440"/>
                </a:lnTo>
                <a:lnTo>
                  <a:pt x="256594" y="127036"/>
                </a:lnTo>
                <a:lnTo>
                  <a:pt x="257808" y="133567"/>
                </a:lnTo>
                <a:lnTo>
                  <a:pt x="258525" y="140281"/>
                </a:lnTo>
                <a:lnTo>
                  <a:pt x="258525" y="154041"/>
                </a:lnTo>
                <a:lnTo>
                  <a:pt x="257808" y="160755"/>
                </a:lnTo>
                <a:lnTo>
                  <a:pt x="256594" y="167285"/>
                </a:lnTo>
                <a:lnTo>
                  <a:pt x="294322" y="188881"/>
                </a:lnTo>
                <a:lnTo>
                  <a:pt x="286906" y="201610"/>
                </a:lnTo>
                <a:close/>
              </a:path>
              <a:path w="294640" h="294639" extrusionOk="0">
                <a:moveTo>
                  <a:pt x="257201" y="252602"/>
                </a:moveTo>
                <a:lnTo>
                  <a:pt x="224145" y="233692"/>
                </a:lnTo>
                <a:lnTo>
                  <a:pt x="216566" y="233655"/>
                </a:lnTo>
                <a:lnTo>
                  <a:pt x="268239" y="233655"/>
                </a:lnTo>
                <a:lnTo>
                  <a:pt x="257201" y="25260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g3aecab119be_0_174"/>
          <p:cNvSpPr/>
          <p:nvPr/>
        </p:nvSpPr>
        <p:spPr>
          <a:xfrm>
            <a:off x="8592122" y="2817914"/>
            <a:ext cx="294640" cy="294639"/>
          </a:xfrm>
          <a:custGeom>
            <a:avLst/>
            <a:gdLst/>
            <a:ahLst/>
            <a:cxnLst/>
            <a:rect l="l" t="t" r="r" b="b"/>
            <a:pathLst>
              <a:path w="294640" h="294639" extrusionOk="0">
                <a:moveTo>
                  <a:pt x="268238"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lnTo>
                  <a:pt x="268238" y="60667"/>
                </a:lnTo>
                <a:close/>
              </a:path>
              <a:path w="294640" h="294639" extrusionOk="0">
                <a:moveTo>
                  <a:pt x="268238" y="60667"/>
                </a:moveTo>
                <a:lnTo>
                  <a:pt x="216584" y="60667"/>
                </a:lnTo>
                <a:lnTo>
                  <a:pt x="224144" y="60630"/>
                </a:lnTo>
                <a:lnTo>
                  <a:pt x="257201" y="41720"/>
                </a:lnTo>
                <a:lnTo>
                  <a:pt x="268238"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77756" y="60667"/>
                </a:lnTo>
                <a:lnTo>
                  <a:pt x="268238" y="60667"/>
                </a:lnTo>
                <a:lnTo>
                  <a:pt x="285899" y="90982"/>
                </a:lnTo>
                <a:lnTo>
                  <a:pt x="147381" y="90982"/>
                </a:lnTo>
                <a:lnTo>
                  <a:pt x="125710" y="95603"/>
                </a:lnTo>
                <a:lnTo>
                  <a:pt x="108122" y="107682"/>
                </a:lnTo>
                <a:lnTo>
                  <a:pt x="96390" y="125415"/>
                </a:lnTo>
                <a:lnTo>
                  <a:pt x="92288" y="146995"/>
                </a:lnTo>
                <a:lnTo>
                  <a:pt x="96948" y="168463"/>
                </a:lnTo>
                <a:lnTo>
                  <a:pt x="109136" y="185889"/>
                </a:lnTo>
                <a:lnTo>
                  <a:pt x="127032" y="197518"/>
                </a:lnTo>
                <a:lnTo>
                  <a:pt x="148816" y="201592"/>
                </a:lnTo>
                <a:lnTo>
                  <a:pt x="286917" y="201592"/>
                </a:lnTo>
                <a:lnTo>
                  <a:pt x="268238" y="233655"/>
                </a:lnTo>
                <a:lnTo>
                  <a:pt x="77737" y="233655"/>
                </a:lnTo>
                <a:lnTo>
                  <a:pt x="70177" y="233692"/>
                </a:lnTo>
                <a:lnTo>
                  <a:pt x="37121" y="252602"/>
                </a:lnTo>
                <a:close/>
              </a:path>
              <a:path w="294640" h="294639" extrusionOk="0">
                <a:moveTo>
                  <a:pt x="286917" y="201592"/>
                </a:moveTo>
                <a:lnTo>
                  <a:pt x="148816" y="201592"/>
                </a:lnTo>
                <a:lnTo>
                  <a:pt x="170480" y="196974"/>
                </a:lnTo>
                <a:lnTo>
                  <a:pt x="188069" y="184898"/>
                </a:lnTo>
                <a:lnTo>
                  <a:pt x="199805" y="167167"/>
                </a:lnTo>
                <a:lnTo>
                  <a:pt x="203910" y="145579"/>
                </a:lnTo>
                <a:lnTo>
                  <a:pt x="199250" y="124111"/>
                </a:lnTo>
                <a:lnTo>
                  <a:pt x="187062" y="106684"/>
                </a:lnTo>
                <a:lnTo>
                  <a:pt x="169166" y="95056"/>
                </a:lnTo>
                <a:lnTo>
                  <a:pt x="147381" y="90982"/>
                </a:lnTo>
                <a:lnTo>
                  <a:pt x="285899" y="90982"/>
                </a:lnTo>
                <a:lnTo>
                  <a:pt x="294322" y="105440"/>
                </a:lnTo>
                <a:lnTo>
                  <a:pt x="256594" y="127036"/>
                </a:lnTo>
                <a:lnTo>
                  <a:pt x="257808" y="133567"/>
                </a:lnTo>
                <a:lnTo>
                  <a:pt x="258525" y="140281"/>
                </a:lnTo>
                <a:lnTo>
                  <a:pt x="258525" y="154041"/>
                </a:lnTo>
                <a:lnTo>
                  <a:pt x="257808" y="160755"/>
                </a:lnTo>
                <a:lnTo>
                  <a:pt x="256594" y="167285"/>
                </a:lnTo>
                <a:lnTo>
                  <a:pt x="294322" y="188881"/>
                </a:lnTo>
                <a:lnTo>
                  <a:pt x="286917" y="20159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 w="294640" h="294639" extrusionOk="0">
                <a:moveTo>
                  <a:pt x="257201" y="252602"/>
                </a:moveTo>
                <a:lnTo>
                  <a:pt x="224144" y="233692"/>
                </a:lnTo>
                <a:lnTo>
                  <a:pt x="216566" y="233655"/>
                </a:lnTo>
                <a:lnTo>
                  <a:pt x="268238" y="233655"/>
                </a:lnTo>
                <a:lnTo>
                  <a:pt x="257201" y="25260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8" name="Google Shape;88;g3aecab119be_0_174"/>
          <p:cNvGrpSpPr/>
          <p:nvPr/>
        </p:nvGrpSpPr>
        <p:grpSpPr>
          <a:xfrm>
            <a:off x="8997152" y="2414159"/>
            <a:ext cx="294004" cy="477335"/>
            <a:chOff x="8997152" y="3379359"/>
            <a:chExt cx="294004" cy="477335"/>
          </a:xfrm>
        </p:grpSpPr>
        <p:pic>
          <p:nvPicPr>
            <p:cNvPr id="89" name="Google Shape;89;g3aecab119be_0_174"/>
            <p:cNvPicPr preferRelativeResize="0"/>
            <p:nvPr/>
          </p:nvPicPr>
          <p:blipFill rotWithShape="1">
            <a:blip r:embed="rId3">
              <a:alphaModFix/>
            </a:blip>
            <a:srcRect/>
            <a:stretch/>
          </p:blipFill>
          <p:spPr>
            <a:xfrm>
              <a:off x="9070395" y="3764719"/>
              <a:ext cx="147161" cy="91975"/>
            </a:xfrm>
            <a:prstGeom prst="rect">
              <a:avLst/>
            </a:prstGeom>
            <a:noFill/>
            <a:ln>
              <a:noFill/>
            </a:ln>
          </p:spPr>
        </p:pic>
        <p:sp>
          <p:nvSpPr>
            <p:cNvPr id="90" name="Google Shape;90;g3aecab119be_0_174"/>
            <p:cNvSpPr/>
            <p:nvPr/>
          </p:nvSpPr>
          <p:spPr>
            <a:xfrm>
              <a:off x="8997152" y="3379359"/>
              <a:ext cx="294004" cy="348614"/>
            </a:xfrm>
            <a:custGeom>
              <a:avLst/>
              <a:gdLst/>
              <a:ahLst/>
              <a:cxnLst/>
              <a:rect l="l" t="t" r="r" b="b"/>
              <a:pathLst>
                <a:path w="294004" h="348614" extrusionOk="0">
                  <a:moveTo>
                    <a:pt x="220404" y="348569"/>
                  </a:moveTo>
                  <a:lnTo>
                    <a:pt x="165218" y="348569"/>
                  </a:lnTo>
                  <a:lnTo>
                    <a:pt x="165218" y="232404"/>
                  </a:lnTo>
                  <a:lnTo>
                    <a:pt x="162496" y="226941"/>
                  </a:lnTo>
                  <a:lnTo>
                    <a:pt x="92778" y="174661"/>
                  </a:lnTo>
                  <a:lnTo>
                    <a:pt x="91638" y="172380"/>
                  </a:lnTo>
                  <a:lnTo>
                    <a:pt x="91638" y="147639"/>
                  </a:lnTo>
                  <a:lnTo>
                    <a:pt x="100247" y="144052"/>
                  </a:lnTo>
                  <a:lnTo>
                    <a:pt x="133818" y="177623"/>
                  </a:lnTo>
                  <a:lnTo>
                    <a:pt x="139905" y="181669"/>
                  </a:lnTo>
                  <a:lnTo>
                    <a:pt x="146823" y="183018"/>
                  </a:lnTo>
                  <a:lnTo>
                    <a:pt x="153742" y="181669"/>
                  </a:lnTo>
                  <a:lnTo>
                    <a:pt x="159829" y="177623"/>
                  </a:lnTo>
                  <a:lnTo>
                    <a:pt x="193381" y="144052"/>
                  </a:lnTo>
                  <a:lnTo>
                    <a:pt x="202009" y="147639"/>
                  </a:lnTo>
                  <a:lnTo>
                    <a:pt x="202009" y="169842"/>
                  </a:lnTo>
                  <a:lnTo>
                    <a:pt x="200390" y="172454"/>
                  </a:lnTo>
                  <a:lnTo>
                    <a:pt x="173883" y="187317"/>
                  </a:lnTo>
                  <a:lnTo>
                    <a:pt x="192057" y="219307"/>
                  </a:lnTo>
                  <a:lnTo>
                    <a:pt x="232207" y="190304"/>
                  </a:lnTo>
                  <a:lnTo>
                    <a:pt x="238799" y="166936"/>
                  </a:lnTo>
                  <a:lnTo>
                    <a:pt x="238799" y="153838"/>
                  </a:lnTo>
                  <a:lnTo>
                    <a:pt x="235304" y="136571"/>
                  </a:lnTo>
                  <a:lnTo>
                    <a:pt x="225778" y="122454"/>
                  </a:lnTo>
                  <a:lnTo>
                    <a:pt x="211661" y="112928"/>
                  </a:lnTo>
                  <a:lnTo>
                    <a:pt x="194393" y="109432"/>
                  </a:lnTo>
                  <a:lnTo>
                    <a:pt x="185661" y="110285"/>
                  </a:lnTo>
                  <a:lnTo>
                    <a:pt x="177389" y="112789"/>
                  </a:lnTo>
                  <a:lnTo>
                    <a:pt x="169769" y="116867"/>
                  </a:lnTo>
                  <a:lnTo>
                    <a:pt x="162993" y="122438"/>
                  </a:lnTo>
                  <a:lnTo>
                    <a:pt x="146823" y="138607"/>
                  </a:lnTo>
                  <a:lnTo>
                    <a:pt x="130654" y="122438"/>
                  </a:lnTo>
                  <a:lnTo>
                    <a:pt x="123877" y="116867"/>
                  </a:lnTo>
                  <a:lnTo>
                    <a:pt x="116257" y="112789"/>
                  </a:lnTo>
                  <a:lnTo>
                    <a:pt x="107986" y="110285"/>
                  </a:lnTo>
                  <a:lnTo>
                    <a:pt x="99253" y="109432"/>
                  </a:lnTo>
                  <a:lnTo>
                    <a:pt x="81986" y="112928"/>
                  </a:lnTo>
                  <a:lnTo>
                    <a:pt x="67869" y="122454"/>
                  </a:lnTo>
                  <a:lnTo>
                    <a:pt x="58343" y="136571"/>
                  </a:lnTo>
                  <a:lnTo>
                    <a:pt x="54848" y="153838"/>
                  </a:lnTo>
                  <a:lnTo>
                    <a:pt x="54848" y="170007"/>
                  </a:lnTo>
                  <a:lnTo>
                    <a:pt x="72617" y="205529"/>
                  </a:lnTo>
                  <a:lnTo>
                    <a:pt x="128428" y="247396"/>
                  </a:lnTo>
                  <a:lnTo>
                    <a:pt x="128428" y="348569"/>
                  </a:lnTo>
                  <a:lnTo>
                    <a:pt x="73243" y="348569"/>
                  </a:lnTo>
                  <a:lnTo>
                    <a:pt x="73243" y="337900"/>
                  </a:lnTo>
                  <a:lnTo>
                    <a:pt x="70589" y="311715"/>
                  </a:lnTo>
                  <a:lnTo>
                    <a:pt x="63006" y="286775"/>
                  </a:lnTo>
                  <a:lnTo>
                    <a:pt x="51063" y="263457"/>
                  </a:lnTo>
                  <a:lnTo>
                    <a:pt x="35330" y="242135"/>
                  </a:lnTo>
                  <a:lnTo>
                    <a:pt x="17690" y="216759"/>
                  </a:lnTo>
                  <a:lnTo>
                    <a:pt x="5654" y="187878"/>
                  </a:lnTo>
                  <a:lnTo>
                    <a:pt x="0" y="156253"/>
                  </a:lnTo>
                  <a:lnTo>
                    <a:pt x="1502" y="122640"/>
                  </a:lnTo>
                  <a:lnTo>
                    <a:pt x="16708" y="77345"/>
                  </a:lnTo>
                  <a:lnTo>
                    <a:pt x="45257" y="39880"/>
                  </a:lnTo>
                  <a:lnTo>
                    <a:pt x="84060" y="13135"/>
                  </a:lnTo>
                  <a:lnTo>
                    <a:pt x="130029" y="0"/>
                  </a:lnTo>
                  <a:lnTo>
                    <a:pt x="181177" y="3094"/>
                  </a:lnTo>
                  <a:lnTo>
                    <a:pt x="226100" y="22218"/>
                  </a:lnTo>
                  <a:lnTo>
                    <a:pt x="261845" y="54417"/>
                  </a:lnTo>
                  <a:lnTo>
                    <a:pt x="285457" y="96737"/>
                  </a:lnTo>
                  <a:lnTo>
                    <a:pt x="293985" y="146223"/>
                  </a:lnTo>
                  <a:lnTo>
                    <a:pt x="291497" y="173273"/>
                  </a:lnTo>
                  <a:lnTo>
                    <a:pt x="284332" y="198672"/>
                  </a:lnTo>
                  <a:lnTo>
                    <a:pt x="272938" y="221980"/>
                  </a:lnTo>
                  <a:lnTo>
                    <a:pt x="242141" y="263862"/>
                  </a:lnTo>
                  <a:lnTo>
                    <a:pt x="230386" y="287033"/>
                  </a:lnTo>
                  <a:lnTo>
                    <a:pt x="222980" y="311839"/>
                  </a:lnTo>
                  <a:lnTo>
                    <a:pt x="220404" y="337845"/>
                  </a:lnTo>
                  <a:lnTo>
                    <a:pt x="220404" y="34856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1" name="Google Shape;91;g3aecab119be_0_174"/>
          <p:cNvSpPr/>
          <p:nvPr/>
        </p:nvSpPr>
        <p:spPr>
          <a:xfrm>
            <a:off x="9125580" y="3268050"/>
            <a:ext cx="36829" cy="55245"/>
          </a:xfrm>
          <a:custGeom>
            <a:avLst/>
            <a:gdLst/>
            <a:ahLst/>
            <a:cxnLst/>
            <a:rect l="l" t="t" r="r" b="b"/>
            <a:pathLst>
              <a:path w="36829" h="55245" extrusionOk="0">
                <a:moveTo>
                  <a:pt x="36790" y="55185"/>
                </a:moveTo>
                <a:lnTo>
                  <a:pt x="0" y="55185"/>
                </a:lnTo>
                <a:lnTo>
                  <a:pt x="0" y="0"/>
                </a:lnTo>
                <a:lnTo>
                  <a:pt x="36790" y="0"/>
                </a:lnTo>
                <a:lnTo>
                  <a:pt x="36790" y="5518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g3aecab119be_0_174"/>
          <p:cNvSpPr/>
          <p:nvPr/>
        </p:nvSpPr>
        <p:spPr>
          <a:xfrm>
            <a:off x="9346323" y="25419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g3aecab119be_0_174"/>
          <p:cNvSpPr/>
          <p:nvPr/>
        </p:nvSpPr>
        <p:spPr>
          <a:xfrm>
            <a:off x="8886444" y="25419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g3aecab119be_0_174"/>
          <p:cNvSpPr/>
          <p:nvPr/>
        </p:nvSpPr>
        <p:spPr>
          <a:xfrm>
            <a:off x="9274040" y="2690464"/>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g3aecab119be_0_174"/>
          <p:cNvSpPr/>
          <p:nvPr/>
        </p:nvSpPr>
        <p:spPr>
          <a:xfrm>
            <a:off x="8948863" y="2365269"/>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g3aecab119be_0_174"/>
          <p:cNvSpPr/>
          <p:nvPr/>
        </p:nvSpPr>
        <p:spPr>
          <a:xfrm>
            <a:off x="9274040" y="2365274"/>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g3aecab119be_0_174"/>
          <p:cNvSpPr/>
          <p:nvPr/>
        </p:nvSpPr>
        <p:spPr>
          <a:xfrm>
            <a:off x="8948845" y="2690451"/>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8" name="Google Shape;98;g3aecab119be_0_174"/>
          <p:cNvPicPr preferRelativeResize="0"/>
          <p:nvPr/>
        </p:nvPicPr>
        <p:blipFill rotWithShape="1">
          <a:blip r:embed="rId4">
            <a:alphaModFix/>
          </a:blip>
          <a:srcRect/>
          <a:stretch/>
        </p:blipFill>
        <p:spPr>
          <a:xfrm>
            <a:off x="8858704" y="3114003"/>
            <a:ext cx="125252" cy="82502"/>
          </a:xfrm>
          <a:prstGeom prst="rect">
            <a:avLst/>
          </a:prstGeom>
          <a:noFill/>
          <a:ln>
            <a:noFill/>
          </a:ln>
        </p:spPr>
      </p:pic>
      <p:pic>
        <p:nvPicPr>
          <p:cNvPr id="99" name="Google Shape;99;g3aecab119be_0_174"/>
          <p:cNvPicPr preferRelativeResize="0"/>
          <p:nvPr/>
        </p:nvPicPr>
        <p:blipFill rotWithShape="1">
          <a:blip r:embed="rId5">
            <a:alphaModFix/>
          </a:blip>
          <a:srcRect/>
          <a:stretch/>
        </p:blipFill>
        <p:spPr>
          <a:xfrm>
            <a:off x="9303995" y="3114738"/>
            <a:ext cx="123909" cy="81766"/>
          </a:xfrm>
          <a:prstGeom prst="rect">
            <a:avLst/>
          </a:prstGeom>
          <a:noFill/>
          <a:ln>
            <a:noFill/>
          </a:ln>
        </p:spPr>
      </p:pic>
      <p:sp>
        <p:nvSpPr>
          <p:cNvPr id="100" name="Google Shape;100;g3aecab119be_0_174"/>
          <p:cNvSpPr/>
          <p:nvPr/>
        </p:nvSpPr>
        <p:spPr>
          <a:xfrm>
            <a:off x="8610517" y="3194469"/>
            <a:ext cx="1067434" cy="554354"/>
          </a:xfrm>
          <a:custGeom>
            <a:avLst/>
            <a:gdLst/>
            <a:ahLst/>
            <a:cxnLst/>
            <a:rect l="l" t="t" r="r" b="b"/>
            <a:pathLst>
              <a:path w="1067434" h="554354" extrusionOk="0">
                <a:moveTo>
                  <a:pt x="1063368" y="554117"/>
                </a:moveTo>
                <a:lnTo>
                  <a:pt x="1026872" y="549592"/>
                </a:lnTo>
                <a:lnTo>
                  <a:pt x="1028289" y="536462"/>
                </a:lnTo>
                <a:lnTo>
                  <a:pt x="1029307" y="523234"/>
                </a:lnTo>
                <a:lnTo>
                  <a:pt x="1029922" y="509954"/>
                </a:lnTo>
                <a:lnTo>
                  <a:pt x="1030128" y="496669"/>
                </a:lnTo>
                <a:lnTo>
                  <a:pt x="1027559" y="449716"/>
                </a:lnTo>
                <a:lnTo>
                  <a:pt x="1020020" y="404104"/>
                </a:lnTo>
                <a:lnTo>
                  <a:pt x="1007762" y="360066"/>
                </a:lnTo>
                <a:lnTo>
                  <a:pt x="991036" y="317835"/>
                </a:lnTo>
                <a:lnTo>
                  <a:pt x="970095" y="277643"/>
                </a:lnTo>
                <a:lnTo>
                  <a:pt x="945190" y="239725"/>
                </a:lnTo>
                <a:lnTo>
                  <a:pt x="916572" y="204312"/>
                </a:lnTo>
                <a:lnTo>
                  <a:pt x="884494" y="171638"/>
                </a:lnTo>
                <a:lnTo>
                  <a:pt x="849206" y="141935"/>
                </a:lnTo>
                <a:lnTo>
                  <a:pt x="810960" y="115437"/>
                </a:lnTo>
                <a:lnTo>
                  <a:pt x="770008" y="92377"/>
                </a:lnTo>
                <a:lnTo>
                  <a:pt x="726601" y="72987"/>
                </a:lnTo>
                <a:lnTo>
                  <a:pt x="680991" y="57500"/>
                </a:lnTo>
                <a:lnTo>
                  <a:pt x="633430" y="46150"/>
                </a:lnTo>
                <a:lnTo>
                  <a:pt x="584169" y="39169"/>
                </a:lnTo>
                <a:lnTo>
                  <a:pt x="533459" y="36790"/>
                </a:lnTo>
                <a:lnTo>
                  <a:pt x="482749" y="39169"/>
                </a:lnTo>
                <a:lnTo>
                  <a:pt x="433488" y="46150"/>
                </a:lnTo>
                <a:lnTo>
                  <a:pt x="385927" y="57500"/>
                </a:lnTo>
                <a:lnTo>
                  <a:pt x="340317" y="72987"/>
                </a:lnTo>
                <a:lnTo>
                  <a:pt x="296910" y="92377"/>
                </a:lnTo>
                <a:lnTo>
                  <a:pt x="255958" y="115437"/>
                </a:lnTo>
                <a:lnTo>
                  <a:pt x="217712" y="141935"/>
                </a:lnTo>
                <a:lnTo>
                  <a:pt x="182424" y="171638"/>
                </a:lnTo>
                <a:lnTo>
                  <a:pt x="150346" y="204312"/>
                </a:lnTo>
                <a:lnTo>
                  <a:pt x="121728" y="239725"/>
                </a:lnTo>
                <a:lnTo>
                  <a:pt x="96823" y="277643"/>
                </a:lnTo>
                <a:lnTo>
                  <a:pt x="75882" y="317835"/>
                </a:lnTo>
                <a:lnTo>
                  <a:pt x="59156" y="360066"/>
                </a:lnTo>
                <a:lnTo>
                  <a:pt x="46898" y="404104"/>
                </a:lnTo>
                <a:lnTo>
                  <a:pt x="39359" y="449716"/>
                </a:lnTo>
                <a:lnTo>
                  <a:pt x="36790" y="496669"/>
                </a:lnTo>
                <a:lnTo>
                  <a:pt x="36996" y="509954"/>
                </a:lnTo>
                <a:lnTo>
                  <a:pt x="37611" y="523234"/>
                </a:lnTo>
                <a:lnTo>
                  <a:pt x="38629" y="536462"/>
                </a:lnTo>
                <a:lnTo>
                  <a:pt x="40046" y="549592"/>
                </a:lnTo>
                <a:lnTo>
                  <a:pt x="3531" y="554117"/>
                </a:lnTo>
                <a:lnTo>
                  <a:pt x="1986" y="539863"/>
                </a:lnTo>
                <a:lnTo>
                  <a:pt x="882" y="525503"/>
                </a:lnTo>
                <a:lnTo>
                  <a:pt x="220" y="511088"/>
                </a:lnTo>
                <a:lnTo>
                  <a:pt x="0" y="496669"/>
                </a:lnTo>
                <a:lnTo>
                  <a:pt x="2184" y="451526"/>
                </a:lnTo>
                <a:lnTo>
                  <a:pt x="8610" y="407507"/>
                </a:lnTo>
                <a:lnTo>
                  <a:pt x="19087" y="364786"/>
                </a:lnTo>
                <a:lnTo>
                  <a:pt x="33428" y="323540"/>
                </a:lnTo>
                <a:lnTo>
                  <a:pt x="51440" y="283948"/>
                </a:lnTo>
                <a:lnTo>
                  <a:pt x="72936" y="246184"/>
                </a:lnTo>
                <a:lnTo>
                  <a:pt x="97724" y="210426"/>
                </a:lnTo>
                <a:lnTo>
                  <a:pt x="125615" y="176850"/>
                </a:lnTo>
                <a:lnTo>
                  <a:pt x="156420" y="145634"/>
                </a:lnTo>
                <a:lnTo>
                  <a:pt x="189949" y="116953"/>
                </a:lnTo>
                <a:lnTo>
                  <a:pt x="226012" y="90985"/>
                </a:lnTo>
                <a:lnTo>
                  <a:pt x="264418" y="67906"/>
                </a:lnTo>
                <a:lnTo>
                  <a:pt x="304979" y="47893"/>
                </a:lnTo>
                <a:lnTo>
                  <a:pt x="347505" y="31123"/>
                </a:lnTo>
                <a:lnTo>
                  <a:pt x="391806" y="17771"/>
                </a:lnTo>
                <a:lnTo>
                  <a:pt x="437691" y="8016"/>
                </a:lnTo>
                <a:lnTo>
                  <a:pt x="484972" y="2033"/>
                </a:lnTo>
                <a:lnTo>
                  <a:pt x="533459" y="0"/>
                </a:lnTo>
                <a:lnTo>
                  <a:pt x="581946" y="2033"/>
                </a:lnTo>
                <a:lnTo>
                  <a:pt x="629227" y="8016"/>
                </a:lnTo>
                <a:lnTo>
                  <a:pt x="675112" y="17771"/>
                </a:lnTo>
                <a:lnTo>
                  <a:pt x="719413" y="31123"/>
                </a:lnTo>
                <a:lnTo>
                  <a:pt x="761939" y="47893"/>
                </a:lnTo>
                <a:lnTo>
                  <a:pt x="802500" y="67906"/>
                </a:lnTo>
                <a:lnTo>
                  <a:pt x="840906" y="90985"/>
                </a:lnTo>
                <a:lnTo>
                  <a:pt x="876969" y="116953"/>
                </a:lnTo>
                <a:lnTo>
                  <a:pt x="910498" y="145634"/>
                </a:lnTo>
                <a:lnTo>
                  <a:pt x="941303" y="176850"/>
                </a:lnTo>
                <a:lnTo>
                  <a:pt x="969194" y="210426"/>
                </a:lnTo>
                <a:lnTo>
                  <a:pt x="993982" y="246184"/>
                </a:lnTo>
                <a:lnTo>
                  <a:pt x="1015478" y="283948"/>
                </a:lnTo>
                <a:lnTo>
                  <a:pt x="1033490" y="323540"/>
                </a:lnTo>
                <a:lnTo>
                  <a:pt x="1047831" y="364786"/>
                </a:lnTo>
                <a:lnTo>
                  <a:pt x="1058308" y="407507"/>
                </a:lnTo>
                <a:lnTo>
                  <a:pt x="1064734" y="451526"/>
                </a:lnTo>
                <a:lnTo>
                  <a:pt x="1066919" y="496669"/>
                </a:lnTo>
                <a:lnTo>
                  <a:pt x="1066698" y="511088"/>
                </a:lnTo>
                <a:lnTo>
                  <a:pt x="1066033" y="525503"/>
                </a:lnTo>
                <a:lnTo>
                  <a:pt x="1064924" y="539863"/>
                </a:lnTo>
                <a:lnTo>
                  <a:pt x="1063368" y="55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1" name="Google Shape;101;g3aecab119be_0_174"/>
          <p:cNvPicPr preferRelativeResize="0"/>
          <p:nvPr/>
        </p:nvPicPr>
        <p:blipFill rotWithShape="1">
          <a:blip r:embed="rId6">
            <a:alphaModFix/>
          </a:blip>
          <a:srcRect/>
          <a:stretch/>
        </p:blipFill>
        <p:spPr>
          <a:xfrm>
            <a:off x="9033605" y="2946680"/>
            <a:ext cx="220741" cy="386298"/>
          </a:xfrm>
          <a:prstGeom prst="rect">
            <a:avLst/>
          </a:prstGeom>
          <a:noFill/>
          <a:ln>
            <a:noFill/>
          </a:ln>
        </p:spPr>
      </p:pic>
      <p:sp>
        <p:nvSpPr>
          <p:cNvPr id="102" name="Google Shape;102;g3aecab119be_0_174"/>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1</a:t>
            </a:fld>
            <a:endParaRPr/>
          </a:p>
        </p:txBody>
      </p:sp>
      <p:sp>
        <p:nvSpPr>
          <p:cNvPr id="103" name="Google Shape;103;g3aecab119be_0_174"/>
          <p:cNvSpPr txBox="1"/>
          <p:nvPr/>
        </p:nvSpPr>
        <p:spPr>
          <a:xfrm>
            <a:off x="792030" y="1872675"/>
            <a:ext cx="16667100" cy="547839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5000" b="1" dirty="0">
                <a:solidFill>
                  <a:schemeClr val="dk1"/>
                </a:solidFill>
                <a:latin typeface="Trebuchet MS"/>
                <a:ea typeface="Trebuchet MS"/>
                <a:cs typeface="Trebuchet MS"/>
                <a:sym typeface="Trebuchet MS"/>
              </a:rPr>
              <a:t>The Development of Securities Crowdfunding Industry in Indonesia</a:t>
            </a:r>
          </a:p>
          <a:p>
            <a:pPr marL="0" lvl="0" indent="0" algn="ctr" rtl="0">
              <a:spcBef>
                <a:spcPts val="0"/>
              </a:spcBef>
              <a:spcAft>
                <a:spcPts val="0"/>
              </a:spcAft>
              <a:buNone/>
            </a:pPr>
            <a:endParaRPr lang="en-US" sz="5000" b="1" dirty="0">
              <a:solidFill>
                <a:schemeClr val="dk1"/>
              </a:solidFill>
              <a:latin typeface="Trebuchet MS"/>
              <a:ea typeface="Trebuchet MS"/>
              <a:cs typeface="Trebuchet MS"/>
              <a:sym typeface="Trebuchet MS"/>
            </a:endParaRPr>
          </a:p>
          <a:p>
            <a:pPr marL="0" lvl="0" indent="0" algn="ctr" rtl="0">
              <a:spcBef>
                <a:spcPts val="0"/>
              </a:spcBef>
              <a:spcAft>
                <a:spcPts val="0"/>
              </a:spcAft>
              <a:buNone/>
            </a:pPr>
            <a:endParaRPr lang="en-US" sz="5000" b="1" dirty="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US" sz="2400" dirty="0">
                <a:solidFill>
                  <a:schemeClr val="dk1"/>
                </a:solidFill>
                <a:latin typeface="Trebuchet MS"/>
                <a:ea typeface="Trebuchet MS"/>
                <a:cs typeface="Trebuchet MS"/>
                <a:sym typeface="Trebuchet MS"/>
              </a:rPr>
              <a:t>Presented at</a:t>
            </a:r>
          </a:p>
          <a:p>
            <a:pPr lvl="0" algn="ctr"/>
            <a:r>
              <a:rPr lang="en-US" sz="3600" b="1" dirty="0">
                <a:solidFill>
                  <a:schemeClr val="dk1"/>
                </a:solidFill>
                <a:latin typeface="Trebuchet MS"/>
                <a:ea typeface="Trebuchet MS"/>
                <a:cs typeface="Trebuchet MS"/>
                <a:sym typeface="Trebuchet MS"/>
              </a:rPr>
              <a:t>25th Meeting of the COMCEC Financial Cooperation Working Group</a:t>
            </a:r>
          </a:p>
          <a:p>
            <a:pPr lvl="0" algn="ctr"/>
            <a:r>
              <a:rPr lang="en-US" sz="2800" b="1" dirty="0"/>
              <a:t>"Potential of Crowdfunding for Economic Development in the OIC Member Countries" </a:t>
            </a:r>
          </a:p>
          <a:p>
            <a:pPr marL="0" lvl="0" indent="0" algn="ctr" rtl="0">
              <a:spcBef>
                <a:spcPts val="0"/>
              </a:spcBef>
              <a:spcAft>
                <a:spcPts val="0"/>
              </a:spcAft>
              <a:buNone/>
            </a:pPr>
            <a:r>
              <a:rPr lang="en-US" sz="2800" b="1" dirty="0">
                <a:solidFill>
                  <a:schemeClr val="dk1"/>
                </a:solidFill>
                <a:latin typeface="Trebuchet MS"/>
                <a:ea typeface="Trebuchet MS"/>
                <a:cs typeface="Trebuchet MS"/>
                <a:sym typeface="Trebuchet MS"/>
              </a:rPr>
              <a:t> </a:t>
            </a:r>
          </a:p>
          <a:p>
            <a:pPr marL="0" lvl="0" indent="0" algn="ctr" rtl="0">
              <a:spcBef>
                <a:spcPts val="0"/>
              </a:spcBef>
              <a:spcAft>
                <a:spcPts val="0"/>
              </a:spcAft>
              <a:buNone/>
            </a:pPr>
            <a:r>
              <a:rPr lang="en-US" sz="2800" b="1" dirty="0">
                <a:solidFill>
                  <a:schemeClr val="dk1"/>
                </a:solidFill>
                <a:latin typeface="Trebuchet MS"/>
                <a:ea typeface="Trebuchet MS"/>
                <a:cs typeface="Trebuchet MS"/>
                <a:sym typeface="Trebuchet MS"/>
              </a:rPr>
              <a:t>April 22, 2026</a:t>
            </a:r>
            <a:endParaRPr sz="2800" b="1" dirty="0">
              <a:solidFill>
                <a:schemeClr val="dk1"/>
              </a:solidFill>
              <a:latin typeface="Trebuchet MS"/>
              <a:ea typeface="Trebuchet MS"/>
              <a:cs typeface="Trebuchet MS"/>
              <a:sym typeface="Trebuchet MS"/>
            </a:endParaRPr>
          </a:p>
        </p:txBody>
      </p:sp>
      <p:sp>
        <p:nvSpPr>
          <p:cNvPr id="2" name="TextBox 1">
            <a:extLst>
              <a:ext uri="{FF2B5EF4-FFF2-40B4-BE49-F238E27FC236}">
                <a16:creationId xmlns:a16="http://schemas.microsoft.com/office/drawing/2014/main" id="{1400C1E2-01E5-6F9B-5851-4354AD22E36E}"/>
              </a:ext>
            </a:extLst>
          </p:cNvPr>
          <p:cNvSpPr txBox="1"/>
          <p:nvPr/>
        </p:nvSpPr>
        <p:spPr>
          <a:xfrm>
            <a:off x="8438147" y="2483853"/>
            <a:ext cx="184731" cy="307777"/>
          </a:xfrm>
          <a:prstGeom prst="rect">
            <a:avLst/>
          </a:prstGeom>
          <a:noFill/>
        </p:spPr>
        <p:txBody>
          <a:bodyPr wrap="none" rtlCol="0">
            <a:spAutoFit/>
          </a:bodyPr>
          <a:lstStyle/>
          <a:p>
            <a:endParaRPr lang="en-US"/>
          </a:p>
        </p:txBody>
      </p:sp>
      <p:sp>
        <p:nvSpPr>
          <p:cNvPr id="4" name="TextBox 15">
            <a:extLst>
              <a:ext uri="{FF2B5EF4-FFF2-40B4-BE49-F238E27FC236}">
                <a16:creationId xmlns:a16="http://schemas.microsoft.com/office/drawing/2014/main" id="{7AB39C6D-4AEF-666B-938C-C7645BD595E4}"/>
              </a:ext>
            </a:extLst>
          </p:cNvPr>
          <p:cNvSpPr txBox="1"/>
          <p:nvPr/>
        </p:nvSpPr>
        <p:spPr>
          <a:xfrm>
            <a:off x="2998187" y="8231106"/>
            <a:ext cx="11887003" cy="1354217"/>
          </a:xfrm>
          <a:prstGeom prst="rect">
            <a:avLst/>
          </a:prstGeom>
        </p:spPr>
        <p:txBody>
          <a:bodyPr wrap="square" lIns="0" tIns="0" rIns="0" bIns="0" rtlCol="0" anchor="t">
            <a:spAutoFit/>
          </a:bodyPr>
          <a:lstStyle/>
          <a:p>
            <a:pPr algn="ctr"/>
            <a:r>
              <a:rPr lang="en-US" sz="3200" b="1" dirty="0" err="1">
                <a:latin typeface="Aptos" panose="020B0004020202020204" pitchFamily="34" charset="0"/>
                <a:cs typeface="Arial" panose="020B0604020202020204" pitchFamily="34" charset="0"/>
              </a:rPr>
              <a:t>Noviyanto</a:t>
            </a:r>
            <a:r>
              <a:rPr lang="en-US" sz="3200" b="1" dirty="0">
                <a:latin typeface="Aptos" panose="020B0004020202020204" pitchFamily="34" charset="0"/>
                <a:cs typeface="Arial" panose="020B0604020202020204" pitchFamily="34" charset="0"/>
              </a:rPr>
              <a:t> Utomo</a:t>
            </a:r>
            <a:endParaRPr lang="en-US" sz="3200" b="1" dirty="0">
              <a:solidFill>
                <a:srgbClr val="000000"/>
              </a:solidFill>
              <a:latin typeface="Aptos" panose="020B0004020202020204" pitchFamily="34" charset="0"/>
              <a:cs typeface="Arial" panose="020B0604020202020204" pitchFamily="34" charset="0"/>
            </a:endParaRPr>
          </a:p>
          <a:p>
            <a:pPr algn="ctr"/>
            <a:r>
              <a:rPr lang="en-US" sz="2800" dirty="0">
                <a:latin typeface="Aptos" panose="020B0004020202020204" pitchFamily="34" charset="0"/>
                <a:cs typeface="Arial" panose="020B0604020202020204" pitchFamily="34" charset="0"/>
              </a:rPr>
              <a:t>Deputy Director of Securities Crowdfunding Supervision</a:t>
            </a:r>
          </a:p>
          <a:p>
            <a:pPr algn="ctr"/>
            <a:r>
              <a:rPr lang="en-US" sz="2800" dirty="0">
                <a:latin typeface="Aptos" panose="020B0004020202020204" pitchFamily="34" charset="0"/>
                <a:cs typeface="Arial" panose="020B0604020202020204" pitchFamily="34" charset="0"/>
              </a:rPr>
              <a:t>Department of Securities Institution Supervision</a:t>
            </a:r>
            <a:endParaRPr lang="en-US" sz="2800" dirty="0">
              <a:solidFill>
                <a:srgbClr val="000000"/>
              </a:solidFill>
              <a:latin typeface="Aptos" panose="020B00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BC43323A-A937-E50B-CA5E-DCCA0F234F25}"/>
            </a:ext>
          </a:extLst>
        </p:cNvPr>
        <p:cNvGrpSpPr/>
        <p:nvPr/>
      </p:nvGrpSpPr>
      <p:grpSpPr>
        <a:xfrm>
          <a:off x="0" y="0"/>
          <a:ext cx="0" cy="0"/>
          <a:chOff x="0" y="0"/>
          <a:chExt cx="0" cy="0"/>
        </a:xfrm>
      </p:grpSpPr>
      <p:sp>
        <p:nvSpPr>
          <p:cNvPr id="127" name="Google Shape;127;g3aecab119be_0_198">
            <a:extLst>
              <a:ext uri="{FF2B5EF4-FFF2-40B4-BE49-F238E27FC236}">
                <a16:creationId xmlns:a16="http://schemas.microsoft.com/office/drawing/2014/main" id="{F066DC95-3849-82CC-72F9-D43A03334736}"/>
              </a:ext>
            </a:extLst>
          </p:cNvPr>
          <p:cNvSpPr txBox="1"/>
          <p:nvPr/>
        </p:nvSpPr>
        <p:spPr>
          <a:xfrm>
            <a:off x="2572334" y="500089"/>
            <a:ext cx="14162568" cy="584735"/>
          </a:xfrm>
          <a:prstGeom prst="rect">
            <a:avLst/>
          </a:prstGeom>
          <a:noFill/>
          <a:ln>
            <a:noFill/>
          </a:ln>
        </p:spPr>
        <p:txBody>
          <a:bodyPr spcFirstLastPara="1" wrap="square" lIns="91425" tIns="45700" rIns="91425" bIns="45700" anchor="t" anchorCtr="0">
            <a:spAutoFit/>
          </a:bodyPr>
          <a:lstStyle/>
          <a:p>
            <a:pPr lvl="0" algn="ctr"/>
            <a:r>
              <a:rPr lang="en-US" sz="3200" b="1" u="sng" dirty="0">
                <a:solidFill>
                  <a:schemeClr val="dk1"/>
                </a:solidFill>
                <a:latin typeface="+mj-lt"/>
              </a:rPr>
              <a:t>Distribution of Investors in Indonesia </a:t>
            </a:r>
            <a:endParaRPr sz="3200" b="1" u="sng" dirty="0">
              <a:solidFill>
                <a:schemeClr val="dk1"/>
              </a:solidFill>
              <a:latin typeface="+mj-lt"/>
              <a:ea typeface="Trebuchet MS"/>
              <a:cs typeface="Trebuchet MS"/>
              <a:sym typeface="Trebuchet MS"/>
            </a:endParaRPr>
          </a:p>
        </p:txBody>
      </p:sp>
      <p:sp>
        <p:nvSpPr>
          <p:cNvPr id="128" name="Google Shape;128;g3aecab119be_0_198">
            <a:extLst>
              <a:ext uri="{FF2B5EF4-FFF2-40B4-BE49-F238E27FC236}">
                <a16:creationId xmlns:a16="http://schemas.microsoft.com/office/drawing/2014/main" id="{1C09A973-13BD-539F-F05C-165DF5014ABC}"/>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10</a:t>
            </a:fld>
            <a:endParaRPr/>
          </a:p>
        </p:txBody>
      </p:sp>
      <p:graphicFrame>
        <p:nvGraphicFramePr>
          <p:cNvPr id="2" name="Table 1">
            <a:extLst>
              <a:ext uri="{FF2B5EF4-FFF2-40B4-BE49-F238E27FC236}">
                <a16:creationId xmlns:a16="http://schemas.microsoft.com/office/drawing/2014/main" id="{39A6BE9E-A046-5D8A-D2BC-1C909A37BB67}"/>
              </a:ext>
            </a:extLst>
          </p:cNvPr>
          <p:cNvGraphicFramePr>
            <a:graphicFrameLocks noGrp="1"/>
          </p:cNvGraphicFramePr>
          <p:nvPr>
            <p:extLst>
              <p:ext uri="{D42A27DB-BD31-4B8C-83A1-F6EECF244321}">
                <p14:modId xmlns:p14="http://schemas.microsoft.com/office/powerpoint/2010/main" val="4207541782"/>
              </p:ext>
            </p:extLst>
          </p:nvPr>
        </p:nvGraphicFramePr>
        <p:xfrm>
          <a:off x="10987653" y="2499539"/>
          <a:ext cx="3210045" cy="571746"/>
        </p:xfrm>
        <a:graphic>
          <a:graphicData uri="http://schemas.openxmlformats.org/drawingml/2006/table">
            <a:tbl>
              <a:tblPr firstRow="1" bandRow="1">
                <a:tableStyleId>{5C22544A-7EE6-4342-B048-85BDC9FD1C3A}</a:tableStyleId>
              </a:tblPr>
              <a:tblGrid>
                <a:gridCol w="1045972">
                  <a:extLst>
                    <a:ext uri="{9D8B030D-6E8A-4147-A177-3AD203B41FA5}">
                      <a16:colId xmlns:a16="http://schemas.microsoft.com/office/drawing/2014/main" val="1437825262"/>
                    </a:ext>
                  </a:extLst>
                </a:gridCol>
                <a:gridCol w="2164073">
                  <a:extLst>
                    <a:ext uri="{9D8B030D-6E8A-4147-A177-3AD203B41FA5}">
                      <a16:colId xmlns:a16="http://schemas.microsoft.com/office/drawing/2014/main" val="3375762987"/>
                    </a:ext>
                  </a:extLst>
                </a:gridCol>
              </a:tblGrid>
              <a:tr h="285873">
                <a:tc>
                  <a:txBody>
                    <a:bodyPr/>
                    <a:lstStyle/>
                    <a:p>
                      <a:r>
                        <a:rPr lang="en-US" sz="1400" b="1">
                          <a:solidFill>
                            <a:schemeClr val="bg2">
                              <a:lumMod val="10000"/>
                            </a:schemeClr>
                          </a:solidFill>
                          <a:latin typeface="+mn-lt"/>
                          <a:cs typeface="Avenir Book" panose="020B0503020203020204" pitchFamily="34" charset="-78"/>
                        </a:rPr>
                        <a:t>Investor</a:t>
                      </a:r>
                      <a:endParaRPr lang="id-ID" sz="1400" b="1">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3,34%</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85873">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Rp17.11 Billion (1,69%)</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grpSp>
        <p:nvGrpSpPr>
          <p:cNvPr id="130" name="Group 129">
            <a:extLst>
              <a:ext uri="{FF2B5EF4-FFF2-40B4-BE49-F238E27FC236}">
                <a16:creationId xmlns:a16="http://schemas.microsoft.com/office/drawing/2014/main" id="{621794BD-4010-DE3C-D82F-0B62615DB05E}"/>
              </a:ext>
            </a:extLst>
          </p:cNvPr>
          <p:cNvGrpSpPr/>
          <p:nvPr/>
        </p:nvGrpSpPr>
        <p:grpSpPr>
          <a:xfrm>
            <a:off x="961508" y="2785412"/>
            <a:ext cx="14630871" cy="5586686"/>
            <a:chOff x="207379" y="1702473"/>
            <a:chExt cx="10765369" cy="3802026"/>
          </a:xfrm>
          <a:blipFill>
            <a:blip r:embed="rId3"/>
            <a:stretch>
              <a:fillRect l="-7000"/>
            </a:stretch>
          </a:blipFill>
        </p:grpSpPr>
        <p:grpSp>
          <p:nvGrpSpPr>
            <p:cNvPr id="131" name="Google Shape;539;p17">
              <a:extLst>
                <a:ext uri="{FF2B5EF4-FFF2-40B4-BE49-F238E27FC236}">
                  <a16:creationId xmlns:a16="http://schemas.microsoft.com/office/drawing/2014/main" id="{BD08528B-49C2-95C0-F2F7-B8866E357F35}"/>
                </a:ext>
              </a:extLst>
            </p:cNvPr>
            <p:cNvGrpSpPr>
              <a:grpSpLocks noChangeAspect="1"/>
            </p:cNvGrpSpPr>
            <p:nvPr/>
          </p:nvGrpSpPr>
          <p:grpSpPr>
            <a:xfrm>
              <a:off x="1028752" y="1702473"/>
              <a:ext cx="9943996" cy="3681654"/>
              <a:chOff x="2645536" y="956236"/>
              <a:chExt cx="3858172" cy="1428446"/>
            </a:xfrm>
            <a:grpFill/>
          </p:grpSpPr>
          <p:grpSp>
            <p:nvGrpSpPr>
              <p:cNvPr id="150" name="Google Shape;540;p17">
                <a:extLst>
                  <a:ext uri="{FF2B5EF4-FFF2-40B4-BE49-F238E27FC236}">
                    <a16:creationId xmlns:a16="http://schemas.microsoft.com/office/drawing/2014/main" id="{C1FE5E62-0D29-845B-7DC8-0E976CC8A770}"/>
                  </a:ext>
                </a:extLst>
              </p:cNvPr>
              <p:cNvGrpSpPr/>
              <p:nvPr/>
            </p:nvGrpSpPr>
            <p:grpSpPr>
              <a:xfrm>
                <a:off x="2645536" y="956236"/>
                <a:ext cx="994872" cy="1001547"/>
                <a:chOff x="2303288" y="1931625"/>
                <a:chExt cx="1170025" cy="1177875"/>
              </a:xfrm>
              <a:grpFill/>
            </p:grpSpPr>
            <p:sp>
              <p:nvSpPr>
                <p:cNvPr id="208" name="Google Shape;541;p17">
                  <a:extLst>
                    <a:ext uri="{FF2B5EF4-FFF2-40B4-BE49-F238E27FC236}">
                      <a16:creationId xmlns:a16="http://schemas.microsoft.com/office/drawing/2014/main" id="{F6FA22FD-5FB0-5DD4-20B5-6FC380C8A304}"/>
                    </a:ext>
                  </a:extLst>
                </p:cNvPr>
                <p:cNvSpPr/>
                <p:nvPr/>
              </p:nvSpPr>
              <p:spPr>
                <a:xfrm>
                  <a:off x="2303288" y="1931625"/>
                  <a:ext cx="30050" cy="21225"/>
                </a:xfrm>
                <a:custGeom>
                  <a:avLst/>
                  <a:gdLst/>
                  <a:ahLst/>
                  <a:cxnLst/>
                  <a:rect l="l" t="t" r="r" b="b"/>
                  <a:pathLst>
                    <a:path w="1202" h="849" extrusionOk="0">
                      <a:moveTo>
                        <a:pt x="143" y="1"/>
                      </a:moveTo>
                      <a:cubicBezTo>
                        <a:pt x="98" y="1"/>
                        <a:pt x="58" y="24"/>
                        <a:pt x="34" y="48"/>
                      </a:cubicBezTo>
                      <a:cubicBezTo>
                        <a:pt x="34" y="48"/>
                        <a:pt x="34" y="81"/>
                        <a:pt x="34" y="114"/>
                      </a:cubicBezTo>
                      <a:cubicBezTo>
                        <a:pt x="1" y="181"/>
                        <a:pt x="1" y="248"/>
                        <a:pt x="1" y="315"/>
                      </a:cubicBezTo>
                      <a:lnTo>
                        <a:pt x="1" y="448"/>
                      </a:lnTo>
                      <a:cubicBezTo>
                        <a:pt x="134" y="648"/>
                        <a:pt x="401" y="815"/>
                        <a:pt x="668" y="848"/>
                      </a:cubicBezTo>
                      <a:cubicBezTo>
                        <a:pt x="768" y="848"/>
                        <a:pt x="868" y="815"/>
                        <a:pt x="1001" y="748"/>
                      </a:cubicBezTo>
                      <a:cubicBezTo>
                        <a:pt x="1202" y="615"/>
                        <a:pt x="1135" y="448"/>
                        <a:pt x="1035" y="281"/>
                      </a:cubicBezTo>
                      <a:cubicBezTo>
                        <a:pt x="1001" y="215"/>
                        <a:pt x="968" y="114"/>
                        <a:pt x="968" y="14"/>
                      </a:cubicBezTo>
                      <a:lnTo>
                        <a:pt x="201" y="14"/>
                      </a:lnTo>
                      <a:cubicBezTo>
                        <a:pt x="181" y="5"/>
                        <a:pt x="162" y="1"/>
                        <a:pt x="143"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9" name="Google Shape;542;p17">
                  <a:extLst>
                    <a:ext uri="{FF2B5EF4-FFF2-40B4-BE49-F238E27FC236}">
                      <a16:creationId xmlns:a16="http://schemas.microsoft.com/office/drawing/2014/main" id="{2ED415AF-2DBB-6794-32EC-A17249034793}"/>
                    </a:ext>
                  </a:extLst>
                </p:cNvPr>
                <p:cNvSpPr/>
                <p:nvPr/>
              </p:nvSpPr>
              <p:spPr>
                <a:xfrm>
                  <a:off x="2309963" y="1955325"/>
                  <a:ext cx="1163350" cy="1154175"/>
                </a:xfrm>
                <a:custGeom>
                  <a:avLst/>
                  <a:gdLst/>
                  <a:ahLst/>
                  <a:cxnLst/>
                  <a:rect l="l" t="t" r="r" b="b"/>
                  <a:pathLst>
                    <a:path w="46534" h="46167" extrusionOk="0">
                      <a:moveTo>
                        <a:pt x="1201" y="0"/>
                      </a:moveTo>
                      <a:cubicBezTo>
                        <a:pt x="1135" y="0"/>
                        <a:pt x="1068" y="0"/>
                        <a:pt x="1001" y="34"/>
                      </a:cubicBezTo>
                      <a:cubicBezTo>
                        <a:pt x="901" y="67"/>
                        <a:pt x="801" y="67"/>
                        <a:pt x="701" y="100"/>
                      </a:cubicBezTo>
                      <a:cubicBezTo>
                        <a:pt x="401" y="134"/>
                        <a:pt x="134" y="201"/>
                        <a:pt x="67" y="601"/>
                      </a:cubicBezTo>
                      <a:cubicBezTo>
                        <a:pt x="1" y="901"/>
                        <a:pt x="1" y="1235"/>
                        <a:pt x="67" y="1568"/>
                      </a:cubicBezTo>
                      <a:cubicBezTo>
                        <a:pt x="67" y="1702"/>
                        <a:pt x="34" y="1802"/>
                        <a:pt x="167" y="1868"/>
                      </a:cubicBezTo>
                      <a:cubicBezTo>
                        <a:pt x="234" y="1968"/>
                        <a:pt x="167" y="2035"/>
                        <a:pt x="101" y="2102"/>
                      </a:cubicBezTo>
                      <a:cubicBezTo>
                        <a:pt x="67" y="2169"/>
                        <a:pt x="34" y="2235"/>
                        <a:pt x="34" y="2302"/>
                      </a:cubicBezTo>
                      <a:cubicBezTo>
                        <a:pt x="67" y="2369"/>
                        <a:pt x="101" y="2402"/>
                        <a:pt x="134" y="2435"/>
                      </a:cubicBezTo>
                      <a:cubicBezTo>
                        <a:pt x="167" y="2469"/>
                        <a:pt x="167" y="2502"/>
                        <a:pt x="134" y="2569"/>
                      </a:cubicBezTo>
                      <a:lnTo>
                        <a:pt x="1101" y="4103"/>
                      </a:lnTo>
                      <a:cubicBezTo>
                        <a:pt x="1168" y="4270"/>
                        <a:pt x="1335" y="4404"/>
                        <a:pt x="1468" y="4470"/>
                      </a:cubicBezTo>
                      <a:lnTo>
                        <a:pt x="1568" y="4537"/>
                      </a:lnTo>
                      <a:lnTo>
                        <a:pt x="2269" y="5204"/>
                      </a:lnTo>
                      <a:lnTo>
                        <a:pt x="2702" y="5771"/>
                      </a:lnTo>
                      <a:cubicBezTo>
                        <a:pt x="2769" y="6005"/>
                        <a:pt x="2969" y="6138"/>
                        <a:pt x="3203" y="6205"/>
                      </a:cubicBezTo>
                      <a:cubicBezTo>
                        <a:pt x="3403" y="6272"/>
                        <a:pt x="3603" y="6372"/>
                        <a:pt x="3670" y="6605"/>
                      </a:cubicBezTo>
                      <a:cubicBezTo>
                        <a:pt x="3737" y="6772"/>
                        <a:pt x="3837" y="6872"/>
                        <a:pt x="3970" y="6905"/>
                      </a:cubicBezTo>
                      <a:lnTo>
                        <a:pt x="4637" y="7506"/>
                      </a:lnTo>
                      <a:cubicBezTo>
                        <a:pt x="4671" y="7539"/>
                        <a:pt x="4704" y="7606"/>
                        <a:pt x="4704" y="7673"/>
                      </a:cubicBezTo>
                      <a:cubicBezTo>
                        <a:pt x="4804" y="7839"/>
                        <a:pt x="4904" y="7973"/>
                        <a:pt x="5071" y="8039"/>
                      </a:cubicBezTo>
                      <a:cubicBezTo>
                        <a:pt x="5971" y="8173"/>
                        <a:pt x="6772" y="8673"/>
                        <a:pt x="7206" y="9474"/>
                      </a:cubicBezTo>
                      <a:cubicBezTo>
                        <a:pt x="7272" y="9541"/>
                        <a:pt x="7372" y="9641"/>
                        <a:pt x="7473" y="9707"/>
                      </a:cubicBezTo>
                      <a:cubicBezTo>
                        <a:pt x="7506" y="9741"/>
                        <a:pt x="7573" y="9774"/>
                        <a:pt x="7606" y="9807"/>
                      </a:cubicBezTo>
                      <a:cubicBezTo>
                        <a:pt x="7639" y="10041"/>
                        <a:pt x="7739" y="10241"/>
                        <a:pt x="7906" y="10374"/>
                      </a:cubicBezTo>
                      <a:cubicBezTo>
                        <a:pt x="8106" y="10675"/>
                        <a:pt x="8373" y="10908"/>
                        <a:pt x="8640" y="11142"/>
                      </a:cubicBezTo>
                      <a:cubicBezTo>
                        <a:pt x="9007" y="11409"/>
                        <a:pt x="9307" y="11742"/>
                        <a:pt x="9507" y="12142"/>
                      </a:cubicBezTo>
                      <a:cubicBezTo>
                        <a:pt x="9541" y="12209"/>
                        <a:pt x="9574" y="12276"/>
                        <a:pt x="9574" y="12343"/>
                      </a:cubicBezTo>
                      <a:lnTo>
                        <a:pt x="9574" y="12476"/>
                      </a:lnTo>
                      <a:cubicBezTo>
                        <a:pt x="9574" y="12509"/>
                        <a:pt x="9574" y="12576"/>
                        <a:pt x="9607" y="12609"/>
                      </a:cubicBezTo>
                      <a:cubicBezTo>
                        <a:pt x="9407" y="12910"/>
                        <a:pt x="9407" y="13310"/>
                        <a:pt x="9641" y="13577"/>
                      </a:cubicBezTo>
                      <a:cubicBezTo>
                        <a:pt x="9774" y="13910"/>
                        <a:pt x="10041" y="13944"/>
                        <a:pt x="10341" y="13944"/>
                      </a:cubicBezTo>
                      <a:lnTo>
                        <a:pt x="10408" y="13944"/>
                      </a:lnTo>
                      <a:cubicBezTo>
                        <a:pt x="10975" y="14010"/>
                        <a:pt x="11542" y="14177"/>
                        <a:pt x="12042" y="14411"/>
                      </a:cubicBezTo>
                      <a:lnTo>
                        <a:pt x="12176" y="14611"/>
                      </a:lnTo>
                      <a:cubicBezTo>
                        <a:pt x="12509" y="14711"/>
                        <a:pt x="12810" y="14911"/>
                        <a:pt x="13043" y="15211"/>
                      </a:cubicBezTo>
                      <a:lnTo>
                        <a:pt x="13277" y="15411"/>
                      </a:lnTo>
                      <a:cubicBezTo>
                        <a:pt x="13343" y="15578"/>
                        <a:pt x="13510" y="15712"/>
                        <a:pt x="13677" y="15712"/>
                      </a:cubicBezTo>
                      <a:lnTo>
                        <a:pt x="13744" y="15712"/>
                      </a:lnTo>
                      <a:lnTo>
                        <a:pt x="13744" y="16012"/>
                      </a:lnTo>
                      <a:cubicBezTo>
                        <a:pt x="13777" y="16145"/>
                        <a:pt x="13777" y="16279"/>
                        <a:pt x="13744" y="16445"/>
                      </a:cubicBezTo>
                      <a:cubicBezTo>
                        <a:pt x="13810" y="16646"/>
                        <a:pt x="13910" y="16879"/>
                        <a:pt x="13977" y="17113"/>
                      </a:cubicBezTo>
                      <a:cubicBezTo>
                        <a:pt x="14211" y="17646"/>
                        <a:pt x="14377" y="18247"/>
                        <a:pt x="14444" y="18847"/>
                      </a:cubicBezTo>
                      <a:cubicBezTo>
                        <a:pt x="14511" y="19314"/>
                        <a:pt x="14611" y="19781"/>
                        <a:pt x="14811" y="20215"/>
                      </a:cubicBezTo>
                      <a:cubicBezTo>
                        <a:pt x="14978" y="20649"/>
                        <a:pt x="15111" y="21082"/>
                        <a:pt x="15178" y="21516"/>
                      </a:cubicBezTo>
                      <a:cubicBezTo>
                        <a:pt x="15178" y="21683"/>
                        <a:pt x="15345" y="21783"/>
                        <a:pt x="15445" y="21816"/>
                      </a:cubicBezTo>
                      <a:lnTo>
                        <a:pt x="15512" y="21816"/>
                      </a:lnTo>
                      <a:lnTo>
                        <a:pt x="15545" y="21849"/>
                      </a:lnTo>
                      <a:cubicBezTo>
                        <a:pt x="16412" y="22083"/>
                        <a:pt x="17246" y="22350"/>
                        <a:pt x="17646" y="23250"/>
                      </a:cubicBezTo>
                      <a:cubicBezTo>
                        <a:pt x="17713" y="23484"/>
                        <a:pt x="17880" y="23717"/>
                        <a:pt x="18047" y="23918"/>
                      </a:cubicBezTo>
                      <a:cubicBezTo>
                        <a:pt x="18180" y="24051"/>
                        <a:pt x="18280" y="24184"/>
                        <a:pt x="18347" y="24351"/>
                      </a:cubicBezTo>
                      <a:cubicBezTo>
                        <a:pt x="18380" y="24418"/>
                        <a:pt x="18447" y="24518"/>
                        <a:pt x="18547" y="24518"/>
                      </a:cubicBezTo>
                      <a:lnTo>
                        <a:pt x="18614" y="24518"/>
                      </a:lnTo>
                      <a:cubicBezTo>
                        <a:pt x="18714" y="24718"/>
                        <a:pt x="18847" y="24852"/>
                        <a:pt x="19047" y="24952"/>
                      </a:cubicBezTo>
                      <a:lnTo>
                        <a:pt x="19214" y="25185"/>
                      </a:lnTo>
                      <a:lnTo>
                        <a:pt x="19381" y="25452"/>
                      </a:lnTo>
                      <a:cubicBezTo>
                        <a:pt x="19381" y="25485"/>
                        <a:pt x="19381" y="25519"/>
                        <a:pt x="19381" y="25552"/>
                      </a:cubicBezTo>
                      <a:lnTo>
                        <a:pt x="19581" y="25919"/>
                      </a:lnTo>
                      <a:cubicBezTo>
                        <a:pt x="19781" y="26319"/>
                        <a:pt x="20015" y="26686"/>
                        <a:pt x="20282" y="27053"/>
                      </a:cubicBezTo>
                      <a:cubicBezTo>
                        <a:pt x="20248" y="27187"/>
                        <a:pt x="20282" y="27353"/>
                        <a:pt x="20415" y="27453"/>
                      </a:cubicBezTo>
                      <a:cubicBezTo>
                        <a:pt x="20815" y="27787"/>
                        <a:pt x="21082" y="28221"/>
                        <a:pt x="21182" y="28754"/>
                      </a:cubicBezTo>
                      <a:cubicBezTo>
                        <a:pt x="21282" y="29021"/>
                        <a:pt x="21382" y="29288"/>
                        <a:pt x="21516" y="29555"/>
                      </a:cubicBezTo>
                      <a:cubicBezTo>
                        <a:pt x="21583" y="29822"/>
                        <a:pt x="21749" y="30022"/>
                        <a:pt x="21983" y="30189"/>
                      </a:cubicBezTo>
                      <a:cubicBezTo>
                        <a:pt x="22083" y="30255"/>
                        <a:pt x="22150" y="30355"/>
                        <a:pt x="22183" y="30456"/>
                      </a:cubicBezTo>
                      <a:lnTo>
                        <a:pt x="22183" y="30489"/>
                      </a:lnTo>
                      <a:cubicBezTo>
                        <a:pt x="21616" y="31023"/>
                        <a:pt x="21649" y="31223"/>
                        <a:pt x="22350" y="32057"/>
                      </a:cubicBezTo>
                      <a:lnTo>
                        <a:pt x="23084" y="32957"/>
                      </a:lnTo>
                      <a:cubicBezTo>
                        <a:pt x="23117" y="33057"/>
                        <a:pt x="23184" y="33191"/>
                        <a:pt x="23284" y="33258"/>
                      </a:cubicBezTo>
                      <a:lnTo>
                        <a:pt x="23517" y="33424"/>
                      </a:lnTo>
                      <a:cubicBezTo>
                        <a:pt x="23617" y="33491"/>
                        <a:pt x="23717" y="33558"/>
                        <a:pt x="23818" y="33624"/>
                      </a:cubicBezTo>
                      <a:cubicBezTo>
                        <a:pt x="23884" y="33691"/>
                        <a:pt x="23984" y="33725"/>
                        <a:pt x="24051" y="33791"/>
                      </a:cubicBezTo>
                      <a:cubicBezTo>
                        <a:pt x="24084" y="33858"/>
                        <a:pt x="24118" y="33925"/>
                        <a:pt x="24184" y="33991"/>
                      </a:cubicBezTo>
                      <a:cubicBezTo>
                        <a:pt x="24318" y="34392"/>
                        <a:pt x="24551" y="34725"/>
                        <a:pt x="24852" y="35025"/>
                      </a:cubicBezTo>
                      <a:cubicBezTo>
                        <a:pt x="24852" y="35226"/>
                        <a:pt x="24952" y="35426"/>
                        <a:pt x="25152" y="35526"/>
                      </a:cubicBezTo>
                      <a:lnTo>
                        <a:pt x="25285" y="35626"/>
                      </a:lnTo>
                      <a:cubicBezTo>
                        <a:pt x="25719" y="35993"/>
                        <a:pt x="26186" y="36326"/>
                        <a:pt x="26686" y="36627"/>
                      </a:cubicBezTo>
                      <a:cubicBezTo>
                        <a:pt x="26720" y="36727"/>
                        <a:pt x="26786" y="36793"/>
                        <a:pt x="26853" y="36827"/>
                      </a:cubicBezTo>
                      <a:lnTo>
                        <a:pt x="26953" y="36827"/>
                      </a:lnTo>
                      <a:lnTo>
                        <a:pt x="26953" y="36860"/>
                      </a:lnTo>
                      <a:lnTo>
                        <a:pt x="27120" y="36927"/>
                      </a:lnTo>
                      <a:lnTo>
                        <a:pt x="27287" y="37027"/>
                      </a:lnTo>
                      <a:cubicBezTo>
                        <a:pt x="27253" y="37127"/>
                        <a:pt x="27287" y="37227"/>
                        <a:pt x="27353" y="37327"/>
                      </a:cubicBezTo>
                      <a:cubicBezTo>
                        <a:pt x="27453" y="37494"/>
                        <a:pt x="27520" y="37661"/>
                        <a:pt x="27554" y="37861"/>
                      </a:cubicBezTo>
                      <a:cubicBezTo>
                        <a:pt x="27587" y="38228"/>
                        <a:pt x="27820" y="38561"/>
                        <a:pt x="28154" y="38728"/>
                      </a:cubicBezTo>
                      <a:cubicBezTo>
                        <a:pt x="28214" y="38878"/>
                        <a:pt x="28380" y="39000"/>
                        <a:pt x="28534" y="39000"/>
                      </a:cubicBezTo>
                      <a:cubicBezTo>
                        <a:pt x="28552" y="39000"/>
                        <a:pt x="28570" y="38998"/>
                        <a:pt x="28588" y="38995"/>
                      </a:cubicBezTo>
                      <a:lnTo>
                        <a:pt x="29155" y="39462"/>
                      </a:lnTo>
                      <a:cubicBezTo>
                        <a:pt x="29255" y="39595"/>
                        <a:pt x="29388" y="39695"/>
                        <a:pt x="29522" y="39695"/>
                      </a:cubicBezTo>
                      <a:lnTo>
                        <a:pt x="29855" y="39962"/>
                      </a:lnTo>
                      <a:cubicBezTo>
                        <a:pt x="29955" y="40129"/>
                        <a:pt x="30089" y="40229"/>
                        <a:pt x="30255" y="40263"/>
                      </a:cubicBezTo>
                      <a:cubicBezTo>
                        <a:pt x="30422" y="40329"/>
                        <a:pt x="30556" y="40463"/>
                        <a:pt x="30622" y="40629"/>
                      </a:cubicBezTo>
                      <a:cubicBezTo>
                        <a:pt x="30722" y="40796"/>
                        <a:pt x="30823" y="40996"/>
                        <a:pt x="31089" y="40996"/>
                      </a:cubicBezTo>
                      <a:cubicBezTo>
                        <a:pt x="31123" y="41030"/>
                        <a:pt x="31123" y="41063"/>
                        <a:pt x="31156" y="41063"/>
                      </a:cubicBezTo>
                      <a:lnTo>
                        <a:pt x="31256" y="41063"/>
                      </a:lnTo>
                      <a:cubicBezTo>
                        <a:pt x="31590" y="41430"/>
                        <a:pt x="32023" y="41730"/>
                        <a:pt x="32457" y="41964"/>
                      </a:cubicBezTo>
                      <a:lnTo>
                        <a:pt x="32691" y="42064"/>
                      </a:lnTo>
                      <a:cubicBezTo>
                        <a:pt x="33524" y="42531"/>
                        <a:pt x="34392" y="42998"/>
                        <a:pt x="34792" y="43999"/>
                      </a:cubicBezTo>
                      <a:cubicBezTo>
                        <a:pt x="34925" y="44265"/>
                        <a:pt x="35159" y="44532"/>
                        <a:pt x="35426" y="44666"/>
                      </a:cubicBezTo>
                      <a:lnTo>
                        <a:pt x="35593" y="44799"/>
                      </a:lnTo>
                      <a:lnTo>
                        <a:pt x="35593" y="44832"/>
                      </a:lnTo>
                      <a:cubicBezTo>
                        <a:pt x="35626" y="45099"/>
                        <a:pt x="35693" y="45400"/>
                        <a:pt x="36026" y="45400"/>
                      </a:cubicBezTo>
                      <a:cubicBezTo>
                        <a:pt x="36060" y="45533"/>
                        <a:pt x="36160" y="45633"/>
                        <a:pt x="36326" y="45666"/>
                      </a:cubicBezTo>
                      <a:lnTo>
                        <a:pt x="36527" y="45666"/>
                      </a:lnTo>
                      <a:cubicBezTo>
                        <a:pt x="36693" y="46000"/>
                        <a:pt x="36860" y="46167"/>
                        <a:pt x="37060" y="46167"/>
                      </a:cubicBezTo>
                      <a:cubicBezTo>
                        <a:pt x="37227" y="46167"/>
                        <a:pt x="37394" y="46067"/>
                        <a:pt x="37494" y="45933"/>
                      </a:cubicBezTo>
                      <a:lnTo>
                        <a:pt x="37494" y="45867"/>
                      </a:lnTo>
                      <a:cubicBezTo>
                        <a:pt x="37494" y="45800"/>
                        <a:pt x="37527" y="45733"/>
                        <a:pt x="37527" y="45666"/>
                      </a:cubicBezTo>
                      <a:cubicBezTo>
                        <a:pt x="37594" y="45566"/>
                        <a:pt x="37527" y="45466"/>
                        <a:pt x="37461" y="45366"/>
                      </a:cubicBezTo>
                      <a:cubicBezTo>
                        <a:pt x="37394" y="45266"/>
                        <a:pt x="37361" y="45199"/>
                        <a:pt x="37394" y="45133"/>
                      </a:cubicBezTo>
                      <a:cubicBezTo>
                        <a:pt x="37427" y="45066"/>
                        <a:pt x="37461" y="45033"/>
                        <a:pt x="37561" y="44999"/>
                      </a:cubicBezTo>
                      <a:cubicBezTo>
                        <a:pt x="37627" y="44966"/>
                        <a:pt x="37694" y="44966"/>
                        <a:pt x="37761" y="44966"/>
                      </a:cubicBezTo>
                      <a:cubicBezTo>
                        <a:pt x="37994" y="44999"/>
                        <a:pt x="38194" y="45099"/>
                        <a:pt x="38328" y="45299"/>
                      </a:cubicBezTo>
                      <a:cubicBezTo>
                        <a:pt x="38568" y="45539"/>
                        <a:pt x="38862" y="45671"/>
                        <a:pt x="39185" y="45671"/>
                      </a:cubicBezTo>
                      <a:cubicBezTo>
                        <a:pt x="39221" y="45671"/>
                        <a:pt x="39258" y="45670"/>
                        <a:pt x="39295" y="45666"/>
                      </a:cubicBezTo>
                      <a:lnTo>
                        <a:pt x="39529" y="45700"/>
                      </a:lnTo>
                      <a:lnTo>
                        <a:pt x="39562" y="45666"/>
                      </a:lnTo>
                      <a:cubicBezTo>
                        <a:pt x="39662" y="45600"/>
                        <a:pt x="39729" y="45566"/>
                        <a:pt x="39729" y="45466"/>
                      </a:cubicBezTo>
                      <a:cubicBezTo>
                        <a:pt x="39729" y="45400"/>
                        <a:pt x="39696" y="45333"/>
                        <a:pt x="39629" y="45299"/>
                      </a:cubicBezTo>
                      <a:cubicBezTo>
                        <a:pt x="39495" y="45199"/>
                        <a:pt x="39495" y="45066"/>
                        <a:pt x="39529" y="44899"/>
                      </a:cubicBezTo>
                      <a:cubicBezTo>
                        <a:pt x="39529" y="44866"/>
                        <a:pt x="39529" y="44799"/>
                        <a:pt x="39529" y="44732"/>
                      </a:cubicBezTo>
                      <a:cubicBezTo>
                        <a:pt x="39562" y="44666"/>
                        <a:pt x="39662" y="44632"/>
                        <a:pt x="39729" y="44632"/>
                      </a:cubicBezTo>
                      <a:cubicBezTo>
                        <a:pt x="39796" y="44632"/>
                        <a:pt x="39862" y="44666"/>
                        <a:pt x="39929" y="44699"/>
                      </a:cubicBezTo>
                      <a:cubicBezTo>
                        <a:pt x="39962" y="44699"/>
                        <a:pt x="40029" y="44732"/>
                        <a:pt x="40062" y="44766"/>
                      </a:cubicBezTo>
                      <a:cubicBezTo>
                        <a:pt x="40096" y="44799"/>
                        <a:pt x="40129" y="44832"/>
                        <a:pt x="40163" y="44832"/>
                      </a:cubicBezTo>
                      <a:lnTo>
                        <a:pt x="40196" y="44832"/>
                      </a:lnTo>
                      <a:lnTo>
                        <a:pt x="40329" y="45133"/>
                      </a:lnTo>
                      <a:lnTo>
                        <a:pt x="40930" y="45766"/>
                      </a:lnTo>
                      <a:lnTo>
                        <a:pt x="41197" y="46067"/>
                      </a:lnTo>
                      <a:lnTo>
                        <a:pt x="41297" y="46067"/>
                      </a:lnTo>
                      <a:cubicBezTo>
                        <a:pt x="41497" y="46067"/>
                        <a:pt x="41697" y="46000"/>
                        <a:pt x="41864" y="45867"/>
                      </a:cubicBezTo>
                      <a:cubicBezTo>
                        <a:pt x="42064" y="45566"/>
                        <a:pt x="42164" y="45199"/>
                        <a:pt x="42131" y="44832"/>
                      </a:cubicBezTo>
                      <a:lnTo>
                        <a:pt x="42164" y="43498"/>
                      </a:lnTo>
                      <a:lnTo>
                        <a:pt x="42264" y="43398"/>
                      </a:lnTo>
                      <a:lnTo>
                        <a:pt x="42264" y="43131"/>
                      </a:lnTo>
                      <a:lnTo>
                        <a:pt x="42264" y="42831"/>
                      </a:lnTo>
                      <a:lnTo>
                        <a:pt x="42331" y="42764"/>
                      </a:lnTo>
                      <a:lnTo>
                        <a:pt x="42464" y="42631"/>
                      </a:lnTo>
                      <a:cubicBezTo>
                        <a:pt x="42464" y="42531"/>
                        <a:pt x="42498" y="42464"/>
                        <a:pt x="42498" y="42397"/>
                      </a:cubicBezTo>
                      <a:lnTo>
                        <a:pt x="42531" y="42297"/>
                      </a:lnTo>
                      <a:cubicBezTo>
                        <a:pt x="42564" y="42197"/>
                        <a:pt x="42598" y="42064"/>
                        <a:pt x="42598" y="41930"/>
                      </a:cubicBezTo>
                      <a:lnTo>
                        <a:pt x="42598" y="41730"/>
                      </a:lnTo>
                      <a:cubicBezTo>
                        <a:pt x="42631" y="41630"/>
                        <a:pt x="42631" y="41530"/>
                        <a:pt x="42598" y="41430"/>
                      </a:cubicBezTo>
                      <a:cubicBezTo>
                        <a:pt x="42598" y="41363"/>
                        <a:pt x="42598" y="41330"/>
                        <a:pt x="42598" y="41263"/>
                      </a:cubicBezTo>
                      <a:cubicBezTo>
                        <a:pt x="42564" y="41163"/>
                        <a:pt x="42564" y="41063"/>
                        <a:pt x="42498" y="40930"/>
                      </a:cubicBezTo>
                      <a:cubicBezTo>
                        <a:pt x="42498" y="40896"/>
                        <a:pt x="42498" y="40863"/>
                        <a:pt x="42464" y="40830"/>
                      </a:cubicBezTo>
                      <a:cubicBezTo>
                        <a:pt x="42464" y="40763"/>
                        <a:pt x="42431" y="40696"/>
                        <a:pt x="42397" y="40663"/>
                      </a:cubicBezTo>
                      <a:lnTo>
                        <a:pt x="42364" y="40296"/>
                      </a:lnTo>
                      <a:cubicBezTo>
                        <a:pt x="42231" y="39529"/>
                        <a:pt x="42364" y="38728"/>
                        <a:pt x="42664" y="37994"/>
                      </a:cubicBezTo>
                      <a:cubicBezTo>
                        <a:pt x="42064" y="36960"/>
                        <a:pt x="42064" y="36660"/>
                        <a:pt x="42731" y="35859"/>
                      </a:cubicBezTo>
                      <a:cubicBezTo>
                        <a:pt x="42798" y="35793"/>
                        <a:pt x="42831" y="35726"/>
                        <a:pt x="42898" y="35659"/>
                      </a:cubicBezTo>
                      <a:lnTo>
                        <a:pt x="42965" y="35559"/>
                      </a:lnTo>
                      <a:cubicBezTo>
                        <a:pt x="43031" y="35526"/>
                        <a:pt x="43065" y="35526"/>
                        <a:pt x="43098" y="35492"/>
                      </a:cubicBezTo>
                      <a:cubicBezTo>
                        <a:pt x="43198" y="35326"/>
                        <a:pt x="43265" y="35126"/>
                        <a:pt x="43098" y="34959"/>
                      </a:cubicBezTo>
                      <a:cubicBezTo>
                        <a:pt x="42931" y="34925"/>
                        <a:pt x="42965" y="34792"/>
                        <a:pt x="42965" y="34659"/>
                      </a:cubicBezTo>
                      <a:cubicBezTo>
                        <a:pt x="42898" y="34592"/>
                        <a:pt x="42864" y="34525"/>
                        <a:pt x="42864" y="34458"/>
                      </a:cubicBezTo>
                      <a:cubicBezTo>
                        <a:pt x="42864" y="34358"/>
                        <a:pt x="42798" y="34292"/>
                        <a:pt x="42731" y="34225"/>
                      </a:cubicBezTo>
                      <a:lnTo>
                        <a:pt x="42698" y="34192"/>
                      </a:lnTo>
                      <a:lnTo>
                        <a:pt x="42698" y="34192"/>
                      </a:lnTo>
                      <a:lnTo>
                        <a:pt x="42764" y="34225"/>
                      </a:lnTo>
                      <a:cubicBezTo>
                        <a:pt x="42965" y="34325"/>
                        <a:pt x="43165" y="34358"/>
                        <a:pt x="43365" y="34392"/>
                      </a:cubicBezTo>
                      <a:cubicBezTo>
                        <a:pt x="43632" y="34425"/>
                        <a:pt x="43865" y="34525"/>
                        <a:pt x="44099" y="34659"/>
                      </a:cubicBezTo>
                      <a:cubicBezTo>
                        <a:pt x="44265" y="34992"/>
                        <a:pt x="44632" y="35226"/>
                        <a:pt x="45033" y="35226"/>
                      </a:cubicBezTo>
                      <a:cubicBezTo>
                        <a:pt x="45233" y="35226"/>
                        <a:pt x="45433" y="35192"/>
                        <a:pt x="45633" y="35092"/>
                      </a:cubicBezTo>
                      <a:lnTo>
                        <a:pt x="45666" y="35059"/>
                      </a:lnTo>
                      <a:lnTo>
                        <a:pt x="45767" y="35059"/>
                      </a:lnTo>
                      <a:cubicBezTo>
                        <a:pt x="46467" y="34825"/>
                        <a:pt x="46534" y="34725"/>
                        <a:pt x="46334" y="33958"/>
                      </a:cubicBezTo>
                      <a:cubicBezTo>
                        <a:pt x="46234" y="33891"/>
                        <a:pt x="46133" y="33891"/>
                        <a:pt x="46000" y="33891"/>
                      </a:cubicBezTo>
                      <a:cubicBezTo>
                        <a:pt x="45833" y="33891"/>
                        <a:pt x="45666" y="33925"/>
                        <a:pt x="45533" y="33958"/>
                      </a:cubicBezTo>
                      <a:lnTo>
                        <a:pt x="45400" y="34025"/>
                      </a:lnTo>
                      <a:cubicBezTo>
                        <a:pt x="45333" y="33791"/>
                        <a:pt x="45400" y="33524"/>
                        <a:pt x="45600" y="33358"/>
                      </a:cubicBezTo>
                      <a:cubicBezTo>
                        <a:pt x="45733" y="33224"/>
                        <a:pt x="45800" y="33024"/>
                        <a:pt x="45767" y="32857"/>
                      </a:cubicBezTo>
                      <a:cubicBezTo>
                        <a:pt x="45800" y="32724"/>
                        <a:pt x="45767" y="32624"/>
                        <a:pt x="45666" y="32590"/>
                      </a:cubicBezTo>
                      <a:cubicBezTo>
                        <a:pt x="45550" y="32386"/>
                        <a:pt x="45331" y="32284"/>
                        <a:pt x="45121" y="32284"/>
                      </a:cubicBezTo>
                      <a:cubicBezTo>
                        <a:pt x="45092" y="32284"/>
                        <a:pt x="45062" y="32286"/>
                        <a:pt x="45033" y="32290"/>
                      </a:cubicBezTo>
                      <a:lnTo>
                        <a:pt x="44232" y="32290"/>
                      </a:lnTo>
                      <a:cubicBezTo>
                        <a:pt x="44099" y="32290"/>
                        <a:pt x="43999" y="32257"/>
                        <a:pt x="43965" y="31990"/>
                      </a:cubicBezTo>
                      <a:lnTo>
                        <a:pt x="43965" y="31923"/>
                      </a:lnTo>
                      <a:cubicBezTo>
                        <a:pt x="43965" y="31923"/>
                        <a:pt x="43965" y="31890"/>
                        <a:pt x="43965" y="31890"/>
                      </a:cubicBezTo>
                      <a:cubicBezTo>
                        <a:pt x="43965" y="31857"/>
                        <a:pt x="43932" y="31823"/>
                        <a:pt x="43932" y="31790"/>
                      </a:cubicBezTo>
                      <a:lnTo>
                        <a:pt x="43865" y="31756"/>
                      </a:lnTo>
                      <a:cubicBezTo>
                        <a:pt x="43865" y="31756"/>
                        <a:pt x="43865" y="31723"/>
                        <a:pt x="43832" y="31723"/>
                      </a:cubicBezTo>
                      <a:cubicBezTo>
                        <a:pt x="43598" y="31556"/>
                        <a:pt x="43465" y="31289"/>
                        <a:pt x="43498" y="31023"/>
                      </a:cubicBezTo>
                      <a:cubicBezTo>
                        <a:pt x="43498" y="30355"/>
                        <a:pt x="43365" y="29722"/>
                        <a:pt x="43065" y="29155"/>
                      </a:cubicBezTo>
                      <a:cubicBezTo>
                        <a:pt x="42764" y="28654"/>
                        <a:pt x="42564" y="28354"/>
                        <a:pt x="42131" y="28354"/>
                      </a:cubicBezTo>
                      <a:cubicBezTo>
                        <a:pt x="41930" y="28354"/>
                        <a:pt x="41697" y="28421"/>
                        <a:pt x="41497" y="28521"/>
                      </a:cubicBezTo>
                      <a:lnTo>
                        <a:pt x="41430" y="28521"/>
                      </a:lnTo>
                      <a:cubicBezTo>
                        <a:pt x="41297" y="28487"/>
                        <a:pt x="41197" y="28487"/>
                        <a:pt x="41097" y="28421"/>
                      </a:cubicBezTo>
                      <a:cubicBezTo>
                        <a:pt x="40996" y="28387"/>
                        <a:pt x="40863" y="28354"/>
                        <a:pt x="40730" y="28354"/>
                      </a:cubicBezTo>
                      <a:cubicBezTo>
                        <a:pt x="40563" y="28354"/>
                        <a:pt x="40429" y="28454"/>
                        <a:pt x="40363" y="28621"/>
                      </a:cubicBezTo>
                      <a:cubicBezTo>
                        <a:pt x="40062" y="28754"/>
                        <a:pt x="39896" y="29055"/>
                        <a:pt x="39929" y="29388"/>
                      </a:cubicBezTo>
                      <a:cubicBezTo>
                        <a:pt x="39929" y="29722"/>
                        <a:pt x="39762" y="29888"/>
                        <a:pt x="39395" y="29888"/>
                      </a:cubicBezTo>
                      <a:cubicBezTo>
                        <a:pt x="39295" y="29888"/>
                        <a:pt x="39195" y="29955"/>
                        <a:pt x="39128" y="30022"/>
                      </a:cubicBezTo>
                      <a:cubicBezTo>
                        <a:pt x="39095" y="30189"/>
                        <a:pt x="38995" y="30289"/>
                        <a:pt x="38862" y="30389"/>
                      </a:cubicBezTo>
                      <a:cubicBezTo>
                        <a:pt x="38728" y="30456"/>
                        <a:pt x="38695" y="30589"/>
                        <a:pt x="38762" y="30722"/>
                      </a:cubicBezTo>
                      <a:cubicBezTo>
                        <a:pt x="38795" y="30822"/>
                        <a:pt x="38862" y="30923"/>
                        <a:pt x="38928" y="30989"/>
                      </a:cubicBezTo>
                      <a:cubicBezTo>
                        <a:pt x="39062" y="31089"/>
                        <a:pt x="39229" y="31156"/>
                        <a:pt x="39395" y="31189"/>
                      </a:cubicBezTo>
                      <a:cubicBezTo>
                        <a:pt x="39529" y="31189"/>
                        <a:pt x="39629" y="31223"/>
                        <a:pt x="39762" y="31256"/>
                      </a:cubicBezTo>
                      <a:lnTo>
                        <a:pt x="39896" y="31289"/>
                      </a:lnTo>
                      <a:cubicBezTo>
                        <a:pt x="40062" y="31323"/>
                        <a:pt x="40263" y="31356"/>
                        <a:pt x="40429" y="31356"/>
                      </a:cubicBezTo>
                      <a:lnTo>
                        <a:pt x="40796" y="31356"/>
                      </a:lnTo>
                      <a:cubicBezTo>
                        <a:pt x="41230" y="31356"/>
                        <a:pt x="41463" y="31523"/>
                        <a:pt x="41630" y="32023"/>
                      </a:cubicBezTo>
                      <a:cubicBezTo>
                        <a:pt x="41730" y="32290"/>
                        <a:pt x="41797" y="32557"/>
                        <a:pt x="41864" y="32824"/>
                      </a:cubicBezTo>
                      <a:cubicBezTo>
                        <a:pt x="41864" y="32924"/>
                        <a:pt x="41897" y="33024"/>
                        <a:pt x="41930" y="33124"/>
                      </a:cubicBezTo>
                      <a:lnTo>
                        <a:pt x="41930" y="33191"/>
                      </a:lnTo>
                      <a:lnTo>
                        <a:pt x="41830" y="33057"/>
                      </a:lnTo>
                      <a:cubicBezTo>
                        <a:pt x="41697" y="32924"/>
                        <a:pt x="41597" y="32724"/>
                        <a:pt x="41530" y="32557"/>
                      </a:cubicBezTo>
                      <a:cubicBezTo>
                        <a:pt x="41330" y="31823"/>
                        <a:pt x="41297" y="31656"/>
                        <a:pt x="40763" y="31656"/>
                      </a:cubicBezTo>
                      <a:lnTo>
                        <a:pt x="40229" y="31656"/>
                      </a:lnTo>
                      <a:cubicBezTo>
                        <a:pt x="40163" y="31656"/>
                        <a:pt x="40062" y="31690"/>
                        <a:pt x="39996" y="31756"/>
                      </a:cubicBezTo>
                      <a:lnTo>
                        <a:pt x="39562" y="31690"/>
                      </a:lnTo>
                      <a:cubicBezTo>
                        <a:pt x="38428" y="31623"/>
                        <a:pt x="38428" y="31623"/>
                        <a:pt x="38361" y="30456"/>
                      </a:cubicBezTo>
                      <a:lnTo>
                        <a:pt x="37828" y="30389"/>
                      </a:lnTo>
                      <a:cubicBezTo>
                        <a:pt x="37361" y="30222"/>
                        <a:pt x="37227" y="29855"/>
                        <a:pt x="37127" y="29488"/>
                      </a:cubicBezTo>
                      <a:cubicBezTo>
                        <a:pt x="37060" y="29255"/>
                        <a:pt x="36960" y="29055"/>
                        <a:pt x="36827" y="28888"/>
                      </a:cubicBezTo>
                      <a:cubicBezTo>
                        <a:pt x="36660" y="28621"/>
                        <a:pt x="36560" y="28321"/>
                        <a:pt x="36593" y="28020"/>
                      </a:cubicBezTo>
                      <a:cubicBezTo>
                        <a:pt x="36560" y="27887"/>
                        <a:pt x="36560" y="27720"/>
                        <a:pt x="36527" y="27587"/>
                      </a:cubicBezTo>
                      <a:cubicBezTo>
                        <a:pt x="36493" y="27520"/>
                        <a:pt x="36493" y="27453"/>
                        <a:pt x="36460" y="27387"/>
                      </a:cubicBezTo>
                      <a:cubicBezTo>
                        <a:pt x="36493" y="27253"/>
                        <a:pt x="36460" y="27086"/>
                        <a:pt x="36393" y="26986"/>
                      </a:cubicBezTo>
                      <a:cubicBezTo>
                        <a:pt x="36360" y="26886"/>
                        <a:pt x="36326" y="26820"/>
                        <a:pt x="36293" y="26753"/>
                      </a:cubicBezTo>
                      <a:cubicBezTo>
                        <a:pt x="36260" y="26553"/>
                        <a:pt x="36060" y="26419"/>
                        <a:pt x="35859" y="26419"/>
                      </a:cubicBezTo>
                      <a:lnTo>
                        <a:pt x="35526" y="26419"/>
                      </a:lnTo>
                      <a:cubicBezTo>
                        <a:pt x="35326" y="26419"/>
                        <a:pt x="35126" y="26386"/>
                        <a:pt x="34892" y="26319"/>
                      </a:cubicBezTo>
                      <a:cubicBezTo>
                        <a:pt x="34725" y="26319"/>
                        <a:pt x="34525" y="26353"/>
                        <a:pt x="34358" y="26386"/>
                      </a:cubicBezTo>
                      <a:cubicBezTo>
                        <a:pt x="34292" y="26419"/>
                        <a:pt x="34192" y="26419"/>
                        <a:pt x="34125" y="26419"/>
                      </a:cubicBezTo>
                      <a:cubicBezTo>
                        <a:pt x="33424" y="26353"/>
                        <a:pt x="32791" y="25886"/>
                        <a:pt x="32557" y="25218"/>
                      </a:cubicBezTo>
                      <a:lnTo>
                        <a:pt x="32957" y="24685"/>
                      </a:lnTo>
                      <a:cubicBezTo>
                        <a:pt x="33057" y="24618"/>
                        <a:pt x="33191" y="24551"/>
                        <a:pt x="33291" y="24518"/>
                      </a:cubicBezTo>
                      <a:cubicBezTo>
                        <a:pt x="33524" y="24418"/>
                        <a:pt x="33691" y="24284"/>
                        <a:pt x="33825" y="24084"/>
                      </a:cubicBezTo>
                      <a:cubicBezTo>
                        <a:pt x="33858" y="24051"/>
                        <a:pt x="33858" y="23984"/>
                        <a:pt x="33858" y="23951"/>
                      </a:cubicBezTo>
                      <a:cubicBezTo>
                        <a:pt x="33891" y="23651"/>
                        <a:pt x="33658" y="23584"/>
                        <a:pt x="33391" y="23517"/>
                      </a:cubicBezTo>
                      <a:cubicBezTo>
                        <a:pt x="33291" y="23451"/>
                        <a:pt x="33191" y="23417"/>
                        <a:pt x="33091" y="23350"/>
                      </a:cubicBezTo>
                      <a:cubicBezTo>
                        <a:pt x="33024" y="23317"/>
                        <a:pt x="32991" y="23284"/>
                        <a:pt x="32991" y="23250"/>
                      </a:cubicBezTo>
                      <a:cubicBezTo>
                        <a:pt x="32991" y="23217"/>
                        <a:pt x="33024" y="23184"/>
                        <a:pt x="33091" y="23117"/>
                      </a:cubicBezTo>
                      <a:cubicBezTo>
                        <a:pt x="33158" y="23084"/>
                        <a:pt x="33224" y="23050"/>
                        <a:pt x="33224" y="23017"/>
                      </a:cubicBezTo>
                      <a:lnTo>
                        <a:pt x="33424" y="22950"/>
                      </a:lnTo>
                      <a:lnTo>
                        <a:pt x="33691" y="22883"/>
                      </a:lnTo>
                      <a:lnTo>
                        <a:pt x="33825" y="22883"/>
                      </a:lnTo>
                      <a:cubicBezTo>
                        <a:pt x="33958" y="22883"/>
                        <a:pt x="34092" y="22883"/>
                        <a:pt x="34158" y="22783"/>
                      </a:cubicBezTo>
                      <a:cubicBezTo>
                        <a:pt x="34192" y="22683"/>
                        <a:pt x="34158" y="22583"/>
                        <a:pt x="34058" y="22383"/>
                      </a:cubicBezTo>
                      <a:lnTo>
                        <a:pt x="33925" y="22150"/>
                      </a:lnTo>
                      <a:cubicBezTo>
                        <a:pt x="33925" y="22083"/>
                        <a:pt x="33925" y="22016"/>
                        <a:pt x="33925" y="21949"/>
                      </a:cubicBezTo>
                      <a:cubicBezTo>
                        <a:pt x="33958" y="21749"/>
                        <a:pt x="33891" y="21549"/>
                        <a:pt x="33791" y="21416"/>
                      </a:cubicBezTo>
                      <a:lnTo>
                        <a:pt x="33791" y="21216"/>
                      </a:lnTo>
                      <a:cubicBezTo>
                        <a:pt x="33658" y="20682"/>
                        <a:pt x="33224" y="20582"/>
                        <a:pt x="32757" y="20482"/>
                      </a:cubicBezTo>
                      <a:lnTo>
                        <a:pt x="32424" y="20382"/>
                      </a:lnTo>
                      <a:lnTo>
                        <a:pt x="32157" y="20315"/>
                      </a:lnTo>
                      <a:cubicBezTo>
                        <a:pt x="32157" y="20248"/>
                        <a:pt x="32224" y="20182"/>
                        <a:pt x="32290" y="20182"/>
                      </a:cubicBezTo>
                      <a:lnTo>
                        <a:pt x="32557" y="20182"/>
                      </a:lnTo>
                      <a:cubicBezTo>
                        <a:pt x="32657" y="20182"/>
                        <a:pt x="32724" y="20148"/>
                        <a:pt x="32791" y="20115"/>
                      </a:cubicBezTo>
                      <a:lnTo>
                        <a:pt x="32824" y="20081"/>
                      </a:lnTo>
                      <a:cubicBezTo>
                        <a:pt x="32824" y="20081"/>
                        <a:pt x="32891" y="20048"/>
                        <a:pt x="32891" y="20015"/>
                      </a:cubicBezTo>
                      <a:cubicBezTo>
                        <a:pt x="32891" y="20015"/>
                        <a:pt x="32891" y="19981"/>
                        <a:pt x="32891" y="19948"/>
                      </a:cubicBezTo>
                      <a:lnTo>
                        <a:pt x="32891" y="19915"/>
                      </a:lnTo>
                      <a:cubicBezTo>
                        <a:pt x="32891" y="19881"/>
                        <a:pt x="32891" y="19815"/>
                        <a:pt x="32891" y="19781"/>
                      </a:cubicBezTo>
                      <a:cubicBezTo>
                        <a:pt x="32891" y="19781"/>
                        <a:pt x="32891" y="19748"/>
                        <a:pt x="32891" y="19748"/>
                      </a:cubicBezTo>
                      <a:cubicBezTo>
                        <a:pt x="32891" y="19715"/>
                        <a:pt x="32891" y="19681"/>
                        <a:pt x="32891" y="19681"/>
                      </a:cubicBezTo>
                      <a:cubicBezTo>
                        <a:pt x="32824" y="19481"/>
                        <a:pt x="32757" y="19281"/>
                        <a:pt x="32724" y="19081"/>
                      </a:cubicBezTo>
                      <a:cubicBezTo>
                        <a:pt x="32691" y="18881"/>
                        <a:pt x="32624" y="18680"/>
                        <a:pt x="32557" y="18514"/>
                      </a:cubicBezTo>
                      <a:lnTo>
                        <a:pt x="32557" y="18447"/>
                      </a:lnTo>
                      <a:cubicBezTo>
                        <a:pt x="32457" y="18314"/>
                        <a:pt x="32390" y="18113"/>
                        <a:pt x="32224" y="18113"/>
                      </a:cubicBezTo>
                      <a:cubicBezTo>
                        <a:pt x="32157" y="18113"/>
                        <a:pt x="32123" y="18147"/>
                        <a:pt x="32057" y="18147"/>
                      </a:cubicBezTo>
                      <a:cubicBezTo>
                        <a:pt x="31790" y="18213"/>
                        <a:pt x="31656" y="18514"/>
                        <a:pt x="31790" y="18781"/>
                      </a:cubicBezTo>
                      <a:lnTo>
                        <a:pt x="31823" y="18881"/>
                      </a:lnTo>
                      <a:cubicBezTo>
                        <a:pt x="31923" y="19047"/>
                        <a:pt x="31957" y="19281"/>
                        <a:pt x="31890" y="19481"/>
                      </a:cubicBezTo>
                      <a:cubicBezTo>
                        <a:pt x="31890" y="19514"/>
                        <a:pt x="31857" y="19548"/>
                        <a:pt x="31857" y="19581"/>
                      </a:cubicBezTo>
                      <a:cubicBezTo>
                        <a:pt x="31823" y="19614"/>
                        <a:pt x="31790" y="19648"/>
                        <a:pt x="31723" y="19681"/>
                      </a:cubicBezTo>
                      <a:cubicBezTo>
                        <a:pt x="31723" y="19648"/>
                        <a:pt x="31723" y="19581"/>
                        <a:pt x="31690" y="19581"/>
                      </a:cubicBezTo>
                      <a:lnTo>
                        <a:pt x="31656" y="19581"/>
                      </a:lnTo>
                      <a:cubicBezTo>
                        <a:pt x="31640" y="19564"/>
                        <a:pt x="31631" y="19556"/>
                        <a:pt x="31623" y="19556"/>
                      </a:cubicBezTo>
                      <a:cubicBezTo>
                        <a:pt x="31615" y="19556"/>
                        <a:pt x="31606" y="19564"/>
                        <a:pt x="31590" y="19581"/>
                      </a:cubicBezTo>
                      <a:cubicBezTo>
                        <a:pt x="31523" y="19581"/>
                        <a:pt x="31456" y="19614"/>
                        <a:pt x="31390" y="19648"/>
                      </a:cubicBezTo>
                      <a:cubicBezTo>
                        <a:pt x="31390" y="19648"/>
                        <a:pt x="31356" y="19681"/>
                        <a:pt x="31323" y="19715"/>
                      </a:cubicBezTo>
                      <a:cubicBezTo>
                        <a:pt x="31323" y="19715"/>
                        <a:pt x="31290" y="19715"/>
                        <a:pt x="31290" y="19748"/>
                      </a:cubicBezTo>
                      <a:cubicBezTo>
                        <a:pt x="31256" y="19815"/>
                        <a:pt x="31290" y="19815"/>
                        <a:pt x="31290" y="19815"/>
                      </a:cubicBezTo>
                      <a:cubicBezTo>
                        <a:pt x="31223" y="19848"/>
                        <a:pt x="31156" y="19915"/>
                        <a:pt x="31089" y="19948"/>
                      </a:cubicBezTo>
                      <a:lnTo>
                        <a:pt x="31023" y="19981"/>
                      </a:lnTo>
                      <a:cubicBezTo>
                        <a:pt x="31089" y="19915"/>
                        <a:pt x="31089" y="19815"/>
                        <a:pt x="31023" y="19748"/>
                      </a:cubicBezTo>
                      <a:cubicBezTo>
                        <a:pt x="31123" y="19715"/>
                        <a:pt x="31156" y="19614"/>
                        <a:pt x="31189" y="19548"/>
                      </a:cubicBezTo>
                      <a:cubicBezTo>
                        <a:pt x="31189" y="19514"/>
                        <a:pt x="31223" y="19514"/>
                        <a:pt x="31223" y="19481"/>
                      </a:cubicBezTo>
                      <a:lnTo>
                        <a:pt x="31223" y="19448"/>
                      </a:lnTo>
                      <a:cubicBezTo>
                        <a:pt x="31256" y="19481"/>
                        <a:pt x="31323" y="19481"/>
                        <a:pt x="31356" y="19481"/>
                      </a:cubicBezTo>
                      <a:cubicBezTo>
                        <a:pt x="31456" y="19481"/>
                        <a:pt x="31523" y="19414"/>
                        <a:pt x="31590" y="19248"/>
                      </a:cubicBezTo>
                      <a:cubicBezTo>
                        <a:pt x="31490" y="18714"/>
                        <a:pt x="31123" y="18314"/>
                        <a:pt x="30622" y="18180"/>
                      </a:cubicBezTo>
                      <a:cubicBezTo>
                        <a:pt x="30589" y="18147"/>
                        <a:pt x="30556" y="18147"/>
                        <a:pt x="30489" y="18147"/>
                      </a:cubicBezTo>
                      <a:lnTo>
                        <a:pt x="30356" y="17880"/>
                      </a:lnTo>
                      <a:cubicBezTo>
                        <a:pt x="30255" y="17680"/>
                        <a:pt x="30089" y="17580"/>
                        <a:pt x="29889" y="17580"/>
                      </a:cubicBezTo>
                      <a:cubicBezTo>
                        <a:pt x="29822" y="17580"/>
                        <a:pt x="29755" y="17580"/>
                        <a:pt x="29688" y="17613"/>
                      </a:cubicBezTo>
                      <a:cubicBezTo>
                        <a:pt x="29622" y="17646"/>
                        <a:pt x="29522" y="17646"/>
                        <a:pt x="29455" y="17646"/>
                      </a:cubicBezTo>
                      <a:cubicBezTo>
                        <a:pt x="29221" y="17646"/>
                        <a:pt x="29121" y="17480"/>
                        <a:pt x="29055" y="17146"/>
                      </a:cubicBezTo>
                      <a:lnTo>
                        <a:pt x="29055" y="17013"/>
                      </a:lnTo>
                      <a:cubicBezTo>
                        <a:pt x="29088" y="16879"/>
                        <a:pt x="29021" y="16746"/>
                        <a:pt x="28955" y="16646"/>
                      </a:cubicBezTo>
                      <a:cubicBezTo>
                        <a:pt x="28821" y="16412"/>
                        <a:pt x="28654" y="16245"/>
                        <a:pt x="28421" y="16145"/>
                      </a:cubicBezTo>
                      <a:cubicBezTo>
                        <a:pt x="28321" y="16079"/>
                        <a:pt x="28154" y="16045"/>
                        <a:pt x="28021" y="16045"/>
                      </a:cubicBezTo>
                      <a:lnTo>
                        <a:pt x="27920" y="16045"/>
                      </a:lnTo>
                      <a:cubicBezTo>
                        <a:pt x="27854" y="16045"/>
                        <a:pt x="27787" y="16045"/>
                        <a:pt x="27720" y="16079"/>
                      </a:cubicBezTo>
                      <a:cubicBezTo>
                        <a:pt x="27687" y="16079"/>
                        <a:pt x="27654" y="16112"/>
                        <a:pt x="27654" y="16112"/>
                      </a:cubicBezTo>
                      <a:lnTo>
                        <a:pt x="27387" y="16012"/>
                      </a:lnTo>
                      <a:lnTo>
                        <a:pt x="27120" y="15878"/>
                      </a:lnTo>
                      <a:cubicBezTo>
                        <a:pt x="27087" y="15878"/>
                        <a:pt x="27053" y="15912"/>
                        <a:pt x="27020" y="15945"/>
                      </a:cubicBezTo>
                      <a:cubicBezTo>
                        <a:pt x="26920" y="15945"/>
                        <a:pt x="26853" y="15978"/>
                        <a:pt x="26786" y="16045"/>
                      </a:cubicBezTo>
                      <a:cubicBezTo>
                        <a:pt x="26720" y="16112"/>
                        <a:pt x="26653" y="16179"/>
                        <a:pt x="26553" y="16179"/>
                      </a:cubicBezTo>
                      <a:lnTo>
                        <a:pt x="26453" y="16179"/>
                      </a:lnTo>
                      <a:cubicBezTo>
                        <a:pt x="26453" y="16145"/>
                        <a:pt x="26453" y="16112"/>
                        <a:pt x="26453" y="16079"/>
                      </a:cubicBezTo>
                      <a:lnTo>
                        <a:pt x="26286" y="16012"/>
                      </a:lnTo>
                      <a:lnTo>
                        <a:pt x="26119" y="15978"/>
                      </a:lnTo>
                      <a:lnTo>
                        <a:pt x="26119" y="15878"/>
                      </a:lnTo>
                      <a:cubicBezTo>
                        <a:pt x="26119" y="15612"/>
                        <a:pt x="26086" y="15345"/>
                        <a:pt x="26052" y="15111"/>
                      </a:cubicBezTo>
                      <a:cubicBezTo>
                        <a:pt x="26086" y="15078"/>
                        <a:pt x="26086" y="15078"/>
                        <a:pt x="26052" y="15044"/>
                      </a:cubicBezTo>
                      <a:cubicBezTo>
                        <a:pt x="26052" y="14978"/>
                        <a:pt x="26052" y="14878"/>
                        <a:pt x="26052" y="14811"/>
                      </a:cubicBezTo>
                      <a:lnTo>
                        <a:pt x="25886" y="14544"/>
                      </a:lnTo>
                      <a:lnTo>
                        <a:pt x="25786" y="14511"/>
                      </a:lnTo>
                      <a:cubicBezTo>
                        <a:pt x="25752" y="14477"/>
                        <a:pt x="25752" y="14411"/>
                        <a:pt x="25786" y="14377"/>
                      </a:cubicBezTo>
                      <a:cubicBezTo>
                        <a:pt x="25819" y="14277"/>
                        <a:pt x="25786" y="14177"/>
                        <a:pt x="25752" y="14077"/>
                      </a:cubicBezTo>
                      <a:cubicBezTo>
                        <a:pt x="25652" y="14010"/>
                        <a:pt x="25552" y="13977"/>
                        <a:pt x="25452" y="13977"/>
                      </a:cubicBezTo>
                      <a:cubicBezTo>
                        <a:pt x="25185" y="14144"/>
                        <a:pt x="24918" y="14211"/>
                        <a:pt x="24618" y="14211"/>
                      </a:cubicBezTo>
                      <a:cubicBezTo>
                        <a:pt x="24118" y="14177"/>
                        <a:pt x="23651" y="13944"/>
                        <a:pt x="23317" y="13543"/>
                      </a:cubicBezTo>
                      <a:cubicBezTo>
                        <a:pt x="23250" y="13477"/>
                        <a:pt x="23150" y="13410"/>
                        <a:pt x="23050" y="13343"/>
                      </a:cubicBezTo>
                      <a:lnTo>
                        <a:pt x="22950" y="13243"/>
                      </a:lnTo>
                      <a:cubicBezTo>
                        <a:pt x="22850" y="13110"/>
                        <a:pt x="22683" y="13043"/>
                        <a:pt x="22517" y="13043"/>
                      </a:cubicBezTo>
                      <a:cubicBezTo>
                        <a:pt x="22316" y="13043"/>
                        <a:pt x="22183" y="13243"/>
                        <a:pt x="22050" y="13443"/>
                      </a:cubicBezTo>
                      <a:lnTo>
                        <a:pt x="21950" y="13577"/>
                      </a:lnTo>
                      <a:lnTo>
                        <a:pt x="21916" y="13944"/>
                      </a:lnTo>
                      <a:cubicBezTo>
                        <a:pt x="21849" y="13977"/>
                        <a:pt x="21749" y="14010"/>
                        <a:pt x="21649" y="14010"/>
                      </a:cubicBezTo>
                      <a:cubicBezTo>
                        <a:pt x="21483" y="13977"/>
                        <a:pt x="21316" y="13944"/>
                        <a:pt x="21182" y="13877"/>
                      </a:cubicBezTo>
                      <a:lnTo>
                        <a:pt x="21116" y="13844"/>
                      </a:lnTo>
                      <a:cubicBezTo>
                        <a:pt x="21116" y="13810"/>
                        <a:pt x="21082" y="13777"/>
                        <a:pt x="21049" y="13744"/>
                      </a:cubicBezTo>
                      <a:lnTo>
                        <a:pt x="21016" y="13677"/>
                      </a:lnTo>
                      <a:cubicBezTo>
                        <a:pt x="20915" y="13577"/>
                        <a:pt x="20815" y="13477"/>
                        <a:pt x="20682" y="13410"/>
                      </a:cubicBezTo>
                      <a:cubicBezTo>
                        <a:pt x="20582" y="13277"/>
                        <a:pt x="20515" y="13110"/>
                        <a:pt x="20482" y="12943"/>
                      </a:cubicBezTo>
                      <a:cubicBezTo>
                        <a:pt x="20482" y="12776"/>
                        <a:pt x="20415" y="12576"/>
                        <a:pt x="20282" y="12443"/>
                      </a:cubicBezTo>
                      <a:lnTo>
                        <a:pt x="19981" y="11809"/>
                      </a:lnTo>
                      <a:cubicBezTo>
                        <a:pt x="19915" y="11642"/>
                        <a:pt x="19781" y="11542"/>
                        <a:pt x="19648" y="11475"/>
                      </a:cubicBezTo>
                      <a:cubicBezTo>
                        <a:pt x="19481" y="11409"/>
                        <a:pt x="19381" y="11308"/>
                        <a:pt x="19281" y="11175"/>
                      </a:cubicBezTo>
                      <a:cubicBezTo>
                        <a:pt x="19047" y="10708"/>
                        <a:pt x="18647" y="10374"/>
                        <a:pt x="18180" y="10208"/>
                      </a:cubicBezTo>
                      <a:lnTo>
                        <a:pt x="15245" y="7939"/>
                      </a:lnTo>
                      <a:cubicBezTo>
                        <a:pt x="15178" y="7906"/>
                        <a:pt x="15111" y="7873"/>
                        <a:pt x="15045" y="7839"/>
                      </a:cubicBezTo>
                      <a:lnTo>
                        <a:pt x="14978" y="7873"/>
                      </a:lnTo>
                      <a:cubicBezTo>
                        <a:pt x="14878" y="7839"/>
                        <a:pt x="14811" y="7839"/>
                        <a:pt x="14711" y="7839"/>
                      </a:cubicBezTo>
                      <a:lnTo>
                        <a:pt x="14611" y="7839"/>
                      </a:lnTo>
                      <a:cubicBezTo>
                        <a:pt x="14377" y="7372"/>
                        <a:pt x="13977" y="7039"/>
                        <a:pt x="13510" y="6872"/>
                      </a:cubicBezTo>
                      <a:lnTo>
                        <a:pt x="13277" y="6772"/>
                      </a:lnTo>
                      <a:lnTo>
                        <a:pt x="13010" y="6438"/>
                      </a:lnTo>
                      <a:cubicBezTo>
                        <a:pt x="12943" y="6305"/>
                        <a:pt x="12810" y="6171"/>
                        <a:pt x="12676" y="6071"/>
                      </a:cubicBezTo>
                      <a:cubicBezTo>
                        <a:pt x="12543" y="6005"/>
                        <a:pt x="12409" y="5871"/>
                        <a:pt x="12343" y="5738"/>
                      </a:cubicBezTo>
                      <a:lnTo>
                        <a:pt x="12343" y="5338"/>
                      </a:lnTo>
                      <a:cubicBezTo>
                        <a:pt x="12376" y="4837"/>
                        <a:pt x="12009" y="4670"/>
                        <a:pt x="11642" y="4537"/>
                      </a:cubicBezTo>
                      <a:lnTo>
                        <a:pt x="11575" y="4504"/>
                      </a:lnTo>
                      <a:lnTo>
                        <a:pt x="11509" y="4504"/>
                      </a:lnTo>
                      <a:cubicBezTo>
                        <a:pt x="11475" y="4504"/>
                        <a:pt x="11409" y="4470"/>
                        <a:pt x="11409" y="4437"/>
                      </a:cubicBezTo>
                      <a:lnTo>
                        <a:pt x="11375" y="4370"/>
                      </a:lnTo>
                      <a:cubicBezTo>
                        <a:pt x="11075" y="3470"/>
                        <a:pt x="10775" y="2569"/>
                        <a:pt x="9674" y="2235"/>
                      </a:cubicBezTo>
                      <a:cubicBezTo>
                        <a:pt x="9641" y="2235"/>
                        <a:pt x="9607" y="2135"/>
                        <a:pt x="9574" y="2069"/>
                      </a:cubicBezTo>
                      <a:cubicBezTo>
                        <a:pt x="9541" y="2002"/>
                        <a:pt x="9507" y="1935"/>
                        <a:pt x="9474" y="1902"/>
                      </a:cubicBezTo>
                      <a:lnTo>
                        <a:pt x="9374" y="1802"/>
                      </a:lnTo>
                      <a:cubicBezTo>
                        <a:pt x="9274" y="1668"/>
                        <a:pt x="9140" y="1535"/>
                        <a:pt x="8974" y="1535"/>
                      </a:cubicBezTo>
                      <a:cubicBezTo>
                        <a:pt x="8940" y="1535"/>
                        <a:pt x="8907" y="1568"/>
                        <a:pt x="8907" y="1568"/>
                      </a:cubicBezTo>
                      <a:cubicBezTo>
                        <a:pt x="8807" y="1602"/>
                        <a:pt x="8707" y="1635"/>
                        <a:pt x="8640" y="1735"/>
                      </a:cubicBezTo>
                      <a:cubicBezTo>
                        <a:pt x="8540" y="1802"/>
                        <a:pt x="8440" y="1835"/>
                        <a:pt x="8306" y="1835"/>
                      </a:cubicBezTo>
                      <a:cubicBezTo>
                        <a:pt x="8140" y="1835"/>
                        <a:pt x="7940" y="1802"/>
                        <a:pt x="7773" y="1702"/>
                      </a:cubicBezTo>
                      <a:cubicBezTo>
                        <a:pt x="7439" y="1568"/>
                        <a:pt x="7072" y="1501"/>
                        <a:pt x="6705" y="1501"/>
                      </a:cubicBezTo>
                      <a:cubicBezTo>
                        <a:pt x="6438" y="1501"/>
                        <a:pt x="6172" y="1535"/>
                        <a:pt x="5938" y="1602"/>
                      </a:cubicBezTo>
                      <a:cubicBezTo>
                        <a:pt x="5438" y="1735"/>
                        <a:pt x="4904" y="1802"/>
                        <a:pt x="4370" y="1802"/>
                      </a:cubicBezTo>
                      <a:lnTo>
                        <a:pt x="4304" y="1802"/>
                      </a:lnTo>
                      <a:lnTo>
                        <a:pt x="3303" y="1235"/>
                      </a:lnTo>
                      <a:cubicBezTo>
                        <a:pt x="2903" y="634"/>
                        <a:pt x="2302" y="201"/>
                        <a:pt x="1602"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0" name="Google Shape;543;p17">
                  <a:extLst>
                    <a:ext uri="{FF2B5EF4-FFF2-40B4-BE49-F238E27FC236}">
                      <a16:creationId xmlns:a16="http://schemas.microsoft.com/office/drawing/2014/main" id="{E6CC3821-0314-BA9D-A712-ACB7B787093A}"/>
                    </a:ext>
                  </a:extLst>
                </p:cNvPr>
                <p:cNvSpPr/>
                <p:nvPr/>
              </p:nvSpPr>
              <p:spPr>
                <a:xfrm>
                  <a:off x="3197263" y="2493200"/>
                  <a:ext cx="79250" cy="92600"/>
                </a:xfrm>
                <a:custGeom>
                  <a:avLst/>
                  <a:gdLst/>
                  <a:ahLst/>
                  <a:cxnLst/>
                  <a:rect l="l" t="t" r="r" b="b"/>
                  <a:pathLst>
                    <a:path w="3170" h="3704" extrusionOk="0">
                      <a:moveTo>
                        <a:pt x="1135" y="1"/>
                      </a:moveTo>
                      <a:cubicBezTo>
                        <a:pt x="1101" y="1"/>
                        <a:pt x="1068" y="34"/>
                        <a:pt x="1035" y="68"/>
                      </a:cubicBezTo>
                      <a:cubicBezTo>
                        <a:pt x="968" y="101"/>
                        <a:pt x="935" y="168"/>
                        <a:pt x="935" y="234"/>
                      </a:cubicBezTo>
                      <a:cubicBezTo>
                        <a:pt x="935" y="301"/>
                        <a:pt x="935" y="401"/>
                        <a:pt x="1001" y="434"/>
                      </a:cubicBezTo>
                      <a:cubicBezTo>
                        <a:pt x="1235" y="668"/>
                        <a:pt x="1101" y="835"/>
                        <a:pt x="935" y="1002"/>
                      </a:cubicBezTo>
                      <a:cubicBezTo>
                        <a:pt x="768" y="1202"/>
                        <a:pt x="701" y="1469"/>
                        <a:pt x="701" y="1735"/>
                      </a:cubicBezTo>
                      <a:cubicBezTo>
                        <a:pt x="634" y="1869"/>
                        <a:pt x="701" y="1969"/>
                        <a:pt x="801" y="2102"/>
                      </a:cubicBezTo>
                      <a:cubicBezTo>
                        <a:pt x="834" y="2169"/>
                        <a:pt x="901" y="2236"/>
                        <a:pt x="935" y="2302"/>
                      </a:cubicBezTo>
                      <a:cubicBezTo>
                        <a:pt x="935" y="2336"/>
                        <a:pt x="935" y="2336"/>
                        <a:pt x="935" y="2336"/>
                      </a:cubicBezTo>
                      <a:lnTo>
                        <a:pt x="734" y="2336"/>
                      </a:lnTo>
                      <a:cubicBezTo>
                        <a:pt x="701" y="2336"/>
                        <a:pt x="668" y="2336"/>
                        <a:pt x="601" y="2369"/>
                      </a:cubicBezTo>
                      <a:lnTo>
                        <a:pt x="534" y="2369"/>
                      </a:lnTo>
                      <a:cubicBezTo>
                        <a:pt x="501" y="2369"/>
                        <a:pt x="468" y="2403"/>
                        <a:pt x="434" y="2403"/>
                      </a:cubicBezTo>
                      <a:cubicBezTo>
                        <a:pt x="401" y="2436"/>
                        <a:pt x="367" y="2436"/>
                        <a:pt x="334" y="2469"/>
                      </a:cubicBezTo>
                      <a:cubicBezTo>
                        <a:pt x="301" y="2503"/>
                        <a:pt x="234" y="2536"/>
                        <a:pt x="201" y="2569"/>
                      </a:cubicBezTo>
                      <a:lnTo>
                        <a:pt x="167" y="2636"/>
                      </a:lnTo>
                      <a:cubicBezTo>
                        <a:pt x="134" y="2703"/>
                        <a:pt x="101" y="2769"/>
                        <a:pt x="67" y="2836"/>
                      </a:cubicBezTo>
                      <a:cubicBezTo>
                        <a:pt x="67" y="2870"/>
                        <a:pt x="67" y="2870"/>
                        <a:pt x="67" y="2903"/>
                      </a:cubicBezTo>
                      <a:cubicBezTo>
                        <a:pt x="67" y="2936"/>
                        <a:pt x="34" y="2970"/>
                        <a:pt x="34" y="3036"/>
                      </a:cubicBezTo>
                      <a:cubicBezTo>
                        <a:pt x="1" y="3270"/>
                        <a:pt x="167" y="3270"/>
                        <a:pt x="367" y="3303"/>
                      </a:cubicBezTo>
                      <a:cubicBezTo>
                        <a:pt x="468" y="3303"/>
                        <a:pt x="568" y="3370"/>
                        <a:pt x="668" y="3437"/>
                      </a:cubicBezTo>
                      <a:cubicBezTo>
                        <a:pt x="701" y="3470"/>
                        <a:pt x="701" y="3470"/>
                        <a:pt x="734" y="3470"/>
                      </a:cubicBezTo>
                      <a:cubicBezTo>
                        <a:pt x="801" y="3503"/>
                        <a:pt x="834" y="3537"/>
                        <a:pt x="901" y="3570"/>
                      </a:cubicBezTo>
                      <a:cubicBezTo>
                        <a:pt x="968" y="3637"/>
                        <a:pt x="1068" y="3703"/>
                        <a:pt x="1201" y="3703"/>
                      </a:cubicBezTo>
                      <a:cubicBezTo>
                        <a:pt x="1268" y="3703"/>
                        <a:pt x="1368" y="3670"/>
                        <a:pt x="1435" y="3603"/>
                      </a:cubicBezTo>
                      <a:lnTo>
                        <a:pt x="1502" y="3537"/>
                      </a:lnTo>
                      <a:cubicBezTo>
                        <a:pt x="1702" y="3337"/>
                        <a:pt x="1902" y="3136"/>
                        <a:pt x="1735" y="2769"/>
                      </a:cubicBezTo>
                      <a:cubicBezTo>
                        <a:pt x="1668" y="2636"/>
                        <a:pt x="1668" y="2503"/>
                        <a:pt x="1735" y="2369"/>
                      </a:cubicBezTo>
                      <a:cubicBezTo>
                        <a:pt x="1802" y="2302"/>
                        <a:pt x="1902" y="2269"/>
                        <a:pt x="2002" y="2269"/>
                      </a:cubicBezTo>
                      <a:cubicBezTo>
                        <a:pt x="2102" y="2269"/>
                        <a:pt x="2202" y="2302"/>
                        <a:pt x="2269" y="2302"/>
                      </a:cubicBezTo>
                      <a:cubicBezTo>
                        <a:pt x="2369" y="2336"/>
                        <a:pt x="2469" y="2403"/>
                        <a:pt x="2569" y="2436"/>
                      </a:cubicBezTo>
                      <a:cubicBezTo>
                        <a:pt x="2702" y="2536"/>
                        <a:pt x="2869" y="2569"/>
                        <a:pt x="3036" y="2569"/>
                      </a:cubicBezTo>
                      <a:cubicBezTo>
                        <a:pt x="3053" y="2586"/>
                        <a:pt x="3069" y="2594"/>
                        <a:pt x="3086" y="2594"/>
                      </a:cubicBezTo>
                      <a:cubicBezTo>
                        <a:pt x="3103" y="2594"/>
                        <a:pt x="3119" y="2586"/>
                        <a:pt x="3136" y="2569"/>
                      </a:cubicBezTo>
                      <a:cubicBezTo>
                        <a:pt x="3169" y="2369"/>
                        <a:pt x="3136" y="2136"/>
                        <a:pt x="3036" y="1936"/>
                      </a:cubicBezTo>
                      <a:cubicBezTo>
                        <a:pt x="3003" y="1902"/>
                        <a:pt x="2969" y="1869"/>
                        <a:pt x="2936" y="1869"/>
                      </a:cubicBezTo>
                      <a:lnTo>
                        <a:pt x="2903" y="1835"/>
                      </a:lnTo>
                      <a:cubicBezTo>
                        <a:pt x="2803" y="1802"/>
                        <a:pt x="2702" y="1769"/>
                        <a:pt x="2602" y="1735"/>
                      </a:cubicBezTo>
                      <a:cubicBezTo>
                        <a:pt x="2302" y="1669"/>
                        <a:pt x="2269" y="1435"/>
                        <a:pt x="2235" y="1168"/>
                      </a:cubicBezTo>
                      <a:cubicBezTo>
                        <a:pt x="2169" y="668"/>
                        <a:pt x="1835" y="268"/>
                        <a:pt x="1368" y="68"/>
                      </a:cubicBezTo>
                      <a:cubicBezTo>
                        <a:pt x="1301" y="34"/>
                        <a:pt x="1235" y="1"/>
                        <a:pt x="1135"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1" name="Google Shape;544;p17">
                  <a:extLst>
                    <a:ext uri="{FF2B5EF4-FFF2-40B4-BE49-F238E27FC236}">
                      <a16:creationId xmlns:a16="http://schemas.microsoft.com/office/drawing/2014/main" id="{AB052779-9D98-5AE4-643C-AE2EA0DEA26F}"/>
                    </a:ext>
                  </a:extLst>
                </p:cNvPr>
                <p:cNvSpPr/>
                <p:nvPr/>
              </p:nvSpPr>
              <p:spPr>
                <a:xfrm>
                  <a:off x="3158913" y="2396475"/>
                  <a:ext cx="90075" cy="52550"/>
                </a:xfrm>
                <a:custGeom>
                  <a:avLst/>
                  <a:gdLst/>
                  <a:ahLst/>
                  <a:cxnLst/>
                  <a:rect l="l" t="t" r="r" b="b"/>
                  <a:pathLst>
                    <a:path w="3603" h="2102" extrusionOk="0">
                      <a:moveTo>
                        <a:pt x="1201" y="0"/>
                      </a:moveTo>
                      <a:cubicBezTo>
                        <a:pt x="967" y="0"/>
                        <a:pt x="767" y="67"/>
                        <a:pt x="634" y="234"/>
                      </a:cubicBezTo>
                      <a:cubicBezTo>
                        <a:pt x="601" y="367"/>
                        <a:pt x="467" y="367"/>
                        <a:pt x="367" y="367"/>
                      </a:cubicBezTo>
                      <a:cubicBezTo>
                        <a:pt x="234" y="401"/>
                        <a:pt x="134" y="367"/>
                        <a:pt x="67" y="534"/>
                      </a:cubicBezTo>
                      <a:cubicBezTo>
                        <a:pt x="33" y="601"/>
                        <a:pt x="0" y="668"/>
                        <a:pt x="33" y="768"/>
                      </a:cubicBezTo>
                      <a:cubicBezTo>
                        <a:pt x="67" y="868"/>
                        <a:pt x="167" y="934"/>
                        <a:pt x="267" y="968"/>
                      </a:cubicBezTo>
                      <a:lnTo>
                        <a:pt x="334" y="1034"/>
                      </a:lnTo>
                      <a:cubicBezTo>
                        <a:pt x="767" y="1235"/>
                        <a:pt x="1134" y="1602"/>
                        <a:pt x="1334" y="2102"/>
                      </a:cubicBezTo>
                      <a:cubicBezTo>
                        <a:pt x="1701" y="2102"/>
                        <a:pt x="2035" y="1835"/>
                        <a:pt x="2135" y="1468"/>
                      </a:cubicBezTo>
                      <a:lnTo>
                        <a:pt x="2135" y="1435"/>
                      </a:lnTo>
                      <a:cubicBezTo>
                        <a:pt x="2202" y="1468"/>
                        <a:pt x="2268" y="1535"/>
                        <a:pt x="2302" y="1602"/>
                      </a:cubicBezTo>
                      <a:cubicBezTo>
                        <a:pt x="2368" y="1702"/>
                        <a:pt x="2502" y="1768"/>
                        <a:pt x="2635" y="1768"/>
                      </a:cubicBezTo>
                      <a:lnTo>
                        <a:pt x="2869" y="1768"/>
                      </a:lnTo>
                      <a:cubicBezTo>
                        <a:pt x="3436" y="1768"/>
                        <a:pt x="3536" y="1535"/>
                        <a:pt x="3603" y="668"/>
                      </a:cubicBezTo>
                      <a:cubicBezTo>
                        <a:pt x="3503" y="501"/>
                        <a:pt x="3369" y="334"/>
                        <a:pt x="3169" y="234"/>
                      </a:cubicBezTo>
                      <a:cubicBezTo>
                        <a:pt x="3024" y="118"/>
                        <a:pt x="2804" y="27"/>
                        <a:pt x="2595" y="27"/>
                      </a:cubicBezTo>
                      <a:cubicBezTo>
                        <a:pt x="2564" y="27"/>
                        <a:pt x="2533" y="29"/>
                        <a:pt x="2502" y="34"/>
                      </a:cubicBezTo>
                      <a:lnTo>
                        <a:pt x="1468" y="34"/>
                      </a:lnTo>
                      <a:cubicBezTo>
                        <a:pt x="1368" y="0"/>
                        <a:pt x="1268" y="0"/>
                        <a:pt x="12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2" name="Google Shape;545;p17">
                  <a:extLst>
                    <a:ext uri="{FF2B5EF4-FFF2-40B4-BE49-F238E27FC236}">
                      <a16:creationId xmlns:a16="http://schemas.microsoft.com/office/drawing/2014/main" id="{29522752-3694-9A54-8544-ABF2D43D56F4}"/>
                    </a:ext>
                  </a:extLst>
                </p:cNvPr>
                <p:cNvSpPr/>
                <p:nvPr/>
              </p:nvSpPr>
              <p:spPr>
                <a:xfrm>
                  <a:off x="3337363" y="2213000"/>
                  <a:ext cx="25875" cy="30050"/>
                </a:xfrm>
                <a:custGeom>
                  <a:avLst/>
                  <a:gdLst/>
                  <a:ahLst/>
                  <a:cxnLst/>
                  <a:rect l="l" t="t" r="r" b="b"/>
                  <a:pathLst>
                    <a:path w="1035" h="1202" extrusionOk="0">
                      <a:moveTo>
                        <a:pt x="401" y="1"/>
                      </a:moveTo>
                      <a:cubicBezTo>
                        <a:pt x="134" y="168"/>
                        <a:pt x="1" y="434"/>
                        <a:pt x="34" y="701"/>
                      </a:cubicBezTo>
                      <a:cubicBezTo>
                        <a:pt x="101" y="835"/>
                        <a:pt x="134" y="1202"/>
                        <a:pt x="434" y="1202"/>
                      </a:cubicBezTo>
                      <a:lnTo>
                        <a:pt x="501" y="1202"/>
                      </a:lnTo>
                      <a:cubicBezTo>
                        <a:pt x="534" y="1202"/>
                        <a:pt x="568" y="1202"/>
                        <a:pt x="601" y="1168"/>
                      </a:cubicBezTo>
                      <a:lnTo>
                        <a:pt x="634" y="1168"/>
                      </a:lnTo>
                      <a:cubicBezTo>
                        <a:pt x="701" y="1168"/>
                        <a:pt x="768" y="1135"/>
                        <a:pt x="801" y="1102"/>
                      </a:cubicBezTo>
                      <a:cubicBezTo>
                        <a:pt x="868" y="1035"/>
                        <a:pt x="901" y="1001"/>
                        <a:pt x="935" y="935"/>
                      </a:cubicBezTo>
                      <a:lnTo>
                        <a:pt x="968" y="901"/>
                      </a:lnTo>
                      <a:cubicBezTo>
                        <a:pt x="1001" y="868"/>
                        <a:pt x="1001" y="801"/>
                        <a:pt x="1035" y="735"/>
                      </a:cubicBezTo>
                      <a:cubicBezTo>
                        <a:pt x="1035" y="735"/>
                        <a:pt x="1035" y="701"/>
                        <a:pt x="1035" y="701"/>
                      </a:cubicBezTo>
                      <a:cubicBezTo>
                        <a:pt x="1035" y="668"/>
                        <a:pt x="1035" y="635"/>
                        <a:pt x="1035" y="601"/>
                      </a:cubicBezTo>
                      <a:cubicBezTo>
                        <a:pt x="1035" y="568"/>
                        <a:pt x="1001" y="534"/>
                        <a:pt x="1001" y="501"/>
                      </a:cubicBezTo>
                      <a:cubicBezTo>
                        <a:pt x="935" y="301"/>
                        <a:pt x="734" y="134"/>
                        <a:pt x="401"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3" name="Google Shape;546;p17">
                  <a:extLst>
                    <a:ext uri="{FF2B5EF4-FFF2-40B4-BE49-F238E27FC236}">
                      <a16:creationId xmlns:a16="http://schemas.microsoft.com/office/drawing/2014/main" id="{5204D740-512B-37E1-EEED-2591CCAFFDB4}"/>
                    </a:ext>
                  </a:extLst>
                </p:cNvPr>
                <p:cNvSpPr/>
                <p:nvPr/>
              </p:nvSpPr>
              <p:spPr>
                <a:xfrm>
                  <a:off x="2493438" y="2368950"/>
                  <a:ext cx="90925" cy="101775"/>
                </a:xfrm>
                <a:custGeom>
                  <a:avLst/>
                  <a:gdLst/>
                  <a:ahLst/>
                  <a:cxnLst/>
                  <a:rect l="l" t="t" r="r" b="b"/>
                  <a:pathLst>
                    <a:path w="3637" h="4071" extrusionOk="0">
                      <a:moveTo>
                        <a:pt x="1268" y="1"/>
                      </a:moveTo>
                      <a:cubicBezTo>
                        <a:pt x="1001" y="34"/>
                        <a:pt x="801" y="101"/>
                        <a:pt x="601" y="234"/>
                      </a:cubicBezTo>
                      <a:cubicBezTo>
                        <a:pt x="467" y="334"/>
                        <a:pt x="334" y="401"/>
                        <a:pt x="167" y="401"/>
                      </a:cubicBezTo>
                      <a:lnTo>
                        <a:pt x="100" y="401"/>
                      </a:lnTo>
                      <a:cubicBezTo>
                        <a:pt x="33" y="534"/>
                        <a:pt x="0" y="634"/>
                        <a:pt x="33" y="768"/>
                      </a:cubicBezTo>
                      <a:cubicBezTo>
                        <a:pt x="100" y="935"/>
                        <a:pt x="234" y="1035"/>
                        <a:pt x="400" y="1101"/>
                      </a:cubicBezTo>
                      <a:cubicBezTo>
                        <a:pt x="467" y="1135"/>
                        <a:pt x="500" y="1201"/>
                        <a:pt x="534" y="1268"/>
                      </a:cubicBezTo>
                      <a:lnTo>
                        <a:pt x="567" y="1302"/>
                      </a:lnTo>
                      <a:cubicBezTo>
                        <a:pt x="701" y="1468"/>
                        <a:pt x="834" y="1668"/>
                        <a:pt x="934" y="1902"/>
                      </a:cubicBezTo>
                      <a:cubicBezTo>
                        <a:pt x="1034" y="2102"/>
                        <a:pt x="1168" y="2336"/>
                        <a:pt x="1301" y="2536"/>
                      </a:cubicBezTo>
                      <a:cubicBezTo>
                        <a:pt x="1601" y="2869"/>
                        <a:pt x="1801" y="3236"/>
                        <a:pt x="1968" y="3637"/>
                      </a:cubicBezTo>
                      <a:cubicBezTo>
                        <a:pt x="2068" y="3903"/>
                        <a:pt x="2302" y="4070"/>
                        <a:pt x="2569" y="4070"/>
                      </a:cubicBezTo>
                      <a:cubicBezTo>
                        <a:pt x="2669" y="4070"/>
                        <a:pt x="2735" y="4037"/>
                        <a:pt x="2835" y="4037"/>
                      </a:cubicBezTo>
                      <a:cubicBezTo>
                        <a:pt x="3169" y="4003"/>
                        <a:pt x="3403" y="3670"/>
                        <a:pt x="3369" y="3336"/>
                      </a:cubicBezTo>
                      <a:lnTo>
                        <a:pt x="3369" y="3303"/>
                      </a:lnTo>
                      <a:cubicBezTo>
                        <a:pt x="3336" y="3103"/>
                        <a:pt x="3369" y="2903"/>
                        <a:pt x="3436" y="2736"/>
                      </a:cubicBezTo>
                      <a:cubicBezTo>
                        <a:pt x="3636" y="2035"/>
                        <a:pt x="3403" y="1435"/>
                        <a:pt x="2802" y="1235"/>
                      </a:cubicBezTo>
                      <a:cubicBezTo>
                        <a:pt x="2469" y="1135"/>
                        <a:pt x="2235" y="901"/>
                        <a:pt x="2102" y="568"/>
                      </a:cubicBezTo>
                      <a:cubicBezTo>
                        <a:pt x="1968" y="368"/>
                        <a:pt x="1801" y="201"/>
                        <a:pt x="1601" y="101"/>
                      </a:cubicBezTo>
                      <a:cubicBezTo>
                        <a:pt x="1501" y="34"/>
                        <a:pt x="1368" y="1"/>
                        <a:pt x="1268"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4" name="Google Shape;547;p17">
                  <a:extLst>
                    <a:ext uri="{FF2B5EF4-FFF2-40B4-BE49-F238E27FC236}">
                      <a16:creationId xmlns:a16="http://schemas.microsoft.com/office/drawing/2014/main" id="{0B5CE720-8A0B-CFB8-4D85-7C6FCCF735B3}"/>
                    </a:ext>
                  </a:extLst>
                </p:cNvPr>
                <p:cNvSpPr/>
                <p:nvPr/>
              </p:nvSpPr>
              <p:spPr>
                <a:xfrm>
                  <a:off x="2349163" y="2223025"/>
                  <a:ext cx="89250" cy="75900"/>
                </a:xfrm>
                <a:custGeom>
                  <a:avLst/>
                  <a:gdLst/>
                  <a:ahLst/>
                  <a:cxnLst/>
                  <a:rect l="l" t="t" r="r" b="b"/>
                  <a:pathLst>
                    <a:path w="3570" h="3036" extrusionOk="0">
                      <a:moveTo>
                        <a:pt x="901" y="0"/>
                      </a:moveTo>
                      <a:cubicBezTo>
                        <a:pt x="634" y="33"/>
                        <a:pt x="434" y="133"/>
                        <a:pt x="301" y="334"/>
                      </a:cubicBezTo>
                      <a:cubicBezTo>
                        <a:pt x="100" y="500"/>
                        <a:pt x="0" y="701"/>
                        <a:pt x="0" y="934"/>
                      </a:cubicBezTo>
                      <a:cubicBezTo>
                        <a:pt x="34" y="1134"/>
                        <a:pt x="167" y="1334"/>
                        <a:pt x="367" y="1468"/>
                      </a:cubicBezTo>
                      <a:cubicBezTo>
                        <a:pt x="567" y="1701"/>
                        <a:pt x="868" y="1868"/>
                        <a:pt x="1201" y="1935"/>
                      </a:cubicBezTo>
                      <a:cubicBezTo>
                        <a:pt x="1501" y="2001"/>
                        <a:pt x="1835" y="2135"/>
                        <a:pt x="2102" y="2302"/>
                      </a:cubicBezTo>
                      <a:cubicBezTo>
                        <a:pt x="2202" y="2368"/>
                        <a:pt x="2302" y="2468"/>
                        <a:pt x="2402" y="2535"/>
                      </a:cubicBezTo>
                      <a:lnTo>
                        <a:pt x="2469" y="2602"/>
                      </a:lnTo>
                      <a:cubicBezTo>
                        <a:pt x="2502" y="2635"/>
                        <a:pt x="2535" y="2702"/>
                        <a:pt x="2569" y="2735"/>
                      </a:cubicBezTo>
                      <a:cubicBezTo>
                        <a:pt x="2702" y="2902"/>
                        <a:pt x="2902" y="3002"/>
                        <a:pt x="3103" y="3036"/>
                      </a:cubicBezTo>
                      <a:cubicBezTo>
                        <a:pt x="3169" y="3036"/>
                        <a:pt x="3269" y="3002"/>
                        <a:pt x="3336" y="2969"/>
                      </a:cubicBezTo>
                      <a:cubicBezTo>
                        <a:pt x="3570" y="2869"/>
                        <a:pt x="3570" y="2635"/>
                        <a:pt x="3570" y="2402"/>
                      </a:cubicBezTo>
                      <a:cubicBezTo>
                        <a:pt x="3570" y="2335"/>
                        <a:pt x="3570" y="2302"/>
                        <a:pt x="3570" y="2235"/>
                      </a:cubicBezTo>
                      <a:cubicBezTo>
                        <a:pt x="3570" y="2135"/>
                        <a:pt x="3536" y="2035"/>
                        <a:pt x="3503" y="1935"/>
                      </a:cubicBezTo>
                      <a:lnTo>
                        <a:pt x="3503" y="1901"/>
                      </a:lnTo>
                      <a:lnTo>
                        <a:pt x="3336" y="1735"/>
                      </a:lnTo>
                      <a:cubicBezTo>
                        <a:pt x="3303" y="1701"/>
                        <a:pt x="3303" y="1668"/>
                        <a:pt x="3269" y="1635"/>
                      </a:cubicBezTo>
                      <a:lnTo>
                        <a:pt x="3203" y="1534"/>
                      </a:lnTo>
                      <a:cubicBezTo>
                        <a:pt x="3103" y="1468"/>
                        <a:pt x="3036" y="1401"/>
                        <a:pt x="2936" y="1334"/>
                      </a:cubicBezTo>
                      <a:cubicBezTo>
                        <a:pt x="2702" y="1168"/>
                        <a:pt x="2469" y="1034"/>
                        <a:pt x="2202" y="967"/>
                      </a:cubicBezTo>
                      <a:lnTo>
                        <a:pt x="2068" y="934"/>
                      </a:lnTo>
                      <a:cubicBezTo>
                        <a:pt x="2002" y="867"/>
                        <a:pt x="1935" y="834"/>
                        <a:pt x="1835" y="801"/>
                      </a:cubicBezTo>
                      <a:cubicBezTo>
                        <a:pt x="1601" y="667"/>
                        <a:pt x="1368" y="567"/>
                        <a:pt x="1335" y="234"/>
                      </a:cubicBezTo>
                      <a:cubicBezTo>
                        <a:pt x="1235" y="100"/>
                        <a:pt x="1068" y="0"/>
                        <a:pt x="9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5" name="Google Shape;548;p17">
                  <a:extLst>
                    <a:ext uri="{FF2B5EF4-FFF2-40B4-BE49-F238E27FC236}">
                      <a16:creationId xmlns:a16="http://schemas.microsoft.com/office/drawing/2014/main" id="{4DC0F7B5-3E5C-6174-2FB4-82C8EAC773D2}"/>
                    </a:ext>
                  </a:extLst>
                </p:cNvPr>
                <p:cNvSpPr/>
                <p:nvPr/>
              </p:nvSpPr>
              <p:spPr>
                <a:xfrm>
                  <a:off x="2766963" y="2761725"/>
                  <a:ext cx="68400" cy="89275"/>
                </a:xfrm>
                <a:custGeom>
                  <a:avLst/>
                  <a:gdLst/>
                  <a:ahLst/>
                  <a:cxnLst/>
                  <a:rect l="l" t="t" r="r" b="b"/>
                  <a:pathLst>
                    <a:path w="2736" h="3571" extrusionOk="0">
                      <a:moveTo>
                        <a:pt x="601" y="1"/>
                      </a:moveTo>
                      <a:cubicBezTo>
                        <a:pt x="501" y="1"/>
                        <a:pt x="401" y="34"/>
                        <a:pt x="334" y="101"/>
                      </a:cubicBezTo>
                      <a:cubicBezTo>
                        <a:pt x="0" y="368"/>
                        <a:pt x="134" y="701"/>
                        <a:pt x="334" y="1002"/>
                      </a:cubicBezTo>
                      <a:cubicBezTo>
                        <a:pt x="434" y="1435"/>
                        <a:pt x="701" y="1835"/>
                        <a:pt x="1101" y="2069"/>
                      </a:cubicBezTo>
                      <a:cubicBezTo>
                        <a:pt x="1401" y="2302"/>
                        <a:pt x="1635" y="2636"/>
                        <a:pt x="1735" y="3003"/>
                      </a:cubicBezTo>
                      <a:cubicBezTo>
                        <a:pt x="1802" y="3103"/>
                        <a:pt x="1835" y="3203"/>
                        <a:pt x="1902" y="3303"/>
                      </a:cubicBezTo>
                      <a:cubicBezTo>
                        <a:pt x="1935" y="3470"/>
                        <a:pt x="2068" y="3570"/>
                        <a:pt x="2235" y="3570"/>
                      </a:cubicBezTo>
                      <a:cubicBezTo>
                        <a:pt x="2302" y="3570"/>
                        <a:pt x="2335" y="3570"/>
                        <a:pt x="2402" y="3537"/>
                      </a:cubicBezTo>
                      <a:cubicBezTo>
                        <a:pt x="2502" y="3503"/>
                        <a:pt x="2569" y="3470"/>
                        <a:pt x="2569" y="3403"/>
                      </a:cubicBezTo>
                      <a:cubicBezTo>
                        <a:pt x="2569" y="3370"/>
                        <a:pt x="2502" y="3270"/>
                        <a:pt x="2435" y="3170"/>
                      </a:cubicBezTo>
                      <a:cubicBezTo>
                        <a:pt x="2369" y="3136"/>
                        <a:pt x="2335" y="3103"/>
                        <a:pt x="2335" y="3036"/>
                      </a:cubicBezTo>
                      <a:cubicBezTo>
                        <a:pt x="2335" y="2970"/>
                        <a:pt x="2402" y="2936"/>
                        <a:pt x="2469" y="2903"/>
                      </a:cubicBezTo>
                      <a:cubicBezTo>
                        <a:pt x="2469" y="2870"/>
                        <a:pt x="2502" y="2870"/>
                        <a:pt x="2535" y="2836"/>
                      </a:cubicBezTo>
                      <a:cubicBezTo>
                        <a:pt x="2736" y="2636"/>
                        <a:pt x="2736" y="2336"/>
                        <a:pt x="2535" y="2136"/>
                      </a:cubicBezTo>
                      <a:lnTo>
                        <a:pt x="2469" y="2036"/>
                      </a:lnTo>
                      <a:cubicBezTo>
                        <a:pt x="2335" y="1769"/>
                        <a:pt x="2168" y="1569"/>
                        <a:pt x="1935" y="1469"/>
                      </a:cubicBezTo>
                      <a:lnTo>
                        <a:pt x="1701" y="1002"/>
                      </a:lnTo>
                      <a:cubicBezTo>
                        <a:pt x="1635" y="935"/>
                        <a:pt x="1635" y="868"/>
                        <a:pt x="1635" y="768"/>
                      </a:cubicBezTo>
                      <a:cubicBezTo>
                        <a:pt x="1635" y="668"/>
                        <a:pt x="1601" y="568"/>
                        <a:pt x="1535" y="501"/>
                      </a:cubicBezTo>
                      <a:cubicBezTo>
                        <a:pt x="1468" y="468"/>
                        <a:pt x="1401" y="434"/>
                        <a:pt x="1335" y="401"/>
                      </a:cubicBezTo>
                      <a:cubicBezTo>
                        <a:pt x="1268" y="334"/>
                        <a:pt x="1201" y="301"/>
                        <a:pt x="1134" y="234"/>
                      </a:cubicBezTo>
                      <a:lnTo>
                        <a:pt x="1001" y="168"/>
                      </a:lnTo>
                      <a:cubicBezTo>
                        <a:pt x="868" y="68"/>
                        <a:pt x="734" y="1"/>
                        <a:pt x="601"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6" name="Google Shape;549;p17">
                  <a:extLst>
                    <a:ext uri="{FF2B5EF4-FFF2-40B4-BE49-F238E27FC236}">
                      <a16:creationId xmlns:a16="http://schemas.microsoft.com/office/drawing/2014/main" id="{C610364D-349C-A263-B7DA-1D3FE6C75993}"/>
                    </a:ext>
                  </a:extLst>
                </p:cNvPr>
                <p:cNvSpPr/>
                <p:nvPr/>
              </p:nvSpPr>
              <p:spPr>
                <a:xfrm>
                  <a:off x="2730263" y="2719200"/>
                  <a:ext cx="45050" cy="40050"/>
                </a:xfrm>
                <a:custGeom>
                  <a:avLst/>
                  <a:gdLst/>
                  <a:ahLst/>
                  <a:cxnLst/>
                  <a:rect l="l" t="t" r="r" b="b"/>
                  <a:pathLst>
                    <a:path w="1802" h="1602" extrusionOk="0">
                      <a:moveTo>
                        <a:pt x="501" y="1"/>
                      </a:moveTo>
                      <a:cubicBezTo>
                        <a:pt x="401" y="1"/>
                        <a:pt x="334" y="1"/>
                        <a:pt x="234" y="34"/>
                      </a:cubicBezTo>
                      <a:cubicBezTo>
                        <a:pt x="1" y="167"/>
                        <a:pt x="34" y="401"/>
                        <a:pt x="101" y="634"/>
                      </a:cubicBezTo>
                      <a:cubicBezTo>
                        <a:pt x="101" y="668"/>
                        <a:pt x="101" y="734"/>
                        <a:pt x="134" y="801"/>
                      </a:cubicBezTo>
                      <a:cubicBezTo>
                        <a:pt x="134" y="1001"/>
                        <a:pt x="267" y="1035"/>
                        <a:pt x="401" y="1068"/>
                      </a:cubicBezTo>
                      <a:cubicBezTo>
                        <a:pt x="501" y="1068"/>
                        <a:pt x="568" y="1101"/>
                        <a:pt x="634" y="1168"/>
                      </a:cubicBezTo>
                      <a:cubicBezTo>
                        <a:pt x="768" y="1168"/>
                        <a:pt x="868" y="1235"/>
                        <a:pt x="935" y="1302"/>
                      </a:cubicBezTo>
                      <a:cubicBezTo>
                        <a:pt x="1001" y="1368"/>
                        <a:pt x="1068" y="1402"/>
                        <a:pt x="1135" y="1435"/>
                      </a:cubicBezTo>
                      <a:cubicBezTo>
                        <a:pt x="1168" y="1468"/>
                        <a:pt x="1201" y="1502"/>
                        <a:pt x="1235" y="1502"/>
                      </a:cubicBezTo>
                      <a:cubicBezTo>
                        <a:pt x="1301" y="1568"/>
                        <a:pt x="1402" y="1602"/>
                        <a:pt x="1468" y="1602"/>
                      </a:cubicBezTo>
                      <a:cubicBezTo>
                        <a:pt x="1535" y="1602"/>
                        <a:pt x="1602" y="1568"/>
                        <a:pt x="1635" y="1535"/>
                      </a:cubicBezTo>
                      <a:cubicBezTo>
                        <a:pt x="1802" y="1435"/>
                        <a:pt x="1735" y="1335"/>
                        <a:pt x="1702" y="1235"/>
                      </a:cubicBezTo>
                      <a:cubicBezTo>
                        <a:pt x="1635" y="1168"/>
                        <a:pt x="1635" y="1101"/>
                        <a:pt x="1635" y="1035"/>
                      </a:cubicBezTo>
                      <a:cubicBezTo>
                        <a:pt x="1568" y="968"/>
                        <a:pt x="1535" y="901"/>
                        <a:pt x="1502" y="801"/>
                      </a:cubicBezTo>
                      <a:cubicBezTo>
                        <a:pt x="1402" y="634"/>
                        <a:pt x="1268" y="468"/>
                        <a:pt x="1135" y="301"/>
                      </a:cubicBezTo>
                      <a:cubicBezTo>
                        <a:pt x="968" y="134"/>
                        <a:pt x="734" y="1"/>
                        <a:pt x="501"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7" name="Google Shape;550;p17">
                  <a:extLst>
                    <a:ext uri="{FF2B5EF4-FFF2-40B4-BE49-F238E27FC236}">
                      <a16:creationId xmlns:a16="http://schemas.microsoft.com/office/drawing/2014/main" id="{A471FBC8-7465-E603-886E-4299DCBCF289}"/>
                    </a:ext>
                  </a:extLst>
                </p:cNvPr>
                <p:cNvSpPr/>
                <p:nvPr/>
              </p:nvSpPr>
              <p:spPr>
                <a:xfrm>
                  <a:off x="2986288" y="3041800"/>
                  <a:ext cx="41725" cy="31025"/>
                </a:xfrm>
                <a:custGeom>
                  <a:avLst/>
                  <a:gdLst/>
                  <a:ahLst/>
                  <a:cxnLst/>
                  <a:rect l="l" t="t" r="r" b="b"/>
                  <a:pathLst>
                    <a:path w="1669" h="1241" extrusionOk="0">
                      <a:moveTo>
                        <a:pt x="635" y="1"/>
                      </a:moveTo>
                      <a:cubicBezTo>
                        <a:pt x="601" y="1"/>
                        <a:pt x="568" y="2"/>
                        <a:pt x="534" y="6"/>
                      </a:cubicBezTo>
                      <a:lnTo>
                        <a:pt x="200" y="6"/>
                      </a:lnTo>
                      <a:cubicBezTo>
                        <a:pt x="100" y="6"/>
                        <a:pt x="67" y="39"/>
                        <a:pt x="34" y="139"/>
                      </a:cubicBezTo>
                      <a:cubicBezTo>
                        <a:pt x="0" y="339"/>
                        <a:pt x="134" y="406"/>
                        <a:pt x="267" y="506"/>
                      </a:cubicBezTo>
                      <a:lnTo>
                        <a:pt x="334" y="573"/>
                      </a:lnTo>
                      <a:lnTo>
                        <a:pt x="534" y="706"/>
                      </a:lnTo>
                      <a:cubicBezTo>
                        <a:pt x="667" y="806"/>
                        <a:pt x="767" y="906"/>
                        <a:pt x="901" y="1007"/>
                      </a:cubicBezTo>
                      <a:lnTo>
                        <a:pt x="968" y="1073"/>
                      </a:lnTo>
                      <a:cubicBezTo>
                        <a:pt x="1034" y="1173"/>
                        <a:pt x="1134" y="1240"/>
                        <a:pt x="1234" y="1240"/>
                      </a:cubicBezTo>
                      <a:cubicBezTo>
                        <a:pt x="1334" y="1240"/>
                        <a:pt x="1401" y="1207"/>
                        <a:pt x="1468" y="1140"/>
                      </a:cubicBezTo>
                      <a:cubicBezTo>
                        <a:pt x="1668" y="906"/>
                        <a:pt x="1668" y="573"/>
                        <a:pt x="1468" y="373"/>
                      </a:cubicBezTo>
                      <a:cubicBezTo>
                        <a:pt x="1228" y="133"/>
                        <a:pt x="934" y="1"/>
                        <a:pt x="635"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8" name="Google Shape;551;p17">
                  <a:extLst>
                    <a:ext uri="{FF2B5EF4-FFF2-40B4-BE49-F238E27FC236}">
                      <a16:creationId xmlns:a16="http://schemas.microsoft.com/office/drawing/2014/main" id="{43E9EB7A-D3B5-0A7A-7B63-FBD023507E03}"/>
                    </a:ext>
                  </a:extLst>
                </p:cNvPr>
                <p:cNvSpPr/>
                <p:nvPr/>
              </p:nvSpPr>
              <p:spPr>
                <a:xfrm>
                  <a:off x="2631863" y="2497375"/>
                  <a:ext cx="42550" cy="17650"/>
                </a:xfrm>
                <a:custGeom>
                  <a:avLst/>
                  <a:gdLst/>
                  <a:ahLst/>
                  <a:cxnLst/>
                  <a:rect l="l" t="t" r="r" b="b"/>
                  <a:pathLst>
                    <a:path w="1702" h="706" extrusionOk="0">
                      <a:moveTo>
                        <a:pt x="267" y="1"/>
                      </a:moveTo>
                      <a:cubicBezTo>
                        <a:pt x="134" y="67"/>
                        <a:pt x="34" y="167"/>
                        <a:pt x="0" y="301"/>
                      </a:cubicBezTo>
                      <a:cubicBezTo>
                        <a:pt x="31" y="545"/>
                        <a:pt x="257" y="705"/>
                        <a:pt x="499" y="705"/>
                      </a:cubicBezTo>
                      <a:cubicBezTo>
                        <a:pt x="522" y="705"/>
                        <a:pt x="545" y="704"/>
                        <a:pt x="567" y="701"/>
                      </a:cubicBezTo>
                      <a:lnTo>
                        <a:pt x="1635" y="701"/>
                      </a:lnTo>
                      <a:cubicBezTo>
                        <a:pt x="1702" y="101"/>
                        <a:pt x="1335" y="67"/>
                        <a:pt x="1001" y="34"/>
                      </a:cubicBezTo>
                      <a:cubicBezTo>
                        <a:pt x="901" y="34"/>
                        <a:pt x="768" y="1"/>
                        <a:pt x="668"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19" name="Google Shape;552;p17">
                  <a:extLst>
                    <a:ext uri="{FF2B5EF4-FFF2-40B4-BE49-F238E27FC236}">
                      <a16:creationId xmlns:a16="http://schemas.microsoft.com/office/drawing/2014/main" id="{DC779642-6F98-119A-E6D8-5F04ECDA96CB}"/>
                    </a:ext>
                  </a:extLst>
                </p:cNvPr>
                <p:cNvSpPr/>
                <p:nvPr/>
              </p:nvSpPr>
              <p:spPr>
                <a:xfrm>
                  <a:off x="2494263" y="2293900"/>
                  <a:ext cx="27550" cy="29200"/>
                </a:xfrm>
                <a:custGeom>
                  <a:avLst/>
                  <a:gdLst/>
                  <a:ahLst/>
                  <a:cxnLst/>
                  <a:rect l="l" t="t" r="r" b="b"/>
                  <a:pathLst>
                    <a:path w="1102" h="1168" extrusionOk="0">
                      <a:moveTo>
                        <a:pt x="267" y="0"/>
                      </a:moveTo>
                      <a:cubicBezTo>
                        <a:pt x="134" y="0"/>
                        <a:pt x="34" y="34"/>
                        <a:pt x="0" y="267"/>
                      </a:cubicBezTo>
                      <a:cubicBezTo>
                        <a:pt x="101" y="501"/>
                        <a:pt x="234" y="668"/>
                        <a:pt x="401" y="834"/>
                      </a:cubicBezTo>
                      <a:cubicBezTo>
                        <a:pt x="467" y="901"/>
                        <a:pt x="701" y="1168"/>
                        <a:pt x="801" y="1168"/>
                      </a:cubicBezTo>
                      <a:cubicBezTo>
                        <a:pt x="1001" y="1101"/>
                        <a:pt x="1035" y="934"/>
                        <a:pt x="1101" y="734"/>
                      </a:cubicBezTo>
                      <a:cubicBezTo>
                        <a:pt x="1068" y="701"/>
                        <a:pt x="1068" y="668"/>
                        <a:pt x="1101" y="634"/>
                      </a:cubicBezTo>
                      <a:cubicBezTo>
                        <a:pt x="1068" y="234"/>
                        <a:pt x="868" y="0"/>
                        <a:pt x="5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20" name="Google Shape;553;p17">
                  <a:extLst>
                    <a:ext uri="{FF2B5EF4-FFF2-40B4-BE49-F238E27FC236}">
                      <a16:creationId xmlns:a16="http://schemas.microsoft.com/office/drawing/2014/main" id="{3ACC6A4D-6462-7617-64DD-1468B98D2ADA}"/>
                    </a:ext>
                  </a:extLst>
                </p:cNvPr>
                <p:cNvSpPr/>
                <p:nvPr/>
              </p:nvSpPr>
              <p:spPr>
                <a:xfrm>
                  <a:off x="2635188" y="2605800"/>
                  <a:ext cx="82600" cy="103425"/>
                </a:xfrm>
                <a:custGeom>
                  <a:avLst/>
                  <a:gdLst/>
                  <a:ahLst/>
                  <a:cxnLst/>
                  <a:rect l="l" t="t" r="r" b="b"/>
                  <a:pathLst>
                    <a:path w="3304" h="4137" extrusionOk="0">
                      <a:moveTo>
                        <a:pt x="1469" y="0"/>
                      </a:moveTo>
                      <a:cubicBezTo>
                        <a:pt x="1368" y="0"/>
                        <a:pt x="1235" y="67"/>
                        <a:pt x="1168" y="133"/>
                      </a:cubicBezTo>
                      <a:cubicBezTo>
                        <a:pt x="1068" y="234"/>
                        <a:pt x="968" y="267"/>
                        <a:pt x="835" y="300"/>
                      </a:cubicBezTo>
                      <a:cubicBezTo>
                        <a:pt x="501" y="300"/>
                        <a:pt x="334" y="467"/>
                        <a:pt x="268" y="867"/>
                      </a:cubicBezTo>
                      <a:lnTo>
                        <a:pt x="101" y="1134"/>
                      </a:lnTo>
                      <a:cubicBezTo>
                        <a:pt x="1" y="1268"/>
                        <a:pt x="1" y="1434"/>
                        <a:pt x="101" y="1568"/>
                      </a:cubicBezTo>
                      <a:lnTo>
                        <a:pt x="234" y="1701"/>
                      </a:lnTo>
                      <a:cubicBezTo>
                        <a:pt x="234" y="1901"/>
                        <a:pt x="334" y="2068"/>
                        <a:pt x="501" y="2168"/>
                      </a:cubicBezTo>
                      <a:cubicBezTo>
                        <a:pt x="568" y="2202"/>
                        <a:pt x="601" y="2235"/>
                        <a:pt x="635" y="2268"/>
                      </a:cubicBezTo>
                      <a:lnTo>
                        <a:pt x="735" y="2502"/>
                      </a:lnTo>
                      <a:cubicBezTo>
                        <a:pt x="735" y="2769"/>
                        <a:pt x="735" y="3069"/>
                        <a:pt x="1068" y="3169"/>
                      </a:cubicBezTo>
                      <a:lnTo>
                        <a:pt x="1068" y="3269"/>
                      </a:lnTo>
                      <a:lnTo>
                        <a:pt x="1102" y="3369"/>
                      </a:lnTo>
                      <a:lnTo>
                        <a:pt x="2002" y="3869"/>
                      </a:lnTo>
                      <a:cubicBezTo>
                        <a:pt x="2036" y="3903"/>
                        <a:pt x="2036" y="3970"/>
                        <a:pt x="2036" y="4003"/>
                      </a:cubicBezTo>
                      <a:cubicBezTo>
                        <a:pt x="2102" y="4070"/>
                        <a:pt x="2236" y="4136"/>
                        <a:pt x="2336" y="4136"/>
                      </a:cubicBezTo>
                      <a:cubicBezTo>
                        <a:pt x="2469" y="4136"/>
                        <a:pt x="2569" y="4036"/>
                        <a:pt x="2636" y="3936"/>
                      </a:cubicBezTo>
                      <a:lnTo>
                        <a:pt x="2903" y="3669"/>
                      </a:lnTo>
                      <a:cubicBezTo>
                        <a:pt x="3303" y="3569"/>
                        <a:pt x="3236" y="3336"/>
                        <a:pt x="3203" y="3102"/>
                      </a:cubicBezTo>
                      <a:cubicBezTo>
                        <a:pt x="3170" y="3002"/>
                        <a:pt x="3170" y="2902"/>
                        <a:pt x="3170" y="2802"/>
                      </a:cubicBezTo>
                      <a:lnTo>
                        <a:pt x="2870" y="2468"/>
                      </a:lnTo>
                      <a:lnTo>
                        <a:pt x="2769" y="2368"/>
                      </a:lnTo>
                      <a:lnTo>
                        <a:pt x="2769" y="2235"/>
                      </a:lnTo>
                      <a:lnTo>
                        <a:pt x="2436" y="1568"/>
                      </a:lnTo>
                      <a:cubicBezTo>
                        <a:pt x="2436" y="1534"/>
                        <a:pt x="2436" y="1468"/>
                        <a:pt x="2436" y="1434"/>
                      </a:cubicBezTo>
                      <a:cubicBezTo>
                        <a:pt x="2403" y="1434"/>
                        <a:pt x="2369" y="1401"/>
                        <a:pt x="2336" y="1401"/>
                      </a:cubicBezTo>
                      <a:cubicBezTo>
                        <a:pt x="2236" y="1334"/>
                        <a:pt x="2202" y="1234"/>
                        <a:pt x="2236" y="1101"/>
                      </a:cubicBezTo>
                      <a:lnTo>
                        <a:pt x="2102" y="1101"/>
                      </a:lnTo>
                      <a:cubicBezTo>
                        <a:pt x="2169" y="767"/>
                        <a:pt x="1936" y="567"/>
                        <a:pt x="1702" y="400"/>
                      </a:cubicBezTo>
                      <a:cubicBezTo>
                        <a:pt x="1702" y="300"/>
                        <a:pt x="1669" y="200"/>
                        <a:pt x="1602" y="100"/>
                      </a:cubicBezTo>
                      <a:cubicBezTo>
                        <a:pt x="1569" y="67"/>
                        <a:pt x="1569" y="33"/>
                        <a:pt x="1535"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21" name="Google Shape;554;p17">
                  <a:extLst>
                    <a:ext uri="{FF2B5EF4-FFF2-40B4-BE49-F238E27FC236}">
                      <a16:creationId xmlns:a16="http://schemas.microsoft.com/office/drawing/2014/main" id="{4F653C53-85BA-681F-7534-3B3C0FC4773B}"/>
                    </a:ext>
                  </a:extLst>
                </p:cNvPr>
                <p:cNvSpPr/>
                <p:nvPr/>
              </p:nvSpPr>
              <p:spPr>
                <a:xfrm>
                  <a:off x="2620188" y="2349775"/>
                  <a:ext cx="26700" cy="12875"/>
                </a:xfrm>
                <a:custGeom>
                  <a:avLst/>
                  <a:gdLst/>
                  <a:ahLst/>
                  <a:cxnLst/>
                  <a:rect l="l" t="t" r="r" b="b"/>
                  <a:pathLst>
                    <a:path w="1068" h="515" extrusionOk="0">
                      <a:moveTo>
                        <a:pt x="367" y="0"/>
                      </a:moveTo>
                      <a:cubicBezTo>
                        <a:pt x="301" y="0"/>
                        <a:pt x="234" y="0"/>
                        <a:pt x="167" y="34"/>
                      </a:cubicBezTo>
                      <a:cubicBezTo>
                        <a:pt x="34" y="234"/>
                        <a:pt x="0" y="367"/>
                        <a:pt x="34" y="434"/>
                      </a:cubicBezTo>
                      <a:cubicBezTo>
                        <a:pt x="46" y="459"/>
                        <a:pt x="54" y="465"/>
                        <a:pt x="59" y="465"/>
                      </a:cubicBezTo>
                      <a:cubicBezTo>
                        <a:pt x="64" y="465"/>
                        <a:pt x="66" y="457"/>
                        <a:pt x="67" y="457"/>
                      </a:cubicBezTo>
                      <a:cubicBezTo>
                        <a:pt x="67" y="457"/>
                        <a:pt x="67" y="460"/>
                        <a:pt x="67" y="467"/>
                      </a:cubicBezTo>
                      <a:cubicBezTo>
                        <a:pt x="114" y="491"/>
                        <a:pt x="161" y="515"/>
                        <a:pt x="209" y="515"/>
                      </a:cubicBezTo>
                      <a:cubicBezTo>
                        <a:pt x="228" y="515"/>
                        <a:pt x="248" y="510"/>
                        <a:pt x="267" y="501"/>
                      </a:cubicBezTo>
                      <a:lnTo>
                        <a:pt x="1001" y="501"/>
                      </a:lnTo>
                      <a:cubicBezTo>
                        <a:pt x="1068" y="301"/>
                        <a:pt x="968" y="234"/>
                        <a:pt x="868" y="167"/>
                      </a:cubicBezTo>
                      <a:cubicBezTo>
                        <a:pt x="801" y="134"/>
                        <a:pt x="768" y="67"/>
                        <a:pt x="734" y="34"/>
                      </a:cubicBezTo>
                      <a:lnTo>
                        <a:pt x="634" y="34"/>
                      </a:lnTo>
                      <a:cubicBezTo>
                        <a:pt x="567" y="0"/>
                        <a:pt x="467" y="0"/>
                        <a:pt x="367"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22" name="Google Shape;555;p17">
                  <a:extLst>
                    <a:ext uri="{FF2B5EF4-FFF2-40B4-BE49-F238E27FC236}">
                      <a16:creationId xmlns:a16="http://schemas.microsoft.com/office/drawing/2014/main" id="{2F112829-1A99-2368-FCC2-E25CEAEC2B53}"/>
                    </a:ext>
                  </a:extLst>
                </p:cNvPr>
                <p:cNvSpPr/>
                <p:nvPr/>
              </p:nvSpPr>
              <p:spPr>
                <a:xfrm>
                  <a:off x="2607688" y="2517400"/>
                  <a:ext cx="35875" cy="64225"/>
                </a:xfrm>
                <a:custGeom>
                  <a:avLst/>
                  <a:gdLst/>
                  <a:ahLst/>
                  <a:cxnLst/>
                  <a:rect l="l" t="t" r="r" b="b"/>
                  <a:pathLst>
                    <a:path w="1435" h="2569" extrusionOk="0">
                      <a:moveTo>
                        <a:pt x="434" y="0"/>
                      </a:moveTo>
                      <a:cubicBezTo>
                        <a:pt x="334" y="34"/>
                        <a:pt x="200" y="67"/>
                        <a:pt x="100" y="134"/>
                      </a:cubicBezTo>
                      <a:cubicBezTo>
                        <a:pt x="33" y="134"/>
                        <a:pt x="0" y="167"/>
                        <a:pt x="0" y="234"/>
                      </a:cubicBezTo>
                      <a:cubicBezTo>
                        <a:pt x="0" y="300"/>
                        <a:pt x="33" y="334"/>
                        <a:pt x="67" y="400"/>
                      </a:cubicBezTo>
                      <a:cubicBezTo>
                        <a:pt x="100" y="434"/>
                        <a:pt x="133" y="501"/>
                        <a:pt x="133" y="567"/>
                      </a:cubicBezTo>
                      <a:lnTo>
                        <a:pt x="200" y="567"/>
                      </a:lnTo>
                      <a:cubicBezTo>
                        <a:pt x="300" y="567"/>
                        <a:pt x="400" y="601"/>
                        <a:pt x="400" y="701"/>
                      </a:cubicBezTo>
                      <a:cubicBezTo>
                        <a:pt x="400" y="767"/>
                        <a:pt x="400" y="834"/>
                        <a:pt x="400" y="901"/>
                      </a:cubicBezTo>
                      <a:cubicBezTo>
                        <a:pt x="434" y="1001"/>
                        <a:pt x="434" y="1068"/>
                        <a:pt x="367" y="1134"/>
                      </a:cubicBezTo>
                      <a:cubicBezTo>
                        <a:pt x="367" y="1234"/>
                        <a:pt x="334" y="1334"/>
                        <a:pt x="300" y="1435"/>
                      </a:cubicBezTo>
                      <a:cubicBezTo>
                        <a:pt x="200" y="1668"/>
                        <a:pt x="200" y="1902"/>
                        <a:pt x="234" y="2135"/>
                      </a:cubicBezTo>
                      <a:cubicBezTo>
                        <a:pt x="234" y="2202"/>
                        <a:pt x="267" y="2302"/>
                        <a:pt x="300" y="2402"/>
                      </a:cubicBezTo>
                      <a:cubicBezTo>
                        <a:pt x="300" y="2435"/>
                        <a:pt x="300" y="2435"/>
                        <a:pt x="334" y="2469"/>
                      </a:cubicBezTo>
                      <a:cubicBezTo>
                        <a:pt x="367" y="2502"/>
                        <a:pt x="467" y="2535"/>
                        <a:pt x="534" y="2535"/>
                      </a:cubicBezTo>
                      <a:lnTo>
                        <a:pt x="934" y="2535"/>
                      </a:lnTo>
                      <a:cubicBezTo>
                        <a:pt x="967" y="2535"/>
                        <a:pt x="1034" y="2535"/>
                        <a:pt x="1067" y="2569"/>
                      </a:cubicBezTo>
                      <a:lnTo>
                        <a:pt x="1201" y="2535"/>
                      </a:lnTo>
                      <a:cubicBezTo>
                        <a:pt x="1234" y="2502"/>
                        <a:pt x="1234" y="2469"/>
                        <a:pt x="1234" y="2435"/>
                      </a:cubicBezTo>
                      <a:cubicBezTo>
                        <a:pt x="1334" y="2335"/>
                        <a:pt x="1434" y="2202"/>
                        <a:pt x="1368" y="2002"/>
                      </a:cubicBezTo>
                      <a:lnTo>
                        <a:pt x="1368" y="1935"/>
                      </a:lnTo>
                      <a:cubicBezTo>
                        <a:pt x="1401" y="1668"/>
                        <a:pt x="1368" y="1401"/>
                        <a:pt x="1234" y="1134"/>
                      </a:cubicBezTo>
                      <a:cubicBezTo>
                        <a:pt x="1268" y="767"/>
                        <a:pt x="1101" y="400"/>
                        <a:pt x="801" y="167"/>
                      </a:cubicBezTo>
                      <a:cubicBezTo>
                        <a:pt x="701" y="67"/>
                        <a:pt x="567" y="0"/>
                        <a:pt x="434"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grpSp>
          <p:grpSp>
            <p:nvGrpSpPr>
              <p:cNvPr id="151" name="Google Shape;556;p17">
                <a:extLst>
                  <a:ext uri="{FF2B5EF4-FFF2-40B4-BE49-F238E27FC236}">
                    <a16:creationId xmlns:a16="http://schemas.microsoft.com/office/drawing/2014/main" id="{FDBE0E93-4698-B5D5-FB9E-345BC682CE28}"/>
                  </a:ext>
                </a:extLst>
              </p:cNvPr>
              <p:cNvGrpSpPr/>
              <p:nvPr/>
            </p:nvGrpSpPr>
            <p:grpSpPr>
              <a:xfrm>
                <a:off x="3682222" y="1084163"/>
                <a:ext cx="972892" cy="729685"/>
                <a:chOff x="3522488" y="2082075"/>
                <a:chExt cx="1144175" cy="858150"/>
              </a:xfrm>
              <a:grpFill/>
            </p:grpSpPr>
            <p:sp>
              <p:nvSpPr>
                <p:cNvPr id="202" name="Google Shape;557;p17">
                  <a:extLst>
                    <a:ext uri="{FF2B5EF4-FFF2-40B4-BE49-F238E27FC236}">
                      <a16:creationId xmlns:a16="http://schemas.microsoft.com/office/drawing/2014/main" id="{3D162CF1-8844-D989-7A3E-EA0E7CEBABB5}"/>
                    </a:ext>
                  </a:extLst>
                </p:cNvPr>
                <p:cNvSpPr/>
                <p:nvPr/>
              </p:nvSpPr>
              <p:spPr>
                <a:xfrm>
                  <a:off x="3652588" y="2082075"/>
                  <a:ext cx="1014075" cy="858150"/>
                </a:xfrm>
                <a:custGeom>
                  <a:avLst/>
                  <a:gdLst/>
                  <a:ahLst/>
                  <a:cxnLst/>
                  <a:rect l="l" t="t" r="r" b="b"/>
                  <a:pathLst>
                    <a:path w="40563" h="34326" extrusionOk="0">
                      <a:moveTo>
                        <a:pt x="4504" y="24285"/>
                      </a:moveTo>
                      <a:cubicBezTo>
                        <a:pt x="4519" y="24300"/>
                        <a:pt x="4534" y="24308"/>
                        <a:pt x="4546" y="24313"/>
                      </a:cubicBezTo>
                      <a:lnTo>
                        <a:pt x="4546" y="24313"/>
                      </a:lnTo>
                      <a:cubicBezTo>
                        <a:pt x="4549" y="24309"/>
                        <a:pt x="4552" y="24306"/>
                        <a:pt x="4555" y="24302"/>
                      </a:cubicBezTo>
                      <a:lnTo>
                        <a:pt x="4555" y="24302"/>
                      </a:lnTo>
                      <a:lnTo>
                        <a:pt x="4537" y="24285"/>
                      </a:lnTo>
                      <a:close/>
                      <a:moveTo>
                        <a:pt x="29622" y="32591"/>
                      </a:moveTo>
                      <a:cubicBezTo>
                        <a:pt x="29622" y="32591"/>
                        <a:pt x="29688" y="32624"/>
                        <a:pt x="29722" y="32624"/>
                      </a:cubicBezTo>
                      <a:lnTo>
                        <a:pt x="29688" y="32691"/>
                      </a:lnTo>
                      <a:cubicBezTo>
                        <a:pt x="29622" y="32624"/>
                        <a:pt x="29622" y="32591"/>
                        <a:pt x="29622" y="32591"/>
                      </a:cubicBezTo>
                      <a:close/>
                      <a:moveTo>
                        <a:pt x="29822" y="1"/>
                      </a:moveTo>
                      <a:cubicBezTo>
                        <a:pt x="29755" y="1"/>
                        <a:pt x="29722" y="1"/>
                        <a:pt x="29655" y="34"/>
                      </a:cubicBezTo>
                      <a:cubicBezTo>
                        <a:pt x="29555" y="101"/>
                        <a:pt x="29455" y="134"/>
                        <a:pt x="29355" y="201"/>
                      </a:cubicBezTo>
                      <a:cubicBezTo>
                        <a:pt x="29221" y="301"/>
                        <a:pt x="29021" y="368"/>
                        <a:pt x="28821" y="401"/>
                      </a:cubicBezTo>
                      <a:cubicBezTo>
                        <a:pt x="28654" y="368"/>
                        <a:pt x="28454" y="268"/>
                        <a:pt x="28354" y="101"/>
                      </a:cubicBezTo>
                      <a:cubicBezTo>
                        <a:pt x="28321" y="67"/>
                        <a:pt x="28254" y="34"/>
                        <a:pt x="28187" y="34"/>
                      </a:cubicBezTo>
                      <a:cubicBezTo>
                        <a:pt x="28087" y="34"/>
                        <a:pt x="27987" y="67"/>
                        <a:pt x="27887" y="167"/>
                      </a:cubicBezTo>
                      <a:cubicBezTo>
                        <a:pt x="27820" y="234"/>
                        <a:pt x="27754" y="268"/>
                        <a:pt x="27654" y="334"/>
                      </a:cubicBezTo>
                      <a:cubicBezTo>
                        <a:pt x="27420" y="501"/>
                        <a:pt x="27220" y="735"/>
                        <a:pt x="27120" y="1001"/>
                      </a:cubicBezTo>
                      <a:cubicBezTo>
                        <a:pt x="27120" y="1035"/>
                        <a:pt x="27087" y="1068"/>
                        <a:pt x="27087" y="1101"/>
                      </a:cubicBezTo>
                      <a:lnTo>
                        <a:pt x="27020" y="1468"/>
                      </a:lnTo>
                      <a:cubicBezTo>
                        <a:pt x="26953" y="1802"/>
                        <a:pt x="26853" y="2136"/>
                        <a:pt x="26720" y="2469"/>
                      </a:cubicBezTo>
                      <a:cubicBezTo>
                        <a:pt x="26586" y="2803"/>
                        <a:pt x="26553" y="3136"/>
                        <a:pt x="26620" y="3470"/>
                      </a:cubicBezTo>
                      <a:cubicBezTo>
                        <a:pt x="26653" y="3737"/>
                        <a:pt x="26620" y="4004"/>
                        <a:pt x="26553" y="4270"/>
                      </a:cubicBezTo>
                      <a:cubicBezTo>
                        <a:pt x="26486" y="4370"/>
                        <a:pt x="26453" y="4537"/>
                        <a:pt x="26453" y="4671"/>
                      </a:cubicBezTo>
                      <a:lnTo>
                        <a:pt x="26453" y="4771"/>
                      </a:lnTo>
                      <a:cubicBezTo>
                        <a:pt x="26453" y="5271"/>
                        <a:pt x="26253" y="5505"/>
                        <a:pt x="25819" y="5505"/>
                      </a:cubicBezTo>
                      <a:lnTo>
                        <a:pt x="25452" y="5505"/>
                      </a:lnTo>
                      <a:cubicBezTo>
                        <a:pt x="25052" y="5505"/>
                        <a:pt x="24918" y="5872"/>
                        <a:pt x="24818" y="6205"/>
                      </a:cubicBezTo>
                      <a:cubicBezTo>
                        <a:pt x="24818" y="6272"/>
                        <a:pt x="24818" y="6372"/>
                        <a:pt x="24818" y="6439"/>
                      </a:cubicBezTo>
                      <a:cubicBezTo>
                        <a:pt x="24852" y="6572"/>
                        <a:pt x="24852" y="6705"/>
                        <a:pt x="24785" y="6806"/>
                      </a:cubicBezTo>
                      <a:cubicBezTo>
                        <a:pt x="24752" y="6839"/>
                        <a:pt x="24718" y="6906"/>
                        <a:pt x="24718" y="6939"/>
                      </a:cubicBezTo>
                      <a:cubicBezTo>
                        <a:pt x="24618" y="7139"/>
                        <a:pt x="24518" y="7306"/>
                        <a:pt x="24752" y="7473"/>
                      </a:cubicBezTo>
                      <a:cubicBezTo>
                        <a:pt x="24852" y="7539"/>
                        <a:pt x="24885" y="7606"/>
                        <a:pt x="24885" y="7673"/>
                      </a:cubicBezTo>
                      <a:cubicBezTo>
                        <a:pt x="24885" y="7706"/>
                        <a:pt x="24818" y="7773"/>
                        <a:pt x="24752" y="7806"/>
                      </a:cubicBezTo>
                      <a:cubicBezTo>
                        <a:pt x="24718" y="7840"/>
                        <a:pt x="24685" y="7873"/>
                        <a:pt x="24651" y="7940"/>
                      </a:cubicBezTo>
                      <a:cubicBezTo>
                        <a:pt x="24451" y="8006"/>
                        <a:pt x="24318" y="8140"/>
                        <a:pt x="24218" y="8307"/>
                      </a:cubicBezTo>
                      <a:cubicBezTo>
                        <a:pt x="23984" y="8407"/>
                        <a:pt x="23784" y="8573"/>
                        <a:pt x="23651" y="8807"/>
                      </a:cubicBezTo>
                      <a:cubicBezTo>
                        <a:pt x="23584" y="9074"/>
                        <a:pt x="23617" y="9341"/>
                        <a:pt x="23751" y="9608"/>
                      </a:cubicBezTo>
                      <a:cubicBezTo>
                        <a:pt x="23784" y="9741"/>
                        <a:pt x="23784" y="9841"/>
                        <a:pt x="23751" y="9974"/>
                      </a:cubicBezTo>
                      <a:cubicBezTo>
                        <a:pt x="23484" y="10175"/>
                        <a:pt x="23250" y="10508"/>
                        <a:pt x="23184" y="10875"/>
                      </a:cubicBezTo>
                      <a:cubicBezTo>
                        <a:pt x="23017" y="10908"/>
                        <a:pt x="22950" y="11109"/>
                        <a:pt x="22884" y="11275"/>
                      </a:cubicBezTo>
                      <a:cubicBezTo>
                        <a:pt x="22850" y="11442"/>
                        <a:pt x="22817" y="11509"/>
                        <a:pt x="22750" y="11509"/>
                      </a:cubicBezTo>
                      <a:lnTo>
                        <a:pt x="22717" y="11509"/>
                      </a:lnTo>
                      <a:cubicBezTo>
                        <a:pt x="22583" y="11442"/>
                        <a:pt x="22417" y="11409"/>
                        <a:pt x="22250" y="11409"/>
                      </a:cubicBezTo>
                      <a:cubicBezTo>
                        <a:pt x="22050" y="11409"/>
                        <a:pt x="21849" y="11476"/>
                        <a:pt x="21616" y="11542"/>
                      </a:cubicBezTo>
                      <a:cubicBezTo>
                        <a:pt x="21416" y="11609"/>
                        <a:pt x="21216" y="11642"/>
                        <a:pt x="21016" y="11642"/>
                      </a:cubicBezTo>
                      <a:cubicBezTo>
                        <a:pt x="20915" y="11642"/>
                        <a:pt x="20815" y="11642"/>
                        <a:pt x="20715" y="11609"/>
                      </a:cubicBezTo>
                      <a:lnTo>
                        <a:pt x="20615" y="11609"/>
                      </a:lnTo>
                      <a:cubicBezTo>
                        <a:pt x="20315" y="11609"/>
                        <a:pt x="20048" y="11742"/>
                        <a:pt x="19881" y="11976"/>
                      </a:cubicBezTo>
                      <a:cubicBezTo>
                        <a:pt x="19715" y="12143"/>
                        <a:pt x="19514" y="12243"/>
                        <a:pt x="19281" y="12243"/>
                      </a:cubicBezTo>
                      <a:cubicBezTo>
                        <a:pt x="19114" y="12243"/>
                        <a:pt x="18981" y="12209"/>
                        <a:pt x="18814" y="12176"/>
                      </a:cubicBezTo>
                      <a:cubicBezTo>
                        <a:pt x="18681" y="12143"/>
                        <a:pt x="18514" y="12143"/>
                        <a:pt x="18380" y="12143"/>
                      </a:cubicBezTo>
                      <a:cubicBezTo>
                        <a:pt x="18364" y="12126"/>
                        <a:pt x="18339" y="12118"/>
                        <a:pt x="18314" y="12118"/>
                      </a:cubicBezTo>
                      <a:cubicBezTo>
                        <a:pt x="18289" y="12118"/>
                        <a:pt x="18264" y="12126"/>
                        <a:pt x="18247" y="12143"/>
                      </a:cubicBezTo>
                      <a:cubicBezTo>
                        <a:pt x="18214" y="12076"/>
                        <a:pt x="18214" y="12043"/>
                        <a:pt x="18214" y="12009"/>
                      </a:cubicBezTo>
                      <a:lnTo>
                        <a:pt x="17913" y="11843"/>
                      </a:lnTo>
                      <a:lnTo>
                        <a:pt x="17646" y="11843"/>
                      </a:lnTo>
                      <a:cubicBezTo>
                        <a:pt x="17613" y="11776"/>
                        <a:pt x="17546" y="11742"/>
                        <a:pt x="17480" y="11676"/>
                      </a:cubicBezTo>
                      <a:lnTo>
                        <a:pt x="17413" y="11609"/>
                      </a:lnTo>
                      <a:cubicBezTo>
                        <a:pt x="17246" y="11442"/>
                        <a:pt x="17013" y="11309"/>
                        <a:pt x="16779" y="11242"/>
                      </a:cubicBezTo>
                      <a:lnTo>
                        <a:pt x="16679" y="11209"/>
                      </a:lnTo>
                      <a:cubicBezTo>
                        <a:pt x="16546" y="11175"/>
                        <a:pt x="16412" y="11142"/>
                        <a:pt x="16279" y="11142"/>
                      </a:cubicBezTo>
                      <a:lnTo>
                        <a:pt x="14811" y="11142"/>
                      </a:lnTo>
                      <a:cubicBezTo>
                        <a:pt x="14746" y="11133"/>
                        <a:pt x="14682" y="11129"/>
                        <a:pt x="14617" y="11129"/>
                      </a:cubicBezTo>
                      <a:cubicBezTo>
                        <a:pt x="14184" y="11129"/>
                        <a:pt x="13763" y="11319"/>
                        <a:pt x="13443" y="11609"/>
                      </a:cubicBezTo>
                      <a:cubicBezTo>
                        <a:pt x="13243" y="11742"/>
                        <a:pt x="13110" y="11976"/>
                        <a:pt x="13110" y="12209"/>
                      </a:cubicBezTo>
                      <a:cubicBezTo>
                        <a:pt x="13110" y="12376"/>
                        <a:pt x="13043" y="12576"/>
                        <a:pt x="12943" y="12710"/>
                      </a:cubicBezTo>
                      <a:lnTo>
                        <a:pt x="12876" y="12710"/>
                      </a:lnTo>
                      <a:cubicBezTo>
                        <a:pt x="12843" y="12743"/>
                        <a:pt x="12843" y="12777"/>
                        <a:pt x="12876" y="12777"/>
                      </a:cubicBezTo>
                      <a:cubicBezTo>
                        <a:pt x="12643" y="12843"/>
                        <a:pt x="12443" y="12910"/>
                        <a:pt x="12276" y="13043"/>
                      </a:cubicBezTo>
                      <a:cubicBezTo>
                        <a:pt x="12042" y="13177"/>
                        <a:pt x="11776" y="13277"/>
                        <a:pt x="11509" y="13310"/>
                      </a:cubicBezTo>
                      <a:cubicBezTo>
                        <a:pt x="11409" y="13310"/>
                        <a:pt x="11342" y="13277"/>
                        <a:pt x="11242" y="13277"/>
                      </a:cubicBezTo>
                      <a:lnTo>
                        <a:pt x="11209" y="13277"/>
                      </a:lnTo>
                      <a:cubicBezTo>
                        <a:pt x="11142" y="13310"/>
                        <a:pt x="11108" y="13344"/>
                        <a:pt x="11108" y="13377"/>
                      </a:cubicBezTo>
                      <a:lnTo>
                        <a:pt x="11008" y="13377"/>
                      </a:lnTo>
                      <a:cubicBezTo>
                        <a:pt x="10808" y="13344"/>
                        <a:pt x="10608" y="13310"/>
                        <a:pt x="10441" y="13244"/>
                      </a:cubicBezTo>
                      <a:cubicBezTo>
                        <a:pt x="10275" y="13177"/>
                        <a:pt x="10074" y="13143"/>
                        <a:pt x="9908" y="13143"/>
                      </a:cubicBezTo>
                      <a:lnTo>
                        <a:pt x="9808" y="13143"/>
                      </a:lnTo>
                      <a:lnTo>
                        <a:pt x="9541" y="13110"/>
                      </a:lnTo>
                      <a:cubicBezTo>
                        <a:pt x="9474" y="13043"/>
                        <a:pt x="9374" y="13043"/>
                        <a:pt x="9274" y="13043"/>
                      </a:cubicBezTo>
                      <a:cubicBezTo>
                        <a:pt x="9140" y="13043"/>
                        <a:pt x="9040" y="13043"/>
                        <a:pt x="8940" y="13077"/>
                      </a:cubicBezTo>
                      <a:cubicBezTo>
                        <a:pt x="8807" y="13110"/>
                        <a:pt x="8707" y="13143"/>
                        <a:pt x="8607" y="13143"/>
                      </a:cubicBezTo>
                      <a:lnTo>
                        <a:pt x="8507" y="13143"/>
                      </a:lnTo>
                      <a:cubicBezTo>
                        <a:pt x="8206" y="13210"/>
                        <a:pt x="7906" y="13344"/>
                        <a:pt x="7639" y="13544"/>
                      </a:cubicBezTo>
                      <a:cubicBezTo>
                        <a:pt x="7506" y="13677"/>
                        <a:pt x="7339" y="13744"/>
                        <a:pt x="7172" y="13744"/>
                      </a:cubicBezTo>
                      <a:cubicBezTo>
                        <a:pt x="6972" y="13744"/>
                        <a:pt x="6805" y="13677"/>
                        <a:pt x="6672" y="13577"/>
                      </a:cubicBezTo>
                      <a:lnTo>
                        <a:pt x="6639" y="13577"/>
                      </a:lnTo>
                      <a:cubicBezTo>
                        <a:pt x="6539" y="13544"/>
                        <a:pt x="6438" y="13510"/>
                        <a:pt x="6338" y="13510"/>
                      </a:cubicBezTo>
                      <a:lnTo>
                        <a:pt x="6305" y="13510"/>
                      </a:lnTo>
                      <a:cubicBezTo>
                        <a:pt x="6072" y="13110"/>
                        <a:pt x="5738" y="12810"/>
                        <a:pt x="5338" y="12610"/>
                      </a:cubicBezTo>
                      <a:lnTo>
                        <a:pt x="5238" y="12543"/>
                      </a:lnTo>
                      <a:lnTo>
                        <a:pt x="5104" y="12510"/>
                      </a:lnTo>
                      <a:cubicBezTo>
                        <a:pt x="5071" y="12476"/>
                        <a:pt x="5037" y="12410"/>
                        <a:pt x="5004" y="12376"/>
                      </a:cubicBezTo>
                      <a:lnTo>
                        <a:pt x="4904" y="12276"/>
                      </a:lnTo>
                      <a:cubicBezTo>
                        <a:pt x="4737" y="12109"/>
                        <a:pt x="4570" y="11976"/>
                        <a:pt x="4404" y="11843"/>
                      </a:cubicBezTo>
                      <a:cubicBezTo>
                        <a:pt x="4370" y="11709"/>
                        <a:pt x="4237" y="11609"/>
                        <a:pt x="4137" y="11576"/>
                      </a:cubicBezTo>
                      <a:cubicBezTo>
                        <a:pt x="3703" y="11042"/>
                        <a:pt x="3370" y="10441"/>
                        <a:pt x="3136" y="9774"/>
                      </a:cubicBezTo>
                      <a:cubicBezTo>
                        <a:pt x="3270" y="9774"/>
                        <a:pt x="3336" y="9674"/>
                        <a:pt x="3403" y="9574"/>
                      </a:cubicBezTo>
                      <a:cubicBezTo>
                        <a:pt x="3403" y="9541"/>
                        <a:pt x="3403" y="9474"/>
                        <a:pt x="3403" y="9407"/>
                      </a:cubicBezTo>
                      <a:cubicBezTo>
                        <a:pt x="3370" y="9374"/>
                        <a:pt x="3336" y="9341"/>
                        <a:pt x="3303" y="9341"/>
                      </a:cubicBezTo>
                      <a:cubicBezTo>
                        <a:pt x="3236" y="9341"/>
                        <a:pt x="3203" y="9407"/>
                        <a:pt x="3136" y="9474"/>
                      </a:cubicBezTo>
                      <a:lnTo>
                        <a:pt x="3003" y="9474"/>
                      </a:lnTo>
                      <a:cubicBezTo>
                        <a:pt x="2939" y="9464"/>
                        <a:pt x="2876" y="9460"/>
                        <a:pt x="2813" y="9460"/>
                      </a:cubicBezTo>
                      <a:cubicBezTo>
                        <a:pt x="2445" y="9460"/>
                        <a:pt x="2092" y="9623"/>
                        <a:pt x="1835" y="9908"/>
                      </a:cubicBezTo>
                      <a:cubicBezTo>
                        <a:pt x="1835" y="9941"/>
                        <a:pt x="1835" y="9941"/>
                        <a:pt x="1835" y="9974"/>
                      </a:cubicBezTo>
                      <a:cubicBezTo>
                        <a:pt x="1735" y="10141"/>
                        <a:pt x="1635" y="10275"/>
                        <a:pt x="1502" y="10408"/>
                      </a:cubicBezTo>
                      <a:cubicBezTo>
                        <a:pt x="1201" y="10775"/>
                        <a:pt x="968" y="11209"/>
                        <a:pt x="801" y="11642"/>
                      </a:cubicBezTo>
                      <a:cubicBezTo>
                        <a:pt x="734" y="11876"/>
                        <a:pt x="701" y="12076"/>
                        <a:pt x="701" y="12310"/>
                      </a:cubicBezTo>
                      <a:cubicBezTo>
                        <a:pt x="668" y="12943"/>
                        <a:pt x="468" y="13577"/>
                        <a:pt x="101" y="14111"/>
                      </a:cubicBezTo>
                      <a:cubicBezTo>
                        <a:pt x="34" y="14144"/>
                        <a:pt x="1" y="14211"/>
                        <a:pt x="1" y="14278"/>
                      </a:cubicBezTo>
                      <a:cubicBezTo>
                        <a:pt x="1" y="14378"/>
                        <a:pt x="34" y="14478"/>
                        <a:pt x="101" y="14511"/>
                      </a:cubicBezTo>
                      <a:cubicBezTo>
                        <a:pt x="167" y="14611"/>
                        <a:pt x="234" y="14711"/>
                        <a:pt x="234" y="14845"/>
                      </a:cubicBezTo>
                      <a:cubicBezTo>
                        <a:pt x="234" y="14911"/>
                        <a:pt x="267" y="15011"/>
                        <a:pt x="334" y="15078"/>
                      </a:cubicBezTo>
                      <a:lnTo>
                        <a:pt x="334" y="15212"/>
                      </a:lnTo>
                      <a:cubicBezTo>
                        <a:pt x="334" y="15345"/>
                        <a:pt x="334" y="15478"/>
                        <a:pt x="334" y="15579"/>
                      </a:cubicBezTo>
                      <a:cubicBezTo>
                        <a:pt x="301" y="15945"/>
                        <a:pt x="267" y="16279"/>
                        <a:pt x="601" y="16479"/>
                      </a:cubicBezTo>
                      <a:cubicBezTo>
                        <a:pt x="1101" y="16779"/>
                        <a:pt x="1368" y="17313"/>
                        <a:pt x="1335" y="17880"/>
                      </a:cubicBezTo>
                      <a:lnTo>
                        <a:pt x="1335" y="18014"/>
                      </a:lnTo>
                      <a:cubicBezTo>
                        <a:pt x="801" y="18314"/>
                        <a:pt x="701" y="18714"/>
                        <a:pt x="1035" y="19348"/>
                      </a:cubicBezTo>
                      <a:cubicBezTo>
                        <a:pt x="1101" y="19481"/>
                        <a:pt x="1168" y="19615"/>
                        <a:pt x="1235" y="19748"/>
                      </a:cubicBezTo>
                      <a:cubicBezTo>
                        <a:pt x="1535" y="20115"/>
                        <a:pt x="1702" y="20582"/>
                        <a:pt x="1635" y="21082"/>
                      </a:cubicBezTo>
                      <a:cubicBezTo>
                        <a:pt x="1568" y="21116"/>
                        <a:pt x="1568" y="21149"/>
                        <a:pt x="1568" y="21183"/>
                      </a:cubicBezTo>
                      <a:cubicBezTo>
                        <a:pt x="1568" y="21183"/>
                        <a:pt x="1602" y="21216"/>
                        <a:pt x="1668" y="21216"/>
                      </a:cubicBezTo>
                      <a:cubicBezTo>
                        <a:pt x="1969" y="21216"/>
                        <a:pt x="2269" y="21283"/>
                        <a:pt x="2402" y="21449"/>
                      </a:cubicBezTo>
                      <a:cubicBezTo>
                        <a:pt x="2469" y="21650"/>
                        <a:pt x="2436" y="21883"/>
                        <a:pt x="2336" y="22050"/>
                      </a:cubicBezTo>
                      <a:cubicBezTo>
                        <a:pt x="2169" y="22217"/>
                        <a:pt x="2169" y="22450"/>
                        <a:pt x="2336" y="22617"/>
                      </a:cubicBezTo>
                      <a:cubicBezTo>
                        <a:pt x="2436" y="22784"/>
                        <a:pt x="2602" y="22884"/>
                        <a:pt x="2803" y="22884"/>
                      </a:cubicBezTo>
                      <a:cubicBezTo>
                        <a:pt x="3036" y="22884"/>
                        <a:pt x="3236" y="22784"/>
                        <a:pt x="3403" y="22584"/>
                      </a:cubicBezTo>
                      <a:cubicBezTo>
                        <a:pt x="3536" y="22450"/>
                        <a:pt x="3737" y="22350"/>
                        <a:pt x="3970" y="22317"/>
                      </a:cubicBezTo>
                      <a:cubicBezTo>
                        <a:pt x="4103" y="22350"/>
                        <a:pt x="4270" y="22383"/>
                        <a:pt x="4404" y="22483"/>
                      </a:cubicBezTo>
                      <a:lnTo>
                        <a:pt x="4871" y="23451"/>
                      </a:lnTo>
                      <a:lnTo>
                        <a:pt x="4570" y="24285"/>
                      </a:lnTo>
                      <a:cubicBezTo>
                        <a:pt x="4565" y="24291"/>
                        <a:pt x="4560" y="24297"/>
                        <a:pt x="4555" y="24302"/>
                      </a:cubicBezTo>
                      <a:lnTo>
                        <a:pt x="4555" y="24302"/>
                      </a:lnTo>
                      <a:lnTo>
                        <a:pt x="4570" y="24318"/>
                      </a:lnTo>
                      <a:cubicBezTo>
                        <a:pt x="4570" y="24318"/>
                        <a:pt x="4560" y="24318"/>
                        <a:pt x="4546" y="24313"/>
                      </a:cubicBezTo>
                      <a:lnTo>
                        <a:pt x="4546" y="24313"/>
                      </a:lnTo>
                      <a:cubicBezTo>
                        <a:pt x="4297" y="24595"/>
                        <a:pt x="4204" y="24756"/>
                        <a:pt x="4204" y="24885"/>
                      </a:cubicBezTo>
                      <a:cubicBezTo>
                        <a:pt x="4204" y="25019"/>
                        <a:pt x="4337" y="25085"/>
                        <a:pt x="4570" y="25252"/>
                      </a:cubicBezTo>
                      <a:lnTo>
                        <a:pt x="4570" y="25319"/>
                      </a:lnTo>
                      <a:lnTo>
                        <a:pt x="4704" y="25352"/>
                      </a:lnTo>
                      <a:cubicBezTo>
                        <a:pt x="4804" y="25386"/>
                        <a:pt x="4904" y="25452"/>
                        <a:pt x="5004" y="25519"/>
                      </a:cubicBezTo>
                      <a:cubicBezTo>
                        <a:pt x="5004" y="25519"/>
                        <a:pt x="5004" y="25552"/>
                        <a:pt x="5037" y="25552"/>
                      </a:cubicBezTo>
                      <a:cubicBezTo>
                        <a:pt x="5071" y="25786"/>
                        <a:pt x="5104" y="25986"/>
                        <a:pt x="5071" y="26219"/>
                      </a:cubicBezTo>
                      <a:cubicBezTo>
                        <a:pt x="5037" y="26486"/>
                        <a:pt x="5037" y="26720"/>
                        <a:pt x="5138" y="26987"/>
                      </a:cubicBezTo>
                      <a:cubicBezTo>
                        <a:pt x="5238" y="27120"/>
                        <a:pt x="5304" y="27287"/>
                        <a:pt x="5338" y="27454"/>
                      </a:cubicBezTo>
                      <a:cubicBezTo>
                        <a:pt x="5371" y="27654"/>
                        <a:pt x="5438" y="27821"/>
                        <a:pt x="5538" y="27987"/>
                      </a:cubicBezTo>
                      <a:lnTo>
                        <a:pt x="5538" y="28888"/>
                      </a:lnTo>
                      <a:cubicBezTo>
                        <a:pt x="5471" y="28955"/>
                        <a:pt x="5438" y="29055"/>
                        <a:pt x="5438" y="29122"/>
                      </a:cubicBezTo>
                      <a:cubicBezTo>
                        <a:pt x="5438" y="29155"/>
                        <a:pt x="5438" y="29188"/>
                        <a:pt x="5438" y="29222"/>
                      </a:cubicBezTo>
                      <a:cubicBezTo>
                        <a:pt x="5471" y="29388"/>
                        <a:pt x="5571" y="29522"/>
                        <a:pt x="5705" y="29622"/>
                      </a:cubicBezTo>
                      <a:cubicBezTo>
                        <a:pt x="5738" y="29622"/>
                        <a:pt x="5771" y="29655"/>
                        <a:pt x="5805" y="29655"/>
                      </a:cubicBezTo>
                      <a:lnTo>
                        <a:pt x="5905" y="29655"/>
                      </a:lnTo>
                      <a:cubicBezTo>
                        <a:pt x="6072" y="29622"/>
                        <a:pt x="6205" y="29555"/>
                        <a:pt x="6338" y="29422"/>
                      </a:cubicBezTo>
                      <a:cubicBezTo>
                        <a:pt x="6405" y="29388"/>
                        <a:pt x="6472" y="29355"/>
                        <a:pt x="6539" y="29288"/>
                      </a:cubicBezTo>
                      <a:lnTo>
                        <a:pt x="6972" y="29322"/>
                      </a:lnTo>
                      <a:lnTo>
                        <a:pt x="7006" y="29388"/>
                      </a:lnTo>
                      <a:cubicBezTo>
                        <a:pt x="7072" y="29589"/>
                        <a:pt x="7239" y="29755"/>
                        <a:pt x="7406" y="29855"/>
                      </a:cubicBezTo>
                      <a:lnTo>
                        <a:pt x="7506" y="29855"/>
                      </a:lnTo>
                      <a:cubicBezTo>
                        <a:pt x="7639" y="29855"/>
                        <a:pt x="7773" y="29822"/>
                        <a:pt x="7873" y="29722"/>
                      </a:cubicBezTo>
                      <a:cubicBezTo>
                        <a:pt x="7906" y="29722"/>
                        <a:pt x="7940" y="29689"/>
                        <a:pt x="7973" y="29689"/>
                      </a:cubicBezTo>
                      <a:cubicBezTo>
                        <a:pt x="8073" y="29689"/>
                        <a:pt x="8173" y="29755"/>
                        <a:pt x="8206" y="29855"/>
                      </a:cubicBezTo>
                      <a:cubicBezTo>
                        <a:pt x="8273" y="30022"/>
                        <a:pt x="8440" y="30089"/>
                        <a:pt x="8607" y="30089"/>
                      </a:cubicBezTo>
                      <a:cubicBezTo>
                        <a:pt x="8707" y="30089"/>
                        <a:pt x="8807" y="30056"/>
                        <a:pt x="8907" y="30022"/>
                      </a:cubicBezTo>
                      <a:lnTo>
                        <a:pt x="9174" y="29855"/>
                      </a:lnTo>
                      <a:cubicBezTo>
                        <a:pt x="9474" y="29589"/>
                        <a:pt x="9874" y="29422"/>
                        <a:pt x="10275" y="29388"/>
                      </a:cubicBezTo>
                      <a:cubicBezTo>
                        <a:pt x="10541" y="29388"/>
                        <a:pt x="10808" y="29488"/>
                        <a:pt x="11008" y="29689"/>
                      </a:cubicBezTo>
                      <a:cubicBezTo>
                        <a:pt x="11042" y="29689"/>
                        <a:pt x="11108" y="29655"/>
                        <a:pt x="11142" y="29655"/>
                      </a:cubicBezTo>
                      <a:lnTo>
                        <a:pt x="11175" y="29622"/>
                      </a:lnTo>
                      <a:lnTo>
                        <a:pt x="11242" y="29622"/>
                      </a:lnTo>
                      <a:lnTo>
                        <a:pt x="11309" y="29555"/>
                      </a:lnTo>
                      <a:cubicBezTo>
                        <a:pt x="11442" y="29488"/>
                        <a:pt x="11575" y="29455"/>
                        <a:pt x="11709" y="29455"/>
                      </a:cubicBezTo>
                      <a:lnTo>
                        <a:pt x="11842" y="29455"/>
                      </a:lnTo>
                      <a:cubicBezTo>
                        <a:pt x="11809" y="29555"/>
                        <a:pt x="11809" y="29655"/>
                        <a:pt x="11776" y="29755"/>
                      </a:cubicBezTo>
                      <a:cubicBezTo>
                        <a:pt x="11709" y="29955"/>
                        <a:pt x="11676" y="30189"/>
                        <a:pt x="11709" y="30389"/>
                      </a:cubicBezTo>
                      <a:cubicBezTo>
                        <a:pt x="11742" y="30489"/>
                        <a:pt x="11742" y="30589"/>
                        <a:pt x="11776" y="30689"/>
                      </a:cubicBezTo>
                      <a:cubicBezTo>
                        <a:pt x="11842" y="30823"/>
                        <a:pt x="11876" y="30990"/>
                        <a:pt x="11876" y="31156"/>
                      </a:cubicBezTo>
                      <a:cubicBezTo>
                        <a:pt x="11909" y="31256"/>
                        <a:pt x="11876" y="31390"/>
                        <a:pt x="11809" y="31457"/>
                      </a:cubicBezTo>
                      <a:cubicBezTo>
                        <a:pt x="11742" y="31557"/>
                        <a:pt x="11709" y="31657"/>
                        <a:pt x="11742" y="31757"/>
                      </a:cubicBezTo>
                      <a:cubicBezTo>
                        <a:pt x="11909" y="31790"/>
                        <a:pt x="12076" y="31823"/>
                        <a:pt x="12243" y="31823"/>
                      </a:cubicBezTo>
                      <a:cubicBezTo>
                        <a:pt x="12267" y="31827"/>
                        <a:pt x="12291" y="31829"/>
                        <a:pt x="12316" y="31829"/>
                      </a:cubicBezTo>
                      <a:cubicBezTo>
                        <a:pt x="12524" y="31829"/>
                        <a:pt x="12724" y="31706"/>
                        <a:pt x="12843" y="31557"/>
                      </a:cubicBezTo>
                      <a:cubicBezTo>
                        <a:pt x="13046" y="31129"/>
                        <a:pt x="13473" y="30901"/>
                        <a:pt x="13904" y="30901"/>
                      </a:cubicBezTo>
                      <a:cubicBezTo>
                        <a:pt x="14179" y="30901"/>
                        <a:pt x="14456" y="30994"/>
                        <a:pt x="14678" y="31190"/>
                      </a:cubicBezTo>
                      <a:cubicBezTo>
                        <a:pt x="14811" y="31323"/>
                        <a:pt x="14978" y="31390"/>
                        <a:pt x="15145" y="31390"/>
                      </a:cubicBezTo>
                      <a:cubicBezTo>
                        <a:pt x="15311" y="31390"/>
                        <a:pt x="15445" y="31256"/>
                        <a:pt x="15478" y="30990"/>
                      </a:cubicBezTo>
                      <a:cubicBezTo>
                        <a:pt x="15612" y="30923"/>
                        <a:pt x="15712" y="30889"/>
                        <a:pt x="15845" y="30823"/>
                      </a:cubicBezTo>
                      <a:cubicBezTo>
                        <a:pt x="16279" y="30623"/>
                        <a:pt x="16746" y="30422"/>
                        <a:pt x="16779" y="29755"/>
                      </a:cubicBezTo>
                      <a:cubicBezTo>
                        <a:pt x="16779" y="29722"/>
                        <a:pt x="16813" y="29722"/>
                        <a:pt x="16813" y="29722"/>
                      </a:cubicBezTo>
                      <a:cubicBezTo>
                        <a:pt x="16879" y="29722"/>
                        <a:pt x="16946" y="29755"/>
                        <a:pt x="17013" y="29822"/>
                      </a:cubicBezTo>
                      <a:cubicBezTo>
                        <a:pt x="17046" y="29855"/>
                        <a:pt x="17079" y="29855"/>
                        <a:pt x="17146" y="29889"/>
                      </a:cubicBezTo>
                      <a:lnTo>
                        <a:pt x="17246" y="30022"/>
                      </a:lnTo>
                      <a:cubicBezTo>
                        <a:pt x="17313" y="30156"/>
                        <a:pt x="17413" y="30256"/>
                        <a:pt x="17580" y="30289"/>
                      </a:cubicBezTo>
                      <a:cubicBezTo>
                        <a:pt x="17713" y="30389"/>
                        <a:pt x="17880" y="30489"/>
                        <a:pt x="18047" y="30489"/>
                      </a:cubicBezTo>
                      <a:lnTo>
                        <a:pt x="18247" y="30556"/>
                      </a:lnTo>
                      <a:lnTo>
                        <a:pt x="18347" y="30556"/>
                      </a:lnTo>
                      <a:cubicBezTo>
                        <a:pt x="18447" y="30556"/>
                        <a:pt x="18514" y="30523"/>
                        <a:pt x="18580" y="30489"/>
                      </a:cubicBezTo>
                      <a:cubicBezTo>
                        <a:pt x="18681" y="30456"/>
                        <a:pt x="18747" y="30422"/>
                        <a:pt x="18847" y="30422"/>
                      </a:cubicBezTo>
                      <a:cubicBezTo>
                        <a:pt x="18947" y="30422"/>
                        <a:pt x="19014" y="30489"/>
                        <a:pt x="19081" y="30556"/>
                      </a:cubicBezTo>
                      <a:lnTo>
                        <a:pt x="18947" y="30823"/>
                      </a:lnTo>
                      <a:cubicBezTo>
                        <a:pt x="18814" y="31156"/>
                        <a:pt x="19014" y="31356"/>
                        <a:pt x="19248" y="31523"/>
                      </a:cubicBezTo>
                      <a:cubicBezTo>
                        <a:pt x="19348" y="31590"/>
                        <a:pt x="19448" y="31623"/>
                        <a:pt x="19548" y="31623"/>
                      </a:cubicBezTo>
                      <a:cubicBezTo>
                        <a:pt x="19615" y="31623"/>
                        <a:pt x="19715" y="31590"/>
                        <a:pt x="19781" y="31523"/>
                      </a:cubicBezTo>
                      <a:cubicBezTo>
                        <a:pt x="20048" y="31256"/>
                        <a:pt x="20382" y="31090"/>
                        <a:pt x="20782" y="31090"/>
                      </a:cubicBezTo>
                      <a:cubicBezTo>
                        <a:pt x="20849" y="31090"/>
                        <a:pt x="20949" y="31090"/>
                        <a:pt x="21049" y="31123"/>
                      </a:cubicBezTo>
                      <a:cubicBezTo>
                        <a:pt x="21182" y="31223"/>
                        <a:pt x="21349" y="31290"/>
                        <a:pt x="21516" y="31290"/>
                      </a:cubicBezTo>
                      <a:cubicBezTo>
                        <a:pt x="21616" y="31323"/>
                        <a:pt x="21716" y="31356"/>
                        <a:pt x="21849" y="31356"/>
                      </a:cubicBezTo>
                      <a:cubicBezTo>
                        <a:pt x="22083" y="31390"/>
                        <a:pt x="22283" y="31523"/>
                        <a:pt x="22450" y="31690"/>
                      </a:cubicBezTo>
                      <a:cubicBezTo>
                        <a:pt x="22717" y="32057"/>
                        <a:pt x="22783" y="32524"/>
                        <a:pt x="22617" y="32958"/>
                      </a:cubicBezTo>
                      <a:cubicBezTo>
                        <a:pt x="22550" y="33391"/>
                        <a:pt x="22617" y="33825"/>
                        <a:pt x="22884" y="34192"/>
                      </a:cubicBezTo>
                      <a:cubicBezTo>
                        <a:pt x="22984" y="34292"/>
                        <a:pt x="23084" y="34325"/>
                        <a:pt x="23217" y="34325"/>
                      </a:cubicBezTo>
                      <a:cubicBezTo>
                        <a:pt x="23351" y="34325"/>
                        <a:pt x="23451" y="34292"/>
                        <a:pt x="23584" y="34192"/>
                      </a:cubicBezTo>
                      <a:lnTo>
                        <a:pt x="24485" y="33858"/>
                      </a:lnTo>
                      <a:cubicBezTo>
                        <a:pt x="24818" y="33758"/>
                        <a:pt x="25118" y="33625"/>
                        <a:pt x="25452" y="33525"/>
                      </a:cubicBezTo>
                      <a:lnTo>
                        <a:pt x="25519" y="33491"/>
                      </a:lnTo>
                      <a:cubicBezTo>
                        <a:pt x="25719" y="33458"/>
                        <a:pt x="25919" y="33358"/>
                        <a:pt x="26019" y="33158"/>
                      </a:cubicBezTo>
                      <a:lnTo>
                        <a:pt x="26019" y="33124"/>
                      </a:lnTo>
                      <a:cubicBezTo>
                        <a:pt x="26052" y="33158"/>
                        <a:pt x="26086" y="33158"/>
                        <a:pt x="26153" y="33158"/>
                      </a:cubicBezTo>
                      <a:cubicBezTo>
                        <a:pt x="26253" y="33158"/>
                        <a:pt x="26353" y="33091"/>
                        <a:pt x="26386" y="32924"/>
                      </a:cubicBezTo>
                      <a:cubicBezTo>
                        <a:pt x="26386" y="32858"/>
                        <a:pt x="26453" y="32824"/>
                        <a:pt x="26553" y="32824"/>
                      </a:cubicBezTo>
                      <a:cubicBezTo>
                        <a:pt x="26620" y="32791"/>
                        <a:pt x="26720" y="32757"/>
                        <a:pt x="26820" y="32757"/>
                      </a:cubicBezTo>
                      <a:lnTo>
                        <a:pt x="27087" y="32757"/>
                      </a:lnTo>
                      <a:cubicBezTo>
                        <a:pt x="27107" y="32761"/>
                        <a:pt x="27127" y="32763"/>
                        <a:pt x="27148" y="32763"/>
                      </a:cubicBezTo>
                      <a:cubicBezTo>
                        <a:pt x="27326" y="32763"/>
                        <a:pt x="27490" y="32634"/>
                        <a:pt x="27520" y="32424"/>
                      </a:cubicBezTo>
                      <a:cubicBezTo>
                        <a:pt x="27620" y="32457"/>
                        <a:pt x="27687" y="32491"/>
                        <a:pt x="27787" y="32491"/>
                      </a:cubicBezTo>
                      <a:lnTo>
                        <a:pt x="27920" y="32491"/>
                      </a:lnTo>
                      <a:cubicBezTo>
                        <a:pt x="27951" y="32482"/>
                        <a:pt x="27982" y="32478"/>
                        <a:pt x="28012" y="32478"/>
                      </a:cubicBezTo>
                      <a:cubicBezTo>
                        <a:pt x="28212" y="32478"/>
                        <a:pt x="28392" y="32659"/>
                        <a:pt x="28421" y="32891"/>
                      </a:cubicBezTo>
                      <a:lnTo>
                        <a:pt x="28488" y="32991"/>
                      </a:lnTo>
                      <a:cubicBezTo>
                        <a:pt x="28488" y="33058"/>
                        <a:pt x="28521" y="33091"/>
                        <a:pt x="28554" y="33124"/>
                      </a:cubicBezTo>
                      <a:cubicBezTo>
                        <a:pt x="28554" y="33224"/>
                        <a:pt x="28588" y="33291"/>
                        <a:pt x="28654" y="33391"/>
                      </a:cubicBezTo>
                      <a:cubicBezTo>
                        <a:pt x="28588" y="33525"/>
                        <a:pt x="28688" y="33691"/>
                        <a:pt x="28821" y="33725"/>
                      </a:cubicBezTo>
                      <a:lnTo>
                        <a:pt x="28888" y="33725"/>
                      </a:lnTo>
                      <a:cubicBezTo>
                        <a:pt x="28988" y="33725"/>
                        <a:pt x="29021" y="33658"/>
                        <a:pt x="29088" y="33591"/>
                      </a:cubicBezTo>
                      <a:cubicBezTo>
                        <a:pt x="29088" y="33558"/>
                        <a:pt x="29088" y="33525"/>
                        <a:pt x="29121" y="33525"/>
                      </a:cubicBezTo>
                      <a:lnTo>
                        <a:pt x="29388" y="33391"/>
                      </a:lnTo>
                      <a:cubicBezTo>
                        <a:pt x="29455" y="33325"/>
                        <a:pt x="29522" y="33258"/>
                        <a:pt x="29588" y="33191"/>
                      </a:cubicBezTo>
                      <a:cubicBezTo>
                        <a:pt x="29822" y="33058"/>
                        <a:pt x="29955" y="32791"/>
                        <a:pt x="29922" y="32524"/>
                      </a:cubicBezTo>
                      <a:lnTo>
                        <a:pt x="29955" y="32491"/>
                      </a:lnTo>
                      <a:cubicBezTo>
                        <a:pt x="29955" y="32457"/>
                        <a:pt x="29955" y="32424"/>
                        <a:pt x="29922" y="32391"/>
                      </a:cubicBezTo>
                      <a:cubicBezTo>
                        <a:pt x="29922" y="32324"/>
                        <a:pt x="29889" y="32290"/>
                        <a:pt x="29889" y="32224"/>
                      </a:cubicBezTo>
                      <a:cubicBezTo>
                        <a:pt x="29822" y="32190"/>
                        <a:pt x="29822" y="32124"/>
                        <a:pt x="29822" y="32057"/>
                      </a:cubicBezTo>
                      <a:lnTo>
                        <a:pt x="29822" y="32024"/>
                      </a:lnTo>
                      <a:lnTo>
                        <a:pt x="29822" y="31990"/>
                      </a:lnTo>
                      <a:lnTo>
                        <a:pt x="30022" y="31990"/>
                      </a:lnTo>
                      <a:cubicBezTo>
                        <a:pt x="30037" y="31993"/>
                        <a:pt x="30051" y="31995"/>
                        <a:pt x="30065" y="31995"/>
                      </a:cubicBezTo>
                      <a:cubicBezTo>
                        <a:pt x="30211" y="31995"/>
                        <a:pt x="30316" y="31845"/>
                        <a:pt x="30255" y="31723"/>
                      </a:cubicBezTo>
                      <a:cubicBezTo>
                        <a:pt x="30255" y="31623"/>
                        <a:pt x="30255" y="31490"/>
                        <a:pt x="30255" y="31390"/>
                      </a:cubicBezTo>
                      <a:cubicBezTo>
                        <a:pt x="30255" y="31156"/>
                        <a:pt x="30255" y="30923"/>
                        <a:pt x="30189" y="30823"/>
                      </a:cubicBezTo>
                      <a:cubicBezTo>
                        <a:pt x="30155" y="30789"/>
                        <a:pt x="30122" y="30789"/>
                        <a:pt x="30055" y="30789"/>
                      </a:cubicBezTo>
                      <a:cubicBezTo>
                        <a:pt x="29788" y="30789"/>
                        <a:pt x="29755" y="30656"/>
                        <a:pt x="29755" y="30523"/>
                      </a:cubicBezTo>
                      <a:cubicBezTo>
                        <a:pt x="29755" y="30489"/>
                        <a:pt x="29722" y="30422"/>
                        <a:pt x="29688" y="30389"/>
                      </a:cubicBezTo>
                      <a:cubicBezTo>
                        <a:pt x="29455" y="29889"/>
                        <a:pt x="29688" y="29522"/>
                        <a:pt x="29922" y="29155"/>
                      </a:cubicBezTo>
                      <a:cubicBezTo>
                        <a:pt x="30022" y="29088"/>
                        <a:pt x="30022" y="28955"/>
                        <a:pt x="29955" y="28888"/>
                      </a:cubicBezTo>
                      <a:cubicBezTo>
                        <a:pt x="29922" y="28721"/>
                        <a:pt x="29955" y="28554"/>
                        <a:pt x="30022" y="28421"/>
                      </a:cubicBezTo>
                      <a:cubicBezTo>
                        <a:pt x="30022" y="28354"/>
                        <a:pt x="30055" y="28288"/>
                        <a:pt x="30055" y="28221"/>
                      </a:cubicBezTo>
                      <a:cubicBezTo>
                        <a:pt x="30022" y="28121"/>
                        <a:pt x="30055" y="28021"/>
                        <a:pt x="30089" y="27921"/>
                      </a:cubicBezTo>
                      <a:cubicBezTo>
                        <a:pt x="30112" y="27897"/>
                        <a:pt x="30153" y="27874"/>
                        <a:pt x="30186" y="27874"/>
                      </a:cubicBezTo>
                      <a:cubicBezTo>
                        <a:pt x="30200" y="27874"/>
                        <a:pt x="30212" y="27878"/>
                        <a:pt x="30222" y="27887"/>
                      </a:cubicBezTo>
                      <a:lnTo>
                        <a:pt x="30389" y="27887"/>
                      </a:lnTo>
                      <a:cubicBezTo>
                        <a:pt x="30689" y="27654"/>
                        <a:pt x="30923" y="27287"/>
                        <a:pt x="31023" y="26853"/>
                      </a:cubicBezTo>
                      <a:cubicBezTo>
                        <a:pt x="31123" y="26653"/>
                        <a:pt x="31123" y="26386"/>
                        <a:pt x="31023" y="26153"/>
                      </a:cubicBezTo>
                      <a:cubicBezTo>
                        <a:pt x="30989" y="26086"/>
                        <a:pt x="30889" y="26019"/>
                        <a:pt x="30823" y="25986"/>
                      </a:cubicBezTo>
                      <a:cubicBezTo>
                        <a:pt x="30722" y="25953"/>
                        <a:pt x="30622" y="25919"/>
                        <a:pt x="30556" y="25819"/>
                      </a:cubicBezTo>
                      <a:cubicBezTo>
                        <a:pt x="30522" y="25686"/>
                        <a:pt x="30522" y="25552"/>
                        <a:pt x="30589" y="25419"/>
                      </a:cubicBezTo>
                      <a:cubicBezTo>
                        <a:pt x="30689" y="25119"/>
                        <a:pt x="30656" y="24785"/>
                        <a:pt x="30489" y="24485"/>
                      </a:cubicBezTo>
                      <a:cubicBezTo>
                        <a:pt x="30422" y="24385"/>
                        <a:pt x="30422" y="24318"/>
                        <a:pt x="30422" y="24251"/>
                      </a:cubicBezTo>
                      <a:cubicBezTo>
                        <a:pt x="30456" y="24218"/>
                        <a:pt x="30456" y="24218"/>
                        <a:pt x="30489" y="24218"/>
                      </a:cubicBezTo>
                      <a:cubicBezTo>
                        <a:pt x="30722" y="24118"/>
                        <a:pt x="30889" y="23884"/>
                        <a:pt x="30889" y="23651"/>
                      </a:cubicBezTo>
                      <a:cubicBezTo>
                        <a:pt x="30923" y="23518"/>
                        <a:pt x="30989" y="23417"/>
                        <a:pt x="31023" y="23317"/>
                      </a:cubicBezTo>
                      <a:cubicBezTo>
                        <a:pt x="31223" y="23184"/>
                        <a:pt x="31456" y="23051"/>
                        <a:pt x="31690" y="22950"/>
                      </a:cubicBezTo>
                      <a:cubicBezTo>
                        <a:pt x="32090" y="22817"/>
                        <a:pt x="32457" y="22550"/>
                        <a:pt x="32657" y="22183"/>
                      </a:cubicBezTo>
                      <a:lnTo>
                        <a:pt x="33124" y="21783"/>
                      </a:lnTo>
                      <a:cubicBezTo>
                        <a:pt x="33324" y="21483"/>
                        <a:pt x="33658" y="21316"/>
                        <a:pt x="34025" y="21316"/>
                      </a:cubicBezTo>
                      <a:cubicBezTo>
                        <a:pt x="34192" y="21316"/>
                        <a:pt x="34358" y="21249"/>
                        <a:pt x="34525" y="21216"/>
                      </a:cubicBezTo>
                      <a:lnTo>
                        <a:pt x="34559" y="21149"/>
                      </a:lnTo>
                      <a:cubicBezTo>
                        <a:pt x="34592" y="21049"/>
                        <a:pt x="34659" y="20949"/>
                        <a:pt x="34759" y="20916"/>
                      </a:cubicBezTo>
                      <a:cubicBezTo>
                        <a:pt x="34892" y="20816"/>
                        <a:pt x="35026" y="20716"/>
                        <a:pt x="34959" y="20515"/>
                      </a:cubicBezTo>
                      <a:cubicBezTo>
                        <a:pt x="34759" y="20215"/>
                        <a:pt x="34759" y="19848"/>
                        <a:pt x="34992" y="19548"/>
                      </a:cubicBezTo>
                      <a:cubicBezTo>
                        <a:pt x="35026" y="19515"/>
                        <a:pt x="35059" y="19415"/>
                        <a:pt x="35092" y="19348"/>
                      </a:cubicBezTo>
                      <a:cubicBezTo>
                        <a:pt x="35092" y="19315"/>
                        <a:pt x="35092" y="19281"/>
                        <a:pt x="35092" y="19248"/>
                      </a:cubicBezTo>
                      <a:cubicBezTo>
                        <a:pt x="35092" y="19181"/>
                        <a:pt x="34992" y="19114"/>
                        <a:pt x="34859" y="19081"/>
                      </a:cubicBezTo>
                      <a:cubicBezTo>
                        <a:pt x="34559" y="18981"/>
                        <a:pt x="34392" y="18881"/>
                        <a:pt x="34358" y="18747"/>
                      </a:cubicBezTo>
                      <a:cubicBezTo>
                        <a:pt x="34292" y="18614"/>
                        <a:pt x="34358" y="18447"/>
                        <a:pt x="34525" y="18180"/>
                      </a:cubicBezTo>
                      <a:cubicBezTo>
                        <a:pt x="34692" y="18047"/>
                        <a:pt x="34725" y="17813"/>
                        <a:pt x="34659" y="17613"/>
                      </a:cubicBezTo>
                      <a:cubicBezTo>
                        <a:pt x="34358" y="16746"/>
                        <a:pt x="34792" y="16112"/>
                        <a:pt x="35226" y="15645"/>
                      </a:cubicBezTo>
                      <a:cubicBezTo>
                        <a:pt x="35292" y="15545"/>
                        <a:pt x="35359" y="15445"/>
                        <a:pt x="35459" y="15345"/>
                      </a:cubicBezTo>
                      <a:cubicBezTo>
                        <a:pt x="35626" y="15178"/>
                        <a:pt x="35759" y="14945"/>
                        <a:pt x="35826" y="14711"/>
                      </a:cubicBezTo>
                      <a:cubicBezTo>
                        <a:pt x="35826" y="14645"/>
                        <a:pt x="35859" y="14611"/>
                        <a:pt x="35859" y="14544"/>
                      </a:cubicBezTo>
                      <a:cubicBezTo>
                        <a:pt x="35926" y="14544"/>
                        <a:pt x="35993" y="14544"/>
                        <a:pt x="36060" y="14578"/>
                      </a:cubicBezTo>
                      <a:cubicBezTo>
                        <a:pt x="36160" y="14611"/>
                        <a:pt x="36226" y="14645"/>
                        <a:pt x="36326" y="14645"/>
                      </a:cubicBezTo>
                      <a:cubicBezTo>
                        <a:pt x="36393" y="14645"/>
                        <a:pt x="36460" y="14611"/>
                        <a:pt x="36493" y="14578"/>
                      </a:cubicBezTo>
                      <a:cubicBezTo>
                        <a:pt x="36593" y="14578"/>
                        <a:pt x="36660" y="14544"/>
                        <a:pt x="36760" y="14511"/>
                      </a:cubicBezTo>
                      <a:cubicBezTo>
                        <a:pt x="37060" y="14544"/>
                        <a:pt x="37361" y="14578"/>
                        <a:pt x="37661" y="14578"/>
                      </a:cubicBezTo>
                      <a:cubicBezTo>
                        <a:pt x="37743" y="14572"/>
                        <a:pt x="37825" y="14569"/>
                        <a:pt x="37906" y="14569"/>
                      </a:cubicBezTo>
                      <a:cubicBezTo>
                        <a:pt x="38281" y="14569"/>
                        <a:pt x="38638" y="14629"/>
                        <a:pt x="38995" y="14711"/>
                      </a:cubicBezTo>
                      <a:cubicBezTo>
                        <a:pt x="39128" y="14745"/>
                        <a:pt x="39229" y="14745"/>
                        <a:pt x="39362" y="14778"/>
                      </a:cubicBezTo>
                      <a:cubicBezTo>
                        <a:pt x="39696" y="14745"/>
                        <a:pt x="39962" y="14578"/>
                        <a:pt x="40096" y="14278"/>
                      </a:cubicBezTo>
                      <a:lnTo>
                        <a:pt x="40396" y="13844"/>
                      </a:lnTo>
                      <a:cubicBezTo>
                        <a:pt x="40529" y="13610"/>
                        <a:pt x="40563" y="13477"/>
                        <a:pt x="40529" y="13410"/>
                      </a:cubicBezTo>
                      <a:cubicBezTo>
                        <a:pt x="40496" y="13310"/>
                        <a:pt x="40329" y="13277"/>
                        <a:pt x="39962" y="13244"/>
                      </a:cubicBezTo>
                      <a:cubicBezTo>
                        <a:pt x="39929" y="13143"/>
                        <a:pt x="39829" y="13043"/>
                        <a:pt x="39762" y="12943"/>
                      </a:cubicBezTo>
                      <a:lnTo>
                        <a:pt x="39696" y="12877"/>
                      </a:lnTo>
                      <a:cubicBezTo>
                        <a:pt x="39629" y="12777"/>
                        <a:pt x="39529" y="12676"/>
                        <a:pt x="39429" y="12576"/>
                      </a:cubicBezTo>
                      <a:lnTo>
                        <a:pt x="39395" y="12543"/>
                      </a:lnTo>
                      <a:cubicBezTo>
                        <a:pt x="39028" y="12209"/>
                        <a:pt x="38628" y="11909"/>
                        <a:pt x="38194" y="11642"/>
                      </a:cubicBezTo>
                      <a:cubicBezTo>
                        <a:pt x="37894" y="11442"/>
                        <a:pt x="37594" y="11242"/>
                        <a:pt x="37327" y="11009"/>
                      </a:cubicBezTo>
                      <a:cubicBezTo>
                        <a:pt x="37260" y="10875"/>
                        <a:pt x="37094" y="10742"/>
                        <a:pt x="36927" y="10742"/>
                      </a:cubicBezTo>
                      <a:lnTo>
                        <a:pt x="36760" y="10642"/>
                      </a:lnTo>
                      <a:cubicBezTo>
                        <a:pt x="36460" y="10441"/>
                        <a:pt x="36260" y="10175"/>
                        <a:pt x="36126" y="9841"/>
                      </a:cubicBezTo>
                      <a:lnTo>
                        <a:pt x="36093" y="9774"/>
                      </a:lnTo>
                      <a:cubicBezTo>
                        <a:pt x="36126" y="9741"/>
                        <a:pt x="36126" y="9674"/>
                        <a:pt x="36093" y="9674"/>
                      </a:cubicBezTo>
                      <a:cubicBezTo>
                        <a:pt x="36193" y="9474"/>
                        <a:pt x="36293" y="9307"/>
                        <a:pt x="36427" y="9174"/>
                      </a:cubicBezTo>
                      <a:cubicBezTo>
                        <a:pt x="36627" y="9007"/>
                        <a:pt x="36760" y="8774"/>
                        <a:pt x="36827" y="8540"/>
                      </a:cubicBezTo>
                      <a:cubicBezTo>
                        <a:pt x="36960" y="8307"/>
                        <a:pt x="36860" y="8173"/>
                        <a:pt x="36727" y="8006"/>
                      </a:cubicBezTo>
                      <a:lnTo>
                        <a:pt x="36660" y="7906"/>
                      </a:lnTo>
                      <a:cubicBezTo>
                        <a:pt x="35926" y="7406"/>
                        <a:pt x="35626" y="6672"/>
                        <a:pt x="35359" y="5938"/>
                      </a:cubicBezTo>
                      <a:cubicBezTo>
                        <a:pt x="35259" y="5671"/>
                        <a:pt x="35159" y="5405"/>
                        <a:pt x="35026" y="5171"/>
                      </a:cubicBezTo>
                      <a:cubicBezTo>
                        <a:pt x="34959" y="5004"/>
                        <a:pt x="34992" y="4971"/>
                        <a:pt x="35126" y="4837"/>
                      </a:cubicBezTo>
                      <a:cubicBezTo>
                        <a:pt x="35526" y="4537"/>
                        <a:pt x="35392" y="4104"/>
                        <a:pt x="35226" y="3770"/>
                      </a:cubicBezTo>
                      <a:cubicBezTo>
                        <a:pt x="35192" y="3737"/>
                        <a:pt x="35159" y="3703"/>
                        <a:pt x="35092" y="3670"/>
                      </a:cubicBezTo>
                      <a:cubicBezTo>
                        <a:pt x="35126" y="3470"/>
                        <a:pt x="35259" y="3403"/>
                        <a:pt x="35459" y="3303"/>
                      </a:cubicBezTo>
                      <a:cubicBezTo>
                        <a:pt x="35659" y="3236"/>
                        <a:pt x="35826" y="3070"/>
                        <a:pt x="35893" y="2903"/>
                      </a:cubicBezTo>
                      <a:cubicBezTo>
                        <a:pt x="35960" y="2703"/>
                        <a:pt x="35926" y="2536"/>
                        <a:pt x="35826" y="2369"/>
                      </a:cubicBezTo>
                      <a:cubicBezTo>
                        <a:pt x="35793" y="2336"/>
                        <a:pt x="35726" y="2302"/>
                        <a:pt x="35659" y="2302"/>
                      </a:cubicBezTo>
                      <a:lnTo>
                        <a:pt x="35559" y="2302"/>
                      </a:lnTo>
                      <a:cubicBezTo>
                        <a:pt x="35493" y="2302"/>
                        <a:pt x="35426" y="2269"/>
                        <a:pt x="35359" y="2236"/>
                      </a:cubicBezTo>
                      <a:cubicBezTo>
                        <a:pt x="35326" y="2236"/>
                        <a:pt x="35259" y="2202"/>
                        <a:pt x="35226" y="2169"/>
                      </a:cubicBezTo>
                      <a:cubicBezTo>
                        <a:pt x="35226" y="2102"/>
                        <a:pt x="35226" y="2035"/>
                        <a:pt x="35226" y="1969"/>
                      </a:cubicBezTo>
                      <a:cubicBezTo>
                        <a:pt x="35392" y="1969"/>
                        <a:pt x="35526" y="1902"/>
                        <a:pt x="35659" y="1802"/>
                      </a:cubicBezTo>
                      <a:cubicBezTo>
                        <a:pt x="35793" y="1735"/>
                        <a:pt x="35926" y="1669"/>
                        <a:pt x="36060" y="1669"/>
                      </a:cubicBezTo>
                      <a:lnTo>
                        <a:pt x="36293" y="1669"/>
                      </a:lnTo>
                      <a:cubicBezTo>
                        <a:pt x="36326" y="1568"/>
                        <a:pt x="36326" y="1502"/>
                        <a:pt x="36293" y="1435"/>
                      </a:cubicBezTo>
                      <a:lnTo>
                        <a:pt x="36260" y="1335"/>
                      </a:lnTo>
                      <a:cubicBezTo>
                        <a:pt x="36226" y="1135"/>
                        <a:pt x="36093" y="935"/>
                        <a:pt x="35893" y="801"/>
                      </a:cubicBezTo>
                      <a:cubicBezTo>
                        <a:pt x="35793" y="768"/>
                        <a:pt x="35693" y="735"/>
                        <a:pt x="35559" y="735"/>
                      </a:cubicBezTo>
                      <a:lnTo>
                        <a:pt x="34392" y="735"/>
                      </a:lnTo>
                      <a:cubicBezTo>
                        <a:pt x="34192" y="501"/>
                        <a:pt x="33958" y="334"/>
                        <a:pt x="33658" y="234"/>
                      </a:cubicBezTo>
                      <a:cubicBezTo>
                        <a:pt x="33491" y="167"/>
                        <a:pt x="33291" y="134"/>
                        <a:pt x="33124" y="134"/>
                      </a:cubicBezTo>
                      <a:cubicBezTo>
                        <a:pt x="32991" y="134"/>
                        <a:pt x="32824" y="167"/>
                        <a:pt x="32691" y="167"/>
                      </a:cubicBezTo>
                      <a:cubicBezTo>
                        <a:pt x="32290" y="268"/>
                        <a:pt x="31857" y="301"/>
                        <a:pt x="31423" y="301"/>
                      </a:cubicBezTo>
                      <a:cubicBezTo>
                        <a:pt x="30956" y="301"/>
                        <a:pt x="30522" y="234"/>
                        <a:pt x="30089" y="134"/>
                      </a:cubicBezTo>
                      <a:cubicBezTo>
                        <a:pt x="30022" y="67"/>
                        <a:pt x="29955" y="34"/>
                        <a:pt x="29889"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3" name="Google Shape;558;p17">
                  <a:extLst>
                    <a:ext uri="{FF2B5EF4-FFF2-40B4-BE49-F238E27FC236}">
                      <a16:creationId xmlns:a16="http://schemas.microsoft.com/office/drawing/2014/main" id="{F811EDDC-75F0-3F6F-888D-63C6F416987C}"/>
                    </a:ext>
                  </a:extLst>
                </p:cNvPr>
                <p:cNvSpPr/>
                <p:nvPr/>
              </p:nvSpPr>
              <p:spPr>
                <a:xfrm>
                  <a:off x="4222988" y="2937700"/>
                  <a:ext cx="25" cy="25"/>
                </a:xfrm>
                <a:custGeom>
                  <a:avLst/>
                  <a:gdLst/>
                  <a:ahLst/>
                  <a:cxnLst/>
                  <a:rect l="l" t="t" r="r" b="b"/>
                  <a:pathLst>
                    <a:path w="1" h="1" extrusionOk="0">
                      <a:moveTo>
                        <a:pt x="1" y="0"/>
                      </a:move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4" name="Google Shape;559;p17">
                  <a:extLst>
                    <a:ext uri="{FF2B5EF4-FFF2-40B4-BE49-F238E27FC236}">
                      <a16:creationId xmlns:a16="http://schemas.microsoft.com/office/drawing/2014/main" id="{F6F71131-9D88-9217-3AA9-D12335D56C4D}"/>
                    </a:ext>
                  </a:extLst>
                </p:cNvPr>
                <p:cNvSpPr/>
                <p:nvPr/>
              </p:nvSpPr>
              <p:spPr>
                <a:xfrm>
                  <a:off x="3522488" y="2769250"/>
                  <a:ext cx="82600" cy="78400"/>
                </a:xfrm>
                <a:custGeom>
                  <a:avLst/>
                  <a:gdLst/>
                  <a:ahLst/>
                  <a:cxnLst/>
                  <a:rect l="l" t="t" r="r" b="b"/>
                  <a:pathLst>
                    <a:path w="3304" h="3136" extrusionOk="0">
                      <a:moveTo>
                        <a:pt x="1302" y="0"/>
                      </a:moveTo>
                      <a:cubicBezTo>
                        <a:pt x="1068" y="0"/>
                        <a:pt x="835" y="67"/>
                        <a:pt x="601" y="133"/>
                      </a:cubicBezTo>
                      <a:cubicBezTo>
                        <a:pt x="468" y="434"/>
                        <a:pt x="401" y="734"/>
                        <a:pt x="368" y="1067"/>
                      </a:cubicBezTo>
                      <a:cubicBezTo>
                        <a:pt x="334" y="1401"/>
                        <a:pt x="268" y="1701"/>
                        <a:pt x="134" y="2001"/>
                      </a:cubicBezTo>
                      <a:cubicBezTo>
                        <a:pt x="1" y="2235"/>
                        <a:pt x="234" y="2535"/>
                        <a:pt x="434" y="2802"/>
                      </a:cubicBezTo>
                      <a:cubicBezTo>
                        <a:pt x="501" y="2869"/>
                        <a:pt x="568" y="2935"/>
                        <a:pt x="635" y="3036"/>
                      </a:cubicBezTo>
                      <a:cubicBezTo>
                        <a:pt x="668" y="3069"/>
                        <a:pt x="701" y="3102"/>
                        <a:pt x="768" y="3102"/>
                      </a:cubicBezTo>
                      <a:cubicBezTo>
                        <a:pt x="935" y="3069"/>
                        <a:pt x="1068" y="3002"/>
                        <a:pt x="1168" y="2902"/>
                      </a:cubicBezTo>
                      <a:lnTo>
                        <a:pt x="1235" y="2869"/>
                      </a:lnTo>
                      <a:cubicBezTo>
                        <a:pt x="1302" y="2869"/>
                        <a:pt x="1368" y="2835"/>
                        <a:pt x="1435" y="2769"/>
                      </a:cubicBezTo>
                      <a:cubicBezTo>
                        <a:pt x="1502" y="2735"/>
                        <a:pt x="1569" y="2702"/>
                        <a:pt x="1635" y="2702"/>
                      </a:cubicBezTo>
                      <a:lnTo>
                        <a:pt x="1735" y="2702"/>
                      </a:lnTo>
                      <a:cubicBezTo>
                        <a:pt x="1835" y="3069"/>
                        <a:pt x="2002" y="3136"/>
                        <a:pt x="2102" y="3136"/>
                      </a:cubicBezTo>
                      <a:cubicBezTo>
                        <a:pt x="2269" y="3136"/>
                        <a:pt x="2436" y="3036"/>
                        <a:pt x="2536" y="2902"/>
                      </a:cubicBezTo>
                      <a:cubicBezTo>
                        <a:pt x="2936" y="2402"/>
                        <a:pt x="3236" y="1768"/>
                        <a:pt x="3303" y="1134"/>
                      </a:cubicBezTo>
                      <a:cubicBezTo>
                        <a:pt x="3303" y="1067"/>
                        <a:pt x="3270" y="1034"/>
                        <a:pt x="3270" y="1001"/>
                      </a:cubicBezTo>
                      <a:lnTo>
                        <a:pt x="3036" y="834"/>
                      </a:lnTo>
                      <a:lnTo>
                        <a:pt x="2970" y="801"/>
                      </a:lnTo>
                      <a:lnTo>
                        <a:pt x="2936" y="767"/>
                      </a:lnTo>
                      <a:cubicBezTo>
                        <a:pt x="2936" y="767"/>
                        <a:pt x="2936" y="734"/>
                        <a:pt x="2936" y="734"/>
                      </a:cubicBezTo>
                      <a:cubicBezTo>
                        <a:pt x="2903" y="567"/>
                        <a:pt x="2769" y="434"/>
                        <a:pt x="2603" y="434"/>
                      </a:cubicBezTo>
                      <a:lnTo>
                        <a:pt x="2069" y="133"/>
                      </a:lnTo>
                      <a:cubicBezTo>
                        <a:pt x="1835" y="67"/>
                        <a:pt x="1569" y="0"/>
                        <a:pt x="1302"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5" name="Google Shape;560;p17">
                  <a:extLst>
                    <a:ext uri="{FF2B5EF4-FFF2-40B4-BE49-F238E27FC236}">
                      <a16:creationId xmlns:a16="http://schemas.microsoft.com/office/drawing/2014/main" id="{37364248-3530-083C-A6CF-8504716D2A55}"/>
                    </a:ext>
                  </a:extLst>
                </p:cNvPr>
                <p:cNvSpPr/>
                <p:nvPr/>
              </p:nvSpPr>
              <p:spPr>
                <a:xfrm>
                  <a:off x="3565863" y="2099600"/>
                  <a:ext cx="54225" cy="66725"/>
                </a:xfrm>
                <a:custGeom>
                  <a:avLst/>
                  <a:gdLst/>
                  <a:ahLst/>
                  <a:cxnLst/>
                  <a:rect l="l" t="t" r="r" b="b"/>
                  <a:pathLst>
                    <a:path w="2169" h="2669" extrusionOk="0">
                      <a:moveTo>
                        <a:pt x="1068" y="0"/>
                      </a:moveTo>
                      <a:cubicBezTo>
                        <a:pt x="934" y="0"/>
                        <a:pt x="768" y="167"/>
                        <a:pt x="634" y="334"/>
                      </a:cubicBezTo>
                      <a:lnTo>
                        <a:pt x="567" y="400"/>
                      </a:lnTo>
                      <a:cubicBezTo>
                        <a:pt x="201" y="634"/>
                        <a:pt x="34" y="801"/>
                        <a:pt x="34" y="1034"/>
                      </a:cubicBezTo>
                      <a:cubicBezTo>
                        <a:pt x="0" y="1234"/>
                        <a:pt x="134" y="1435"/>
                        <a:pt x="434" y="1701"/>
                      </a:cubicBezTo>
                      <a:cubicBezTo>
                        <a:pt x="467" y="1735"/>
                        <a:pt x="467" y="1768"/>
                        <a:pt x="501" y="1768"/>
                      </a:cubicBezTo>
                      <a:cubicBezTo>
                        <a:pt x="567" y="1801"/>
                        <a:pt x="634" y="1835"/>
                        <a:pt x="567" y="1968"/>
                      </a:cubicBezTo>
                      <a:cubicBezTo>
                        <a:pt x="401" y="2102"/>
                        <a:pt x="334" y="2268"/>
                        <a:pt x="367" y="2369"/>
                      </a:cubicBezTo>
                      <a:cubicBezTo>
                        <a:pt x="434" y="2535"/>
                        <a:pt x="668" y="2635"/>
                        <a:pt x="834" y="2669"/>
                      </a:cubicBezTo>
                      <a:lnTo>
                        <a:pt x="1001" y="2669"/>
                      </a:lnTo>
                      <a:cubicBezTo>
                        <a:pt x="1201" y="2669"/>
                        <a:pt x="1401" y="2602"/>
                        <a:pt x="1568" y="2502"/>
                      </a:cubicBezTo>
                      <a:cubicBezTo>
                        <a:pt x="1802" y="2402"/>
                        <a:pt x="1935" y="2202"/>
                        <a:pt x="2002" y="1935"/>
                      </a:cubicBezTo>
                      <a:cubicBezTo>
                        <a:pt x="2169" y="1701"/>
                        <a:pt x="2169" y="1368"/>
                        <a:pt x="2002" y="1101"/>
                      </a:cubicBezTo>
                      <a:lnTo>
                        <a:pt x="1435" y="434"/>
                      </a:lnTo>
                      <a:cubicBezTo>
                        <a:pt x="1335" y="134"/>
                        <a:pt x="1201" y="0"/>
                        <a:pt x="1068"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6" name="Google Shape;561;p17">
                  <a:extLst>
                    <a:ext uri="{FF2B5EF4-FFF2-40B4-BE49-F238E27FC236}">
                      <a16:creationId xmlns:a16="http://schemas.microsoft.com/office/drawing/2014/main" id="{F8518E67-41B8-406C-34EE-D32B600BCDEE}"/>
                    </a:ext>
                  </a:extLst>
                </p:cNvPr>
                <p:cNvSpPr/>
                <p:nvPr/>
              </p:nvSpPr>
              <p:spPr>
                <a:xfrm>
                  <a:off x="3646763" y="2672200"/>
                  <a:ext cx="27525" cy="20350"/>
                </a:xfrm>
                <a:custGeom>
                  <a:avLst/>
                  <a:gdLst/>
                  <a:ahLst/>
                  <a:cxnLst/>
                  <a:rect l="l" t="t" r="r" b="b"/>
                  <a:pathLst>
                    <a:path w="1101" h="814" extrusionOk="0">
                      <a:moveTo>
                        <a:pt x="287" y="0"/>
                      </a:moveTo>
                      <a:cubicBezTo>
                        <a:pt x="204" y="0"/>
                        <a:pt x="117" y="38"/>
                        <a:pt x="67" y="113"/>
                      </a:cubicBezTo>
                      <a:cubicBezTo>
                        <a:pt x="0" y="179"/>
                        <a:pt x="0" y="279"/>
                        <a:pt x="33" y="380"/>
                      </a:cubicBezTo>
                      <a:cubicBezTo>
                        <a:pt x="33" y="646"/>
                        <a:pt x="167" y="813"/>
                        <a:pt x="334" y="813"/>
                      </a:cubicBezTo>
                      <a:lnTo>
                        <a:pt x="434" y="813"/>
                      </a:lnTo>
                      <a:cubicBezTo>
                        <a:pt x="667" y="746"/>
                        <a:pt x="1101" y="646"/>
                        <a:pt x="1101" y="279"/>
                      </a:cubicBezTo>
                      <a:cubicBezTo>
                        <a:pt x="1101" y="41"/>
                        <a:pt x="982" y="7"/>
                        <a:pt x="853" y="7"/>
                      </a:cubicBezTo>
                      <a:cubicBezTo>
                        <a:pt x="801" y="7"/>
                        <a:pt x="748" y="13"/>
                        <a:pt x="701" y="13"/>
                      </a:cubicBezTo>
                      <a:lnTo>
                        <a:pt x="367" y="13"/>
                      </a:lnTo>
                      <a:cubicBezTo>
                        <a:pt x="342" y="4"/>
                        <a:pt x="315" y="0"/>
                        <a:pt x="287"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7" name="Google Shape;562;p17">
                  <a:extLst>
                    <a:ext uri="{FF2B5EF4-FFF2-40B4-BE49-F238E27FC236}">
                      <a16:creationId xmlns:a16="http://schemas.microsoft.com/office/drawing/2014/main" id="{60B66CEA-24B7-703C-19AD-4FE0B25E1E76}"/>
                    </a:ext>
                  </a:extLst>
                </p:cNvPr>
                <p:cNvSpPr/>
                <p:nvPr/>
              </p:nvSpPr>
              <p:spPr>
                <a:xfrm>
                  <a:off x="3647588" y="2220500"/>
                  <a:ext cx="20875" cy="20050"/>
                </a:xfrm>
                <a:custGeom>
                  <a:avLst/>
                  <a:gdLst/>
                  <a:ahLst/>
                  <a:cxnLst/>
                  <a:rect l="l" t="t" r="r" b="b"/>
                  <a:pathLst>
                    <a:path w="835" h="802" extrusionOk="0">
                      <a:moveTo>
                        <a:pt x="467" y="1"/>
                      </a:moveTo>
                      <a:cubicBezTo>
                        <a:pt x="234" y="34"/>
                        <a:pt x="34" y="234"/>
                        <a:pt x="0" y="468"/>
                      </a:cubicBezTo>
                      <a:cubicBezTo>
                        <a:pt x="0" y="568"/>
                        <a:pt x="34" y="635"/>
                        <a:pt x="100" y="701"/>
                      </a:cubicBezTo>
                      <a:cubicBezTo>
                        <a:pt x="134" y="768"/>
                        <a:pt x="234" y="802"/>
                        <a:pt x="334" y="802"/>
                      </a:cubicBezTo>
                      <a:lnTo>
                        <a:pt x="401" y="802"/>
                      </a:lnTo>
                      <a:cubicBezTo>
                        <a:pt x="668" y="768"/>
                        <a:pt x="768" y="535"/>
                        <a:pt x="834" y="335"/>
                      </a:cubicBezTo>
                      <a:cubicBezTo>
                        <a:pt x="768" y="168"/>
                        <a:pt x="668" y="1"/>
                        <a:pt x="534"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grpSp>
          <p:grpSp>
            <p:nvGrpSpPr>
              <p:cNvPr id="152" name="Google Shape;563;p17">
                <a:extLst>
                  <a:ext uri="{FF2B5EF4-FFF2-40B4-BE49-F238E27FC236}">
                    <a16:creationId xmlns:a16="http://schemas.microsoft.com/office/drawing/2014/main" id="{39982FBC-0CD6-D02A-8BD9-7DD15FD3DE54}"/>
                  </a:ext>
                </a:extLst>
              </p:cNvPr>
              <p:cNvGrpSpPr/>
              <p:nvPr/>
            </p:nvGrpSpPr>
            <p:grpSpPr>
              <a:xfrm>
                <a:off x="4623908" y="1072110"/>
                <a:ext cx="699882" cy="1011177"/>
                <a:chOff x="4629963" y="2067900"/>
                <a:chExt cx="823100" cy="1189200"/>
              </a:xfrm>
              <a:grpFill/>
            </p:grpSpPr>
            <p:sp>
              <p:nvSpPr>
                <p:cNvPr id="191" name="Google Shape;564;p17">
                  <a:extLst>
                    <a:ext uri="{FF2B5EF4-FFF2-40B4-BE49-F238E27FC236}">
                      <a16:creationId xmlns:a16="http://schemas.microsoft.com/office/drawing/2014/main" id="{CDE16D47-0E0F-3FC8-DF47-D198A2240E8D}"/>
                    </a:ext>
                  </a:extLst>
                </p:cNvPr>
                <p:cNvSpPr/>
                <p:nvPr/>
              </p:nvSpPr>
              <p:spPr>
                <a:xfrm>
                  <a:off x="5406338" y="2067900"/>
                  <a:ext cx="46725" cy="81750"/>
                </a:xfrm>
                <a:custGeom>
                  <a:avLst/>
                  <a:gdLst/>
                  <a:ahLst/>
                  <a:cxnLst/>
                  <a:rect l="l" t="t" r="r" b="b"/>
                  <a:pathLst>
                    <a:path w="1869" h="3270" extrusionOk="0">
                      <a:moveTo>
                        <a:pt x="701" y="1"/>
                      </a:moveTo>
                      <a:cubicBezTo>
                        <a:pt x="601" y="67"/>
                        <a:pt x="501" y="101"/>
                        <a:pt x="468" y="201"/>
                      </a:cubicBezTo>
                      <a:cubicBezTo>
                        <a:pt x="468" y="267"/>
                        <a:pt x="468" y="368"/>
                        <a:pt x="501" y="434"/>
                      </a:cubicBezTo>
                      <a:lnTo>
                        <a:pt x="568" y="1268"/>
                      </a:lnTo>
                      <a:cubicBezTo>
                        <a:pt x="568" y="1302"/>
                        <a:pt x="568" y="1368"/>
                        <a:pt x="634" y="1402"/>
                      </a:cubicBezTo>
                      <a:cubicBezTo>
                        <a:pt x="668" y="1535"/>
                        <a:pt x="668" y="1668"/>
                        <a:pt x="634" y="1769"/>
                      </a:cubicBezTo>
                      <a:cubicBezTo>
                        <a:pt x="568" y="1869"/>
                        <a:pt x="501" y="1902"/>
                        <a:pt x="401" y="1935"/>
                      </a:cubicBezTo>
                      <a:cubicBezTo>
                        <a:pt x="234" y="1935"/>
                        <a:pt x="101" y="2035"/>
                        <a:pt x="34" y="2169"/>
                      </a:cubicBezTo>
                      <a:cubicBezTo>
                        <a:pt x="34" y="2202"/>
                        <a:pt x="34" y="2236"/>
                        <a:pt x="34" y="2236"/>
                      </a:cubicBezTo>
                      <a:cubicBezTo>
                        <a:pt x="34" y="2236"/>
                        <a:pt x="34" y="2269"/>
                        <a:pt x="34" y="2269"/>
                      </a:cubicBezTo>
                      <a:cubicBezTo>
                        <a:pt x="1" y="2336"/>
                        <a:pt x="1" y="2369"/>
                        <a:pt x="34" y="2436"/>
                      </a:cubicBezTo>
                      <a:cubicBezTo>
                        <a:pt x="34" y="2436"/>
                        <a:pt x="34" y="2436"/>
                        <a:pt x="34" y="2469"/>
                      </a:cubicBezTo>
                      <a:cubicBezTo>
                        <a:pt x="34" y="2469"/>
                        <a:pt x="34" y="2502"/>
                        <a:pt x="67" y="2536"/>
                      </a:cubicBezTo>
                      <a:cubicBezTo>
                        <a:pt x="101" y="2636"/>
                        <a:pt x="134" y="2736"/>
                        <a:pt x="167" y="2836"/>
                      </a:cubicBezTo>
                      <a:cubicBezTo>
                        <a:pt x="201" y="3003"/>
                        <a:pt x="267" y="3203"/>
                        <a:pt x="434" y="3236"/>
                      </a:cubicBezTo>
                      <a:cubicBezTo>
                        <a:pt x="468" y="3270"/>
                        <a:pt x="501" y="3270"/>
                        <a:pt x="568" y="3270"/>
                      </a:cubicBezTo>
                      <a:cubicBezTo>
                        <a:pt x="634" y="3270"/>
                        <a:pt x="734" y="3236"/>
                        <a:pt x="801" y="3203"/>
                      </a:cubicBezTo>
                      <a:cubicBezTo>
                        <a:pt x="868" y="3170"/>
                        <a:pt x="901" y="3103"/>
                        <a:pt x="935" y="3036"/>
                      </a:cubicBezTo>
                      <a:cubicBezTo>
                        <a:pt x="1135" y="2869"/>
                        <a:pt x="1235" y="2602"/>
                        <a:pt x="1201" y="2369"/>
                      </a:cubicBezTo>
                      <a:cubicBezTo>
                        <a:pt x="1201" y="2135"/>
                        <a:pt x="1268" y="1935"/>
                        <a:pt x="1402" y="1769"/>
                      </a:cubicBezTo>
                      <a:cubicBezTo>
                        <a:pt x="1435" y="1702"/>
                        <a:pt x="1468" y="1635"/>
                        <a:pt x="1502" y="1568"/>
                      </a:cubicBezTo>
                      <a:cubicBezTo>
                        <a:pt x="1869" y="901"/>
                        <a:pt x="1435" y="101"/>
                        <a:pt x="701"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2" name="Google Shape;565;p17">
                  <a:extLst>
                    <a:ext uri="{FF2B5EF4-FFF2-40B4-BE49-F238E27FC236}">
                      <a16:creationId xmlns:a16="http://schemas.microsoft.com/office/drawing/2014/main" id="{1AAFC601-B4E0-5001-9590-CEE12EFFD643}"/>
                    </a:ext>
                  </a:extLst>
                </p:cNvPr>
                <p:cNvSpPr/>
                <p:nvPr/>
              </p:nvSpPr>
              <p:spPr>
                <a:xfrm>
                  <a:off x="5028563" y="2626625"/>
                  <a:ext cx="87600" cy="59250"/>
                </a:xfrm>
                <a:custGeom>
                  <a:avLst/>
                  <a:gdLst/>
                  <a:ahLst/>
                  <a:cxnLst/>
                  <a:rect l="l" t="t" r="r" b="b"/>
                  <a:pathLst>
                    <a:path w="3504" h="2370" extrusionOk="0">
                      <a:moveTo>
                        <a:pt x="1435" y="1"/>
                      </a:moveTo>
                      <a:cubicBezTo>
                        <a:pt x="1202" y="1"/>
                        <a:pt x="968" y="34"/>
                        <a:pt x="768" y="134"/>
                      </a:cubicBezTo>
                      <a:cubicBezTo>
                        <a:pt x="735" y="201"/>
                        <a:pt x="701" y="234"/>
                        <a:pt x="701" y="301"/>
                      </a:cubicBezTo>
                      <a:cubicBezTo>
                        <a:pt x="568" y="335"/>
                        <a:pt x="468" y="401"/>
                        <a:pt x="401" y="535"/>
                      </a:cubicBezTo>
                      <a:cubicBezTo>
                        <a:pt x="368" y="668"/>
                        <a:pt x="301" y="768"/>
                        <a:pt x="234" y="868"/>
                      </a:cubicBezTo>
                      <a:cubicBezTo>
                        <a:pt x="34" y="1102"/>
                        <a:pt x="1" y="1435"/>
                        <a:pt x="134" y="1669"/>
                      </a:cubicBezTo>
                      <a:cubicBezTo>
                        <a:pt x="334" y="2036"/>
                        <a:pt x="535" y="2169"/>
                        <a:pt x="768" y="2169"/>
                      </a:cubicBezTo>
                      <a:cubicBezTo>
                        <a:pt x="901" y="2169"/>
                        <a:pt x="1002" y="2136"/>
                        <a:pt x="1102" y="2069"/>
                      </a:cubicBezTo>
                      <a:cubicBezTo>
                        <a:pt x="1168" y="2036"/>
                        <a:pt x="1235" y="2036"/>
                        <a:pt x="1302" y="2002"/>
                      </a:cubicBezTo>
                      <a:cubicBezTo>
                        <a:pt x="1368" y="2002"/>
                        <a:pt x="1402" y="2036"/>
                        <a:pt x="1502" y="2136"/>
                      </a:cubicBezTo>
                      <a:cubicBezTo>
                        <a:pt x="1569" y="2236"/>
                        <a:pt x="1735" y="2369"/>
                        <a:pt x="1835" y="2369"/>
                      </a:cubicBezTo>
                      <a:cubicBezTo>
                        <a:pt x="1936" y="2369"/>
                        <a:pt x="2069" y="2236"/>
                        <a:pt x="2169" y="1969"/>
                      </a:cubicBezTo>
                      <a:lnTo>
                        <a:pt x="2302" y="1836"/>
                      </a:lnTo>
                      <a:lnTo>
                        <a:pt x="2436" y="1836"/>
                      </a:lnTo>
                      <a:cubicBezTo>
                        <a:pt x="2636" y="1836"/>
                        <a:pt x="2836" y="1769"/>
                        <a:pt x="3003" y="1669"/>
                      </a:cubicBezTo>
                      <a:cubicBezTo>
                        <a:pt x="3337" y="1502"/>
                        <a:pt x="3503" y="1335"/>
                        <a:pt x="3503" y="1135"/>
                      </a:cubicBezTo>
                      <a:cubicBezTo>
                        <a:pt x="3503" y="935"/>
                        <a:pt x="3370" y="735"/>
                        <a:pt x="3103" y="535"/>
                      </a:cubicBezTo>
                      <a:cubicBezTo>
                        <a:pt x="2970" y="468"/>
                        <a:pt x="2836" y="435"/>
                        <a:pt x="2703" y="368"/>
                      </a:cubicBezTo>
                      <a:cubicBezTo>
                        <a:pt x="2302" y="168"/>
                        <a:pt x="1869" y="34"/>
                        <a:pt x="1435"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3" name="Google Shape;566;p17">
                  <a:extLst>
                    <a:ext uri="{FF2B5EF4-FFF2-40B4-BE49-F238E27FC236}">
                      <a16:creationId xmlns:a16="http://schemas.microsoft.com/office/drawing/2014/main" id="{F098B0FD-EDD9-42A5-E645-9BE5FE80504F}"/>
                    </a:ext>
                  </a:extLst>
                </p:cNvPr>
                <p:cNvSpPr/>
                <p:nvPr/>
              </p:nvSpPr>
              <p:spPr>
                <a:xfrm>
                  <a:off x="5312113" y="2146300"/>
                  <a:ext cx="42550" cy="47550"/>
                </a:xfrm>
                <a:custGeom>
                  <a:avLst/>
                  <a:gdLst/>
                  <a:ahLst/>
                  <a:cxnLst/>
                  <a:rect l="l" t="t" r="r" b="b"/>
                  <a:pathLst>
                    <a:path w="1702" h="1902" extrusionOk="0">
                      <a:moveTo>
                        <a:pt x="601" y="0"/>
                      </a:moveTo>
                      <a:cubicBezTo>
                        <a:pt x="401" y="34"/>
                        <a:pt x="234" y="100"/>
                        <a:pt x="100" y="200"/>
                      </a:cubicBezTo>
                      <a:cubicBezTo>
                        <a:pt x="0" y="434"/>
                        <a:pt x="0" y="701"/>
                        <a:pt x="134" y="901"/>
                      </a:cubicBezTo>
                      <a:lnTo>
                        <a:pt x="701" y="1735"/>
                      </a:lnTo>
                      <a:cubicBezTo>
                        <a:pt x="701" y="1768"/>
                        <a:pt x="734" y="1768"/>
                        <a:pt x="767" y="1801"/>
                      </a:cubicBezTo>
                      <a:lnTo>
                        <a:pt x="801" y="1835"/>
                      </a:lnTo>
                      <a:cubicBezTo>
                        <a:pt x="834" y="1868"/>
                        <a:pt x="901" y="1868"/>
                        <a:pt x="934" y="1902"/>
                      </a:cubicBezTo>
                      <a:lnTo>
                        <a:pt x="1068" y="1902"/>
                      </a:lnTo>
                      <a:cubicBezTo>
                        <a:pt x="1201" y="1902"/>
                        <a:pt x="1335" y="1835"/>
                        <a:pt x="1435" y="1768"/>
                      </a:cubicBezTo>
                      <a:cubicBezTo>
                        <a:pt x="1668" y="1601"/>
                        <a:pt x="1701" y="1368"/>
                        <a:pt x="1535" y="1034"/>
                      </a:cubicBezTo>
                      <a:cubicBezTo>
                        <a:pt x="1468" y="968"/>
                        <a:pt x="1401" y="901"/>
                        <a:pt x="1368" y="834"/>
                      </a:cubicBezTo>
                      <a:cubicBezTo>
                        <a:pt x="1234" y="734"/>
                        <a:pt x="1101" y="567"/>
                        <a:pt x="1034" y="434"/>
                      </a:cubicBezTo>
                      <a:cubicBezTo>
                        <a:pt x="901" y="167"/>
                        <a:pt x="767" y="0"/>
                        <a:pt x="6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4" name="Google Shape;567;p17">
                  <a:extLst>
                    <a:ext uri="{FF2B5EF4-FFF2-40B4-BE49-F238E27FC236}">
                      <a16:creationId xmlns:a16="http://schemas.microsoft.com/office/drawing/2014/main" id="{74631A9A-210D-DF32-7F8D-36F5353F9D0E}"/>
                    </a:ext>
                  </a:extLst>
                </p:cNvPr>
                <p:cNvSpPr/>
                <p:nvPr/>
              </p:nvSpPr>
              <p:spPr>
                <a:xfrm>
                  <a:off x="4915988" y="2544900"/>
                  <a:ext cx="50900" cy="35900"/>
                </a:xfrm>
                <a:custGeom>
                  <a:avLst/>
                  <a:gdLst/>
                  <a:ahLst/>
                  <a:cxnLst/>
                  <a:rect l="l" t="t" r="r" b="b"/>
                  <a:pathLst>
                    <a:path w="2036" h="1436" extrusionOk="0">
                      <a:moveTo>
                        <a:pt x="1568" y="1"/>
                      </a:moveTo>
                      <a:lnTo>
                        <a:pt x="1502" y="34"/>
                      </a:lnTo>
                      <a:cubicBezTo>
                        <a:pt x="1335" y="34"/>
                        <a:pt x="1168" y="101"/>
                        <a:pt x="1035" y="168"/>
                      </a:cubicBezTo>
                      <a:lnTo>
                        <a:pt x="935" y="168"/>
                      </a:lnTo>
                      <a:cubicBezTo>
                        <a:pt x="568" y="368"/>
                        <a:pt x="267" y="668"/>
                        <a:pt x="34" y="1002"/>
                      </a:cubicBezTo>
                      <a:cubicBezTo>
                        <a:pt x="1" y="1068"/>
                        <a:pt x="1" y="1135"/>
                        <a:pt x="1" y="1202"/>
                      </a:cubicBezTo>
                      <a:lnTo>
                        <a:pt x="34" y="1302"/>
                      </a:lnTo>
                      <a:lnTo>
                        <a:pt x="201" y="1435"/>
                      </a:lnTo>
                      <a:lnTo>
                        <a:pt x="568" y="1302"/>
                      </a:lnTo>
                      <a:cubicBezTo>
                        <a:pt x="868" y="1235"/>
                        <a:pt x="1135" y="1135"/>
                        <a:pt x="1402" y="1035"/>
                      </a:cubicBezTo>
                      <a:cubicBezTo>
                        <a:pt x="1668" y="935"/>
                        <a:pt x="1969" y="802"/>
                        <a:pt x="2002" y="635"/>
                      </a:cubicBezTo>
                      <a:cubicBezTo>
                        <a:pt x="2035" y="501"/>
                        <a:pt x="1869" y="301"/>
                        <a:pt x="1568"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5" name="Google Shape;568;p17">
                  <a:extLst>
                    <a:ext uri="{FF2B5EF4-FFF2-40B4-BE49-F238E27FC236}">
                      <a16:creationId xmlns:a16="http://schemas.microsoft.com/office/drawing/2014/main" id="{C5E645EB-03A6-8511-89D4-1D03D088CF76}"/>
                    </a:ext>
                  </a:extLst>
                </p:cNvPr>
                <p:cNvSpPr/>
                <p:nvPr/>
              </p:nvSpPr>
              <p:spPr>
                <a:xfrm>
                  <a:off x="4831763" y="3237075"/>
                  <a:ext cx="32550" cy="20025"/>
                </a:xfrm>
                <a:custGeom>
                  <a:avLst/>
                  <a:gdLst/>
                  <a:ahLst/>
                  <a:cxnLst/>
                  <a:rect l="l" t="t" r="r" b="b"/>
                  <a:pathLst>
                    <a:path w="1302" h="801" extrusionOk="0">
                      <a:moveTo>
                        <a:pt x="201" y="0"/>
                      </a:moveTo>
                      <a:lnTo>
                        <a:pt x="167" y="67"/>
                      </a:lnTo>
                      <a:cubicBezTo>
                        <a:pt x="101" y="201"/>
                        <a:pt x="1" y="301"/>
                        <a:pt x="34" y="401"/>
                      </a:cubicBezTo>
                      <a:lnTo>
                        <a:pt x="67" y="401"/>
                      </a:lnTo>
                      <a:cubicBezTo>
                        <a:pt x="67" y="434"/>
                        <a:pt x="101" y="434"/>
                        <a:pt x="101" y="434"/>
                      </a:cubicBezTo>
                      <a:cubicBezTo>
                        <a:pt x="101" y="434"/>
                        <a:pt x="101" y="467"/>
                        <a:pt x="134" y="467"/>
                      </a:cubicBezTo>
                      <a:cubicBezTo>
                        <a:pt x="234" y="501"/>
                        <a:pt x="367" y="568"/>
                        <a:pt x="468" y="601"/>
                      </a:cubicBezTo>
                      <a:cubicBezTo>
                        <a:pt x="634" y="701"/>
                        <a:pt x="801" y="768"/>
                        <a:pt x="1001" y="801"/>
                      </a:cubicBezTo>
                      <a:cubicBezTo>
                        <a:pt x="1101" y="801"/>
                        <a:pt x="1201" y="768"/>
                        <a:pt x="1301" y="701"/>
                      </a:cubicBezTo>
                      <a:lnTo>
                        <a:pt x="1301" y="568"/>
                      </a:lnTo>
                      <a:cubicBezTo>
                        <a:pt x="1301" y="568"/>
                        <a:pt x="1301" y="534"/>
                        <a:pt x="1301" y="534"/>
                      </a:cubicBezTo>
                      <a:cubicBezTo>
                        <a:pt x="1301" y="467"/>
                        <a:pt x="1301" y="401"/>
                        <a:pt x="1268" y="367"/>
                      </a:cubicBezTo>
                      <a:cubicBezTo>
                        <a:pt x="1268" y="301"/>
                        <a:pt x="1235" y="267"/>
                        <a:pt x="1201" y="234"/>
                      </a:cubicBezTo>
                      <a:cubicBezTo>
                        <a:pt x="1201" y="234"/>
                        <a:pt x="1201" y="234"/>
                        <a:pt x="1201" y="201"/>
                      </a:cubicBezTo>
                      <a:cubicBezTo>
                        <a:pt x="1035" y="67"/>
                        <a:pt x="834" y="34"/>
                        <a:pt x="634" y="34"/>
                      </a:cubicBezTo>
                      <a:cubicBezTo>
                        <a:pt x="468" y="34"/>
                        <a:pt x="334" y="34"/>
                        <a:pt x="2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6" name="Google Shape;569;p17">
                  <a:extLst>
                    <a:ext uri="{FF2B5EF4-FFF2-40B4-BE49-F238E27FC236}">
                      <a16:creationId xmlns:a16="http://schemas.microsoft.com/office/drawing/2014/main" id="{8B1C8BDB-5F0F-0ED5-8A23-DE9BC52BC74A}"/>
                    </a:ext>
                  </a:extLst>
                </p:cNvPr>
                <p:cNvSpPr/>
                <p:nvPr/>
              </p:nvSpPr>
              <p:spPr>
                <a:xfrm>
                  <a:off x="5098613" y="3035050"/>
                  <a:ext cx="26725" cy="21075"/>
                </a:xfrm>
                <a:custGeom>
                  <a:avLst/>
                  <a:gdLst/>
                  <a:ahLst/>
                  <a:cxnLst/>
                  <a:rect l="l" t="t" r="r" b="b"/>
                  <a:pathLst>
                    <a:path w="1069" h="843" extrusionOk="0">
                      <a:moveTo>
                        <a:pt x="635" y="1"/>
                      </a:moveTo>
                      <a:cubicBezTo>
                        <a:pt x="476" y="1"/>
                        <a:pt x="318" y="59"/>
                        <a:pt x="201" y="176"/>
                      </a:cubicBezTo>
                      <a:cubicBezTo>
                        <a:pt x="1" y="309"/>
                        <a:pt x="101" y="476"/>
                        <a:pt x="201" y="576"/>
                      </a:cubicBezTo>
                      <a:lnTo>
                        <a:pt x="301" y="709"/>
                      </a:lnTo>
                      <a:cubicBezTo>
                        <a:pt x="434" y="776"/>
                        <a:pt x="601" y="810"/>
                        <a:pt x="768" y="843"/>
                      </a:cubicBezTo>
                      <a:cubicBezTo>
                        <a:pt x="868" y="843"/>
                        <a:pt x="935" y="810"/>
                        <a:pt x="968" y="743"/>
                      </a:cubicBezTo>
                      <a:cubicBezTo>
                        <a:pt x="1035" y="543"/>
                        <a:pt x="1068" y="343"/>
                        <a:pt x="1068" y="176"/>
                      </a:cubicBezTo>
                      <a:cubicBezTo>
                        <a:pt x="952" y="59"/>
                        <a:pt x="793" y="1"/>
                        <a:pt x="635"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7" name="Google Shape;570;p17">
                  <a:extLst>
                    <a:ext uri="{FF2B5EF4-FFF2-40B4-BE49-F238E27FC236}">
                      <a16:creationId xmlns:a16="http://schemas.microsoft.com/office/drawing/2014/main" id="{5AF2D98D-04DD-7F19-50ED-3DCEDEC9F62C}"/>
                    </a:ext>
                  </a:extLst>
                </p:cNvPr>
                <p:cNvSpPr/>
                <p:nvPr/>
              </p:nvSpPr>
              <p:spPr>
                <a:xfrm>
                  <a:off x="4629963" y="2350600"/>
                  <a:ext cx="655475" cy="740550"/>
                </a:xfrm>
                <a:custGeom>
                  <a:avLst/>
                  <a:gdLst/>
                  <a:ahLst/>
                  <a:cxnLst/>
                  <a:rect l="l" t="t" r="r" b="b"/>
                  <a:pathLst>
                    <a:path w="26219" h="29622" extrusionOk="0">
                      <a:moveTo>
                        <a:pt x="18613" y="9774"/>
                      </a:moveTo>
                      <a:lnTo>
                        <a:pt x="18560" y="9801"/>
                      </a:lnTo>
                      <a:lnTo>
                        <a:pt x="18560" y="9801"/>
                      </a:lnTo>
                      <a:cubicBezTo>
                        <a:pt x="18569" y="9785"/>
                        <a:pt x="18580" y="9774"/>
                        <a:pt x="18580" y="9774"/>
                      </a:cubicBezTo>
                      <a:close/>
                      <a:moveTo>
                        <a:pt x="16045" y="10742"/>
                      </a:moveTo>
                      <a:cubicBezTo>
                        <a:pt x="16078" y="10742"/>
                        <a:pt x="16112" y="10775"/>
                        <a:pt x="16145" y="10775"/>
                      </a:cubicBezTo>
                      <a:cubicBezTo>
                        <a:pt x="16112" y="10775"/>
                        <a:pt x="16078" y="10775"/>
                        <a:pt x="16045" y="10742"/>
                      </a:cubicBezTo>
                      <a:close/>
                      <a:moveTo>
                        <a:pt x="25051" y="1"/>
                      </a:moveTo>
                      <a:cubicBezTo>
                        <a:pt x="24951" y="1"/>
                        <a:pt x="24885" y="1"/>
                        <a:pt x="24784" y="34"/>
                      </a:cubicBezTo>
                      <a:lnTo>
                        <a:pt x="24618" y="268"/>
                      </a:lnTo>
                      <a:cubicBezTo>
                        <a:pt x="24518" y="368"/>
                        <a:pt x="24451" y="501"/>
                        <a:pt x="24351" y="601"/>
                      </a:cubicBezTo>
                      <a:cubicBezTo>
                        <a:pt x="24151" y="968"/>
                        <a:pt x="23784" y="1235"/>
                        <a:pt x="23350" y="1302"/>
                      </a:cubicBezTo>
                      <a:cubicBezTo>
                        <a:pt x="23283" y="1302"/>
                        <a:pt x="23183" y="1402"/>
                        <a:pt x="23150" y="1502"/>
                      </a:cubicBezTo>
                      <a:cubicBezTo>
                        <a:pt x="22983" y="1769"/>
                        <a:pt x="22750" y="2002"/>
                        <a:pt x="22483" y="2202"/>
                      </a:cubicBezTo>
                      <a:cubicBezTo>
                        <a:pt x="22383" y="2269"/>
                        <a:pt x="22283" y="2369"/>
                        <a:pt x="22183" y="2436"/>
                      </a:cubicBezTo>
                      <a:cubicBezTo>
                        <a:pt x="21749" y="2869"/>
                        <a:pt x="21215" y="3203"/>
                        <a:pt x="20615" y="3336"/>
                      </a:cubicBezTo>
                      <a:lnTo>
                        <a:pt x="20581" y="3336"/>
                      </a:lnTo>
                      <a:cubicBezTo>
                        <a:pt x="20415" y="3370"/>
                        <a:pt x="20248" y="3403"/>
                        <a:pt x="20081" y="3403"/>
                      </a:cubicBezTo>
                      <a:cubicBezTo>
                        <a:pt x="19948" y="3403"/>
                        <a:pt x="19814" y="3403"/>
                        <a:pt x="19681" y="3370"/>
                      </a:cubicBezTo>
                      <a:cubicBezTo>
                        <a:pt x="19214" y="3303"/>
                        <a:pt x="18780" y="3170"/>
                        <a:pt x="18380" y="2970"/>
                      </a:cubicBezTo>
                      <a:cubicBezTo>
                        <a:pt x="18280" y="2869"/>
                        <a:pt x="18113" y="2803"/>
                        <a:pt x="17980" y="2803"/>
                      </a:cubicBezTo>
                      <a:cubicBezTo>
                        <a:pt x="17846" y="2803"/>
                        <a:pt x="17746" y="2836"/>
                        <a:pt x="17646" y="2869"/>
                      </a:cubicBezTo>
                      <a:cubicBezTo>
                        <a:pt x="17579" y="2903"/>
                        <a:pt x="17513" y="2970"/>
                        <a:pt x="17479" y="3036"/>
                      </a:cubicBezTo>
                      <a:lnTo>
                        <a:pt x="16712" y="3403"/>
                      </a:lnTo>
                      <a:lnTo>
                        <a:pt x="15311" y="3103"/>
                      </a:lnTo>
                      <a:cubicBezTo>
                        <a:pt x="15178" y="3003"/>
                        <a:pt x="15011" y="2936"/>
                        <a:pt x="14811" y="2936"/>
                      </a:cubicBezTo>
                      <a:lnTo>
                        <a:pt x="14510" y="2936"/>
                      </a:lnTo>
                      <a:cubicBezTo>
                        <a:pt x="14444" y="2869"/>
                        <a:pt x="14377" y="2869"/>
                        <a:pt x="14277" y="2836"/>
                      </a:cubicBezTo>
                      <a:cubicBezTo>
                        <a:pt x="14177" y="2836"/>
                        <a:pt x="14077" y="2803"/>
                        <a:pt x="14010" y="2703"/>
                      </a:cubicBezTo>
                      <a:lnTo>
                        <a:pt x="14010" y="2669"/>
                      </a:lnTo>
                      <a:lnTo>
                        <a:pt x="14010" y="2636"/>
                      </a:lnTo>
                      <a:lnTo>
                        <a:pt x="13977" y="2669"/>
                      </a:lnTo>
                      <a:lnTo>
                        <a:pt x="13777" y="2669"/>
                      </a:lnTo>
                      <a:cubicBezTo>
                        <a:pt x="13777" y="2636"/>
                        <a:pt x="13777" y="2636"/>
                        <a:pt x="13743" y="2603"/>
                      </a:cubicBezTo>
                      <a:cubicBezTo>
                        <a:pt x="13510" y="2436"/>
                        <a:pt x="13243" y="2302"/>
                        <a:pt x="12943" y="2236"/>
                      </a:cubicBezTo>
                      <a:cubicBezTo>
                        <a:pt x="12809" y="2236"/>
                        <a:pt x="12676" y="2269"/>
                        <a:pt x="12542" y="2302"/>
                      </a:cubicBezTo>
                      <a:cubicBezTo>
                        <a:pt x="12376" y="2336"/>
                        <a:pt x="12175" y="2336"/>
                        <a:pt x="11975" y="2336"/>
                      </a:cubicBezTo>
                      <a:cubicBezTo>
                        <a:pt x="11941" y="2340"/>
                        <a:pt x="11906" y="2342"/>
                        <a:pt x="11872" y="2342"/>
                      </a:cubicBezTo>
                      <a:cubicBezTo>
                        <a:pt x="11641" y="2342"/>
                        <a:pt x="11416" y="2247"/>
                        <a:pt x="11241" y="2102"/>
                      </a:cubicBezTo>
                      <a:cubicBezTo>
                        <a:pt x="11175" y="2036"/>
                        <a:pt x="11108" y="1969"/>
                        <a:pt x="11041" y="1902"/>
                      </a:cubicBezTo>
                      <a:lnTo>
                        <a:pt x="11008" y="1902"/>
                      </a:lnTo>
                      <a:cubicBezTo>
                        <a:pt x="11008" y="1869"/>
                        <a:pt x="11008" y="1869"/>
                        <a:pt x="11008" y="1835"/>
                      </a:cubicBezTo>
                      <a:lnTo>
                        <a:pt x="10441" y="1835"/>
                      </a:lnTo>
                      <a:cubicBezTo>
                        <a:pt x="10441" y="1802"/>
                        <a:pt x="10408" y="1802"/>
                        <a:pt x="10374" y="1802"/>
                      </a:cubicBezTo>
                      <a:lnTo>
                        <a:pt x="10341" y="1802"/>
                      </a:lnTo>
                      <a:cubicBezTo>
                        <a:pt x="10007" y="1602"/>
                        <a:pt x="9607" y="1535"/>
                        <a:pt x="9207" y="1535"/>
                      </a:cubicBezTo>
                      <a:lnTo>
                        <a:pt x="8640" y="1535"/>
                      </a:lnTo>
                      <a:cubicBezTo>
                        <a:pt x="8439" y="1602"/>
                        <a:pt x="8406" y="1735"/>
                        <a:pt x="8373" y="1869"/>
                      </a:cubicBezTo>
                      <a:cubicBezTo>
                        <a:pt x="8373" y="1902"/>
                        <a:pt x="8373" y="1969"/>
                        <a:pt x="8339" y="2002"/>
                      </a:cubicBezTo>
                      <a:lnTo>
                        <a:pt x="8306" y="2503"/>
                      </a:lnTo>
                      <a:lnTo>
                        <a:pt x="8206" y="2669"/>
                      </a:lnTo>
                      <a:lnTo>
                        <a:pt x="7906" y="2936"/>
                      </a:lnTo>
                      <a:lnTo>
                        <a:pt x="7839" y="2936"/>
                      </a:lnTo>
                      <a:cubicBezTo>
                        <a:pt x="7706" y="2936"/>
                        <a:pt x="7639" y="3036"/>
                        <a:pt x="7606" y="3170"/>
                      </a:cubicBezTo>
                      <a:cubicBezTo>
                        <a:pt x="7472" y="3403"/>
                        <a:pt x="7339" y="3637"/>
                        <a:pt x="7105" y="3637"/>
                      </a:cubicBezTo>
                      <a:lnTo>
                        <a:pt x="7005" y="3637"/>
                      </a:lnTo>
                      <a:cubicBezTo>
                        <a:pt x="6805" y="3570"/>
                        <a:pt x="6805" y="3370"/>
                        <a:pt x="6805" y="3170"/>
                      </a:cubicBezTo>
                      <a:cubicBezTo>
                        <a:pt x="6805" y="3103"/>
                        <a:pt x="6805" y="3036"/>
                        <a:pt x="6805" y="2970"/>
                      </a:cubicBezTo>
                      <a:cubicBezTo>
                        <a:pt x="6705" y="2869"/>
                        <a:pt x="6571" y="2836"/>
                        <a:pt x="6438" y="2836"/>
                      </a:cubicBezTo>
                      <a:cubicBezTo>
                        <a:pt x="6338" y="2836"/>
                        <a:pt x="6205" y="2869"/>
                        <a:pt x="6104" y="2936"/>
                      </a:cubicBezTo>
                      <a:cubicBezTo>
                        <a:pt x="6104" y="2970"/>
                        <a:pt x="6104" y="2970"/>
                        <a:pt x="6038" y="2970"/>
                      </a:cubicBezTo>
                      <a:cubicBezTo>
                        <a:pt x="5838" y="3070"/>
                        <a:pt x="5838" y="3236"/>
                        <a:pt x="5838" y="3437"/>
                      </a:cubicBezTo>
                      <a:lnTo>
                        <a:pt x="5904" y="3537"/>
                      </a:lnTo>
                      <a:lnTo>
                        <a:pt x="5804" y="3603"/>
                      </a:lnTo>
                      <a:cubicBezTo>
                        <a:pt x="5604" y="3737"/>
                        <a:pt x="5471" y="3870"/>
                        <a:pt x="5337" y="4037"/>
                      </a:cubicBezTo>
                      <a:cubicBezTo>
                        <a:pt x="5237" y="4037"/>
                        <a:pt x="5204" y="4104"/>
                        <a:pt x="5170" y="4170"/>
                      </a:cubicBezTo>
                      <a:lnTo>
                        <a:pt x="5137" y="4237"/>
                      </a:lnTo>
                      <a:cubicBezTo>
                        <a:pt x="5170" y="4437"/>
                        <a:pt x="5070" y="4637"/>
                        <a:pt x="4904" y="4737"/>
                      </a:cubicBezTo>
                      <a:cubicBezTo>
                        <a:pt x="4837" y="4804"/>
                        <a:pt x="4737" y="4938"/>
                        <a:pt x="4703" y="5038"/>
                      </a:cubicBezTo>
                      <a:cubicBezTo>
                        <a:pt x="4670" y="5104"/>
                        <a:pt x="4603" y="5204"/>
                        <a:pt x="4537" y="5271"/>
                      </a:cubicBezTo>
                      <a:cubicBezTo>
                        <a:pt x="4303" y="5638"/>
                        <a:pt x="4036" y="6005"/>
                        <a:pt x="4270" y="6405"/>
                      </a:cubicBezTo>
                      <a:cubicBezTo>
                        <a:pt x="4270" y="6439"/>
                        <a:pt x="4303" y="6472"/>
                        <a:pt x="4337" y="6505"/>
                      </a:cubicBezTo>
                      <a:lnTo>
                        <a:pt x="4370" y="6572"/>
                      </a:lnTo>
                      <a:cubicBezTo>
                        <a:pt x="4437" y="6639"/>
                        <a:pt x="4503" y="6706"/>
                        <a:pt x="4570" y="6739"/>
                      </a:cubicBezTo>
                      <a:cubicBezTo>
                        <a:pt x="4503" y="6772"/>
                        <a:pt x="4470" y="6806"/>
                        <a:pt x="4403" y="6806"/>
                      </a:cubicBezTo>
                      <a:cubicBezTo>
                        <a:pt x="4337" y="6806"/>
                        <a:pt x="4270" y="6772"/>
                        <a:pt x="4203" y="6772"/>
                      </a:cubicBezTo>
                      <a:cubicBezTo>
                        <a:pt x="4136" y="6739"/>
                        <a:pt x="4070" y="6706"/>
                        <a:pt x="4003" y="6706"/>
                      </a:cubicBezTo>
                      <a:cubicBezTo>
                        <a:pt x="3870" y="6706"/>
                        <a:pt x="3736" y="6806"/>
                        <a:pt x="3703" y="6939"/>
                      </a:cubicBezTo>
                      <a:cubicBezTo>
                        <a:pt x="3603" y="7139"/>
                        <a:pt x="3636" y="7373"/>
                        <a:pt x="3769" y="7539"/>
                      </a:cubicBezTo>
                      <a:cubicBezTo>
                        <a:pt x="3803" y="7606"/>
                        <a:pt x="3836" y="7673"/>
                        <a:pt x="3870" y="7740"/>
                      </a:cubicBezTo>
                      <a:cubicBezTo>
                        <a:pt x="4003" y="8540"/>
                        <a:pt x="4070" y="9307"/>
                        <a:pt x="3369" y="9941"/>
                      </a:cubicBezTo>
                      <a:cubicBezTo>
                        <a:pt x="3302" y="9975"/>
                        <a:pt x="3269" y="10075"/>
                        <a:pt x="3269" y="10141"/>
                      </a:cubicBezTo>
                      <a:cubicBezTo>
                        <a:pt x="3269" y="10241"/>
                        <a:pt x="3236" y="10308"/>
                        <a:pt x="3169" y="10375"/>
                      </a:cubicBezTo>
                      <a:lnTo>
                        <a:pt x="3169" y="10642"/>
                      </a:lnTo>
                      <a:lnTo>
                        <a:pt x="2869" y="11209"/>
                      </a:lnTo>
                      <a:cubicBezTo>
                        <a:pt x="2168" y="11909"/>
                        <a:pt x="2002" y="12977"/>
                        <a:pt x="2435" y="13877"/>
                      </a:cubicBezTo>
                      <a:lnTo>
                        <a:pt x="2435" y="14178"/>
                      </a:lnTo>
                      <a:lnTo>
                        <a:pt x="2469" y="14511"/>
                      </a:lnTo>
                      <a:cubicBezTo>
                        <a:pt x="1768" y="14911"/>
                        <a:pt x="1768" y="15612"/>
                        <a:pt x="1768" y="16179"/>
                      </a:cubicBezTo>
                      <a:cubicBezTo>
                        <a:pt x="1701" y="16246"/>
                        <a:pt x="1701" y="16279"/>
                        <a:pt x="1701" y="16346"/>
                      </a:cubicBezTo>
                      <a:cubicBezTo>
                        <a:pt x="1535" y="16746"/>
                        <a:pt x="1168" y="17046"/>
                        <a:pt x="767" y="17180"/>
                      </a:cubicBezTo>
                      <a:lnTo>
                        <a:pt x="601" y="17046"/>
                      </a:lnTo>
                      <a:cubicBezTo>
                        <a:pt x="534" y="17113"/>
                        <a:pt x="467" y="17180"/>
                        <a:pt x="367" y="17246"/>
                      </a:cubicBezTo>
                      <a:cubicBezTo>
                        <a:pt x="200" y="17413"/>
                        <a:pt x="0" y="17547"/>
                        <a:pt x="67" y="17880"/>
                      </a:cubicBezTo>
                      <a:cubicBezTo>
                        <a:pt x="67" y="17980"/>
                        <a:pt x="100" y="18080"/>
                        <a:pt x="200" y="18147"/>
                      </a:cubicBezTo>
                      <a:cubicBezTo>
                        <a:pt x="267" y="18180"/>
                        <a:pt x="300" y="18247"/>
                        <a:pt x="334" y="18314"/>
                      </a:cubicBezTo>
                      <a:lnTo>
                        <a:pt x="467" y="18314"/>
                      </a:lnTo>
                      <a:cubicBezTo>
                        <a:pt x="534" y="18514"/>
                        <a:pt x="500" y="18747"/>
                        <a:pt x="400" y="18948"/>
                      </a:cubicBezTo>
                      <a:cubicBezTo>
                        <a:pt x="300" y="19114"/>
                        <a:pt x="267" y="19348"/>
                        <a:pt x="334" y="19581"/>
                      </a:cubicBezTo>
                      <a:lnTo>
                        <a:pt x="334" y="19715"/>
                      </a:lnTo>
                      <a:cubicBezTo>
                        <a:pt x="300" y="19948"/>
                        <a:pt x="334" y="20148"/>
                        <a:pt x="467" y="20315"/>
                      </a:cubicBezTo>
                      <a:cubicBezTo>
                        <a:pt x="467" y="20415"/>
                        <a:pt x="467" y="20515"/>
                        <a:pt x="567" y="20549"/>
                      </a:cubicBezTo>
                      <a:cubicBezTo>
                        <a:pt x="701" y="20849"/>
                        <a:pt x="867" y="21016"/>
                        <a:pt x="1168" y="21016"/>
                      </a:cubicBezTo>
                      <a:cubicBezTo>
                        <a:pt x="1268" y="21016"/>
                        <a:pt x="1401" y="20982"/>
                        <a:pt x="1535" y="20949"/>
                      </a:cubicBezTo>
                      <a:lnTo>
                        <a:pt x="1768" y="20882"/>
                      </a:lnTo>
                      <a:cubicBezTo>
                        <a:pt x="2035" y="20749"/>
                        <a:pt x="2335" y="20649"/>
                        <a:pt x="2635" y="20649"/>
                      </a:cubicBezTo>
                      <a:lnTo>
                        <a:pt x="2835" y="20649"/>
                      </a:lnTo>
                      <a:cubicBezTo>
                        <a:pt x="2869" y="20682"/>
                        <a:pt x="2869" y="20716"/>
                        <a:pt x="2902" y="20749"/>
                      </a:cubicBezTo>
                      <a:cubicBezTo>
                        <a:pt x="2936" y="20816"/>
                        <a:pt x="2969" y="20882"/>
                        <a:pt x="2969" y="20949"/>
                      </a:cubicBezTo>
                      <a:cubicBezTo>
                        <a:pt x="2735" y="21583"/>
                        <a:pt x="3036" y="22050"/>
                        <a:pt x="3369" y="22483"/>
                      </a:cubicBezTo>
                      <a:cubicBezTo>
                        <a:pt x="3469" y="22584"/>
                        <a:pt x="3503" y="22717"/>
                        <a:pt x="3503" y="22850"/>
                      </a:cubicBezTo>
                      <a:cubicBezTo>
                        <a:pt x="3503" y="22917"/>
                        <a:pt x="3503" y="22984"/>
                        <a:pt x="3536" y="23051"/>
                      </a:cubicBezTo>
                      <a:cubicBezTo>
                        <a:pt x="3603" y="23718"/>
                        <a:pt x="3536" y="24418"/>
                        <a:pt x="3269" y="25019"/>
                      </a:cubicBezTo>
                      <a:cubicBezTo>
                        <a:pt x="3069" y="25486"/>
                        <a:pt x="2969" y="25953"/>
                        <a:pt x="2936" y="26453"/>
                      </a:cubicBezTo>
                      <a:cubicBezTo>
                        <a:pt x="2936" y="26520"/>
                        <a:pt x="2936" y="26586"/>
                        <a:pt x="2936" y="26686"/>
                      </a:cubicBezTo>
                      <a:cubicBezTo>
                        <a:pt x="2936" y="26753"/>
                        <a:pt x="2835" y="26820"/>
                        <a:pt x="2802" y="26887"/>
                      </a:cubicBezTo>
                      <a:cubicBezTo>
                        <a:pt x="2435" y="27220"/>
                        <a:pt x="2302" y="27687"/>
                        <a:pt x="2435" y="28154"/>
                      </a:cubicBezTo>
                      <a:cubicBezTo>
                        <a:pt x="2435" y="28488"/>
                        <a:pt x="2635" y="28788"/>
                        <a:pt x="2969" y="28888"/>
                      </a:cubicBezTo>
                      <a:cubicBezTo>
                        <a:pt x="3036" y="28921"/>
                        <a:pt x="3102" y="28955"/>
                        <a:pt x="3136" y="28988"/>
                      </a:cubicBezTo>
                      <a:cubicBezTo>
                        <a:pt x="3302" y="29055"/>
                        <a:pt x="3436" y="29188"/>
                        <a:pt x="3536" y="29322"/>
                      </a:cubicBezTo>
                      <a:cubicBezTo>
                        <a:pt x="3636" y="29522"/>
                        <a:pt x="3836" y="29622"/>
                        <a:pt x="4036" y="29622"/>
                      </a:cubicBezTo>
                      <a:cubicBezTo>
                        <a:pt x="4303" y="29622"/>
                        <a:pt x="4537" y="29455"/>
                        <a:pt x="4670" y="29222"/>
                      </a:cubicBezTo>
                      <a:cubicBezTo>
                        <a:pt x="4904" y="29222"/>
                        <a:pt x="5137" y="29188"/>
                        <a:pt x="5337" y="29122"/>
                      </a:cubicBezTo>
                      <a:cubicBezTo>
                        <a:pt x="5604" y="29088"/>
                        <a:pt x="5838" y="29055"/>
                        <a:pt x="6104" y="29021"/>
                      </a:cubicBezTo>
                      <a:cubicBezTo>
                        <a:pt x="6371" y="29021"/>
                        <a:pt x="6672" y="29122"/>
                        <a:pt x="6938" y="29288"/>
                      </a:cubicBezTo>
                      <a:cubicBezTo>
                        <a:pt x="6972" y="29322"/>
                        <a:pt x="7005" y="29322"/>
                        <a:pt x="7038" y="29322"/>
                      </a:cubicBezTo>
                      <a:cubicBezTo>
                        <a:pt x="7139" y="29322"/>
                        <a:pt x="7239" y="29255"/>
                        <a:pt x="7272" y="29155"/>
                      </a:cubicBezTo>
                      <a:cubicBezTo>
                        <a:pt x="7339" y="29021"/>
                        <a:pt x="7205" y="28955"/>
                        <a:pt x="7105" y="28888"/>
                      </a:cubicBezTo>
                      <a:lnTo>
                        <a:pt x="7072" y="28855"/>
                      </a:lnTo>
                      <a:cubicBezTo>
                        <a:pt x="7105" y="28755"/>
                        <a:pt x="7072" y="28621"/>
                        <a:pt x="6972" y="28554"/>
                      </a:cubicBezTo>
                      <a:cubicBezTo>
                        <a:pt x="6938" y="28521"/>
                        <a:pt x="6905" y="28488"/>
                        <a:pt x="6905" y="28454"/>
                      </a:cubicBezTo>
                      <a:cubicBezTo>
                        <a:pt x="6872" y="28154"/>
                        <a:pt x="6838" y="27854"/>
                        <a:pt x="6738" y="27554"/>
                      </a:cubicBezTo>
                      <a:cubicBezTo>
                        <a:pt x="6571" y="27087"/>
                        <a:pt x="6571" y="26620"/>
                        <a:pt x="6672" y="26153"/>
                      </a:cubicBezTo>
                      <a:cubicBezTo>
                        <a:pt x="6705" y="26086"/>
                        <a:pt x="6705" y="26019"/>
                        <a:pt x="6738" y="25986"/>
                      </a:cubicBezTo>
                      <a:cubicBezTo>
                        <a:pt x="7005" y="25486"/>
                        <a:pt x="7239" y="24985"/>
                        <a:pt x="6872" y="24418"/>
                      </a:cubicBezTo>
                      <a:lnTo>
                        <a:pt x="6872" y="24318"/>
                      </a:lnTo>
                      <a:cubicBezTo>
                        <a:pt x="6905" y="24118"/>
                        <a:pt x="6838" y="23884"/>
                        <a:pt x="6772" y="23718"/>
                      </a:cubicBezTo>
                      <a:cubicBezTo>
                        <a:pt x="6772" y="23484"/>
                        <a:pt x="6805" y="23251"/>
                        <a:pt x="6805" y="23051"/>
                      </a:cubicBezTo>
                      <a:cubicBezTo>
                        <a:pt x="6772" y="22550"/>
                        <a:pt x="6872" y="22083"/>
                        <a:pt x="7038" y="21650"/>
                      </a:cubicBezTo>
                      <a:cubicBezTo>
                        <a:pt x="7072" y="21549"/>
                        <a:pt x="7072" y="21483"/>
                        <a:pt x="7038" y="21383"/>
                      </a:cubicBezTo>
                      <a:lnTo>
                        <a:pt x="7038" y="21349"/>
                      </a:lnTo>
                      <a:lnTo>
                        <a:pt x="7005" y="21349"/>
                      </a:lnTo>
                      <a:lnTo>
                        <a:pt x="7005" y="20015"/>
                      </a:lnTo>
                      <a:cubicBezTo>
                        <a:pt x="7072" y="19982"/>
                        <a:pt x="7105" y="19915"/>
                        <a:pt x="7105" y="19848"/>
                      </a:cubicBezTo>
                      <a:cubicBezTo>
                        <a:pt x="7105" y="19815"/>
                        <a:pt x="7105" y="19782"/>
                        <a:pt x="7105" y="19748"/>
                      </a:cubicBezTo>
                      <a:cubicBezTo>
                        <a:pt x="7105" y="19648"/>
                        <a:pt x="7105" y="19548"/>
                        <a:pt x="6972" y="19548"/>
                      </a:cubicBezTo>
                      <a:cubicBezTo>
                        <a:pt x="6972" y="19381"/>
                        <a:pt x="6905" y="19248"/>
                        <a:pt x="6838" y="19181"/>
                      </a:cubicBezTo>
                      <a:cubicBezTo>
                        <a:pt x="6672" y="19014"/>
                        <a:pt x="6605" y="18814"/>
                        <a:pt x="6638" y="18614"/>
                      </a:cubicBezTo>
                      <a:cubicBezTo>
                        <a:pt x="6672" y="18414"/>
                        <a:pt x="6838" y="18247"/>
                        <a:pt x="7005" y="18147"/>
                      </a:cubicBezTo>
                      <a:cubicBezTo>
                        <a:pt x="7139" y="18080"/>
                        <a:pt x="7239" y="17980"/>
                        <a:pt x="7339" y="17880"/>
                      </a:cubicBezTo>
                      <a:cubicBezTo>
                        <a:pt x="7339" y="17847"/>
                        <a:pt x="7372" y="17813"/>
                        <a:pt x="7405" y="17780"/>
                      </a:cubicBezTo>
                      <a:cubicBezTo>
                        <a:pt x="7505" y="17680"/>
                        <a:pt x="7606" y="17613"/>
                        <a:pt x="7739" y="17580"/>
                      </a:cubicBezTo>
                      <a:cubicBezTo>
                        <a:pt x="7839" y="17580"/>
                        <a:pt x="7906" y="17513"/>
                        <a:pt x="8006" y="17480"/>
                      </a:cubicBezTo>
                      <a:lnTo>
                        <a:pt x="8506" y="17480"/>
                      </a:lnTo>
                      <a:cubicBezTo>
                        <a:pt x="8552" y="17474"/>
                        <a:pt x="8597" y="17471"/>
                        <a:pt x="8641" y="17471"/>
                      </a:cubicBezTo>
                      <a:cubicBezTo>
                        <a:pt x="8853" y="17471"/>
                        <a:pt x="9047" y="17536"/>
                        <a:pt x="9240" y="17647"/>
                      </a:cubicBezTo>
                      <a:lnTo>
                        <a:pt x="9273" y="18547"/>
                      </a:lnTo>
                      <a:cubicBezTo>
                        <a:pt x="9307" y="18781"/>
                        <a:pt x="9207" y="19048"/>
                        <a:pt x="9040" y="19214"/>
                      </a:cubicBezTo>
                      <a:cubicBezTo>
                        <a:pt x="8840" y="19381"/>
                        <a:pt x="8740" y="19615"/>
                        <a:pt x="8706" y="19882"/>
                      </a:cubicBezTo>
                      <a:cubicBezTo>
                        <a:pt x="8573" y="20115"/>
                        <a:pt x="8506" y="20349"/>
                        <a:pt x="8540" y="20615"/>
                      </a:cubicBezTo>
                      <a:cubicBezTo>
                        <a:pt x="8540" y="20649"/>
                        <a:pt x="8540" y="20649"/>
                        <a:pt x="8540" y="20682"/>
                      </a:cubicBezTo>
                      <a:cubicBezTo>
                        <a:pt x="8540" y="20749"/>
                        <a:pt x="8573" y="20816"/>
                        <a:pt x="8606" y="20882"/>
                      </a:cubicBezTo>
                      <a:cubicBezTo>
                        <a:pt x="8606" y="20916"/>
                        <a:pt x="8606" y="20916"/>
                        <a:pt x="8640" y="20949"/>
                      </a:cubicBezTo>
                      <a:cubicBezTo>
                        <a:pt x="8640" y="20982"/>
                        <a:pt x="8673" y="21016"/>
                        <a:pt x="8706" y="21049"/>
                      </a:cubicBezTo>
                      <a:cubicBezTo>
                        <a:pt x="9340" y="21750"/>
                        <a:pt x="10107" y="22383"/>
                        <a:pt x="10941" y="22917"/>
                      </a:cubicBezTo>
                      <a:cubicBezTo>
                        <a:pt x="10975" y="22984"/>
                        <a:pt x="11041" y="23017"/>
                        <a:pt x="11108" y="23017"/>
                      </a:cubicBezTo>
                      <a:lnTo>
                        <a:pt x="11241" y="23017"/>
                      </a:lnTo>
                      <a:cubicBezTo>
                        <a:pt x="11342" y="23084"/>
                        <a:pt x="11408" y="23117"/>
                        <a:pt x="11408" y="23184"/>
                      </a:cubicBezTo>
                      <a:cubicBezTo>
                        <a:pt x="11442" y="23284"/>
                        <a:pt x="11408" y="23384"/>
                        <a:pt x="11342" y="23451"/>
                      </a:cubicBezTo>
                      <a:cubicBezTo>
                        <a:pt x="11208" y="23584"/>
                        <a:pt x="11141" y="23818"/>
                        <a:pt x="11208" y="24018"/>
                      </a:cubicBezTo>
                      <a:cubicBezTo>
                        <a:pt x="10875" y="24385"/>
                        <a:pt x="10808" y="24885"/>
                        <a:pt x="11008" y="25319"/>
                      </a:cubicBezTo>
                      <a:cubicBezTo>
                        <a:pt x="11008" y="25352"/>
                        <a:pt x="11041" y="25386"/>
                        <a:pt x="11041" y="25419"/>
                      </a:cubicBezTo>
                      <a:cubicBezTo>
                        <a:pt x="11442" y="26153"/>
                        <a:pt x="12109" y="26253"/>
                        <a:pt x="12709" y="26253"/>
                      </a:cubicBezTo>
                      <a:cubicBezTo>
                        <a:pt x="12843" y="26320"/>
                        <a:pt x="12943" y="26353"/>
                        <a:pt x="13076" y="26353"/>
                      </a:cubicBezTo>
                      <a:cubicBezTo>
                        <a:pt x="13310" y="26353"/>
                        <a:pt x="13543" y="26219"/>
                        <a:pt x="13710" y="26053"/>
                      </a:cubicBezTo>
                      <a:cubicBezTo>
                        <a:pt x="13810" y="25886"/>
                        <a:pt x="13777" y="25686"/>
                        <a:pt x="13643" y="25552"/>
                      </a:cubicBezTo>
                      <a:cubicBezTo>
                        <a:pt x="13610" y="25552"/>
                        <a:pt x="13576" y="25519"/>
                        <a:pt x="13543" y="25486"/>
                      </a:cubicBezTo>
                      <a:cubicBezTo>
                        <a:pt x="13510" y="25386"/>
                        <a:pt x="13510" y="25252"/>
                        <a:pt x="13543" y="25119"/>
                      </a:cubicBezTo>
                      <a:cubicBezTo>
                        <a:pt x="13576" y="25085"/>
                        <a:pt x="13610" y="25019"/>
                        <a:pt x="13643" y="24985"/>
                      </a:cubicBezTo>
                      <a:cubicBezTo>
                        <a:pt x="13643" y="24952"/>
                        <a:pt x="13677" y="24952"/>
                        <a:pt x="13677" y="24919"/>
                      </a:cubicBezTo>
                      <a:cubicBezTo>
                        <a:pt x="13743" y="24919"/>
                        <a:pt x="13777" y="24885"/>
                        <a:pt x="13843" y="24885"/>
                      </a:cubicBezTo>
                      <a:cubicBezTo>
                        <a:pt x="13943" y="24885"/>
                        <a:pt x="14010" y="24852"/>
                        <a:pt x="14077" y="24818"/>
                      </a:cubicBezTo>
                      <a:lnTo>
                        <a:pt x="14110" y="24818"/>
                      </a:lnTo>
                      <a:cubicBezTo>
                        <a:pt x="14177" y="24818"/>
                        <a:pt x="14244" y="24818"/>
                        <a:pt x="14310" y="24785"/>
                      </a:cubicBezTo>
                      <a:cubicBezTo>
                        <a:pt x="14444" y="24752"/>
                        <a:pt x="14577" y="24718"/>
                        <a:pt x="14677" y="24652"/>
                      </a:cubicBezTo>
                      <a:lnTo>
                        <a:pt x="14744" y="24618"/>
                      </a:lnTo>
                      <a:cubicBezTo>
                        <a:pt x="14777" y="24652"/>
                        <a:pt x="14844" y="24652"/>
                        <a:pt x="14877" y="24652"/>
                      </a:cubicBezTo>
                      <a:cubicBezTo>
                        <a:pt x="14944" y="24652"/>
                        <a:pt x="15011" y="24652"/>
                        <a:pt x="15044" y="24585"/>
                      </a:cubicBezTo>
                      <a:cubicBezTo>
                        <a:pt x="15144" y="24685"/>
                        <a:pt x="15244" y="24785"/>
                        <a:pt x="15344" y="24818"/>
                      </a:cubicBezTo>
                      <a:cubicBezTo>
                        <a:pt x="15411" y="24852"/>
                        <a:pt x="15478" y="24885"/>
                        <a:pt x="15545" y="24919"/>
                      </a:cubicBezTo>
                      <a:lnTo>
                        <a:pt x="15678" y="24952"/>
                      </a:lnTo>
                      <a:lnTo>
                        <a:pt x="15745" y="25019"/>
                      </a:lnTo>
                      <a:lnTo>
                        <a:pt x="15645" y="25019"/>
                      </a:lnTo>
                      <a:cubicBezTo>
                        <a:pt x="15311" y="25052"/>
                        <a:pt x="15011" y="25185"/>
                        <a:pt x="14811" y="25419"/>
                      </a:cubicBezTo>
                      <a:lnTo>
                        <a:pt x="14577" y="25586"/>
                      </a:lnTo>
                      <a:cubicBezTo>
                        <a:pt x="14544" y="25586"/>
                        <a:pt x="14510" y="25619"/>
                        <a:pt x="14444" y="25652"/>
                      </a:cubicBezTo>
                      <a:cubicBezTo>
                        <a:pt x="14410" y="25652"/>
                        <a:pt x="14410" y="25686"/>
                        <a:pt x="14377" y="25719"/>
                      </a:cubicBezTo>
                      <a:lnTo>
                        <a:pt x="14244" y="25853"/>
                      </a:lnTo>
                      <a:lnTo>
                        <a:pt x="14110" y="25986"/>
                      </a:lnTo>
                      <a:cubicBezTo>
                        <a:pt x="14310" y="26353"/>
                        <a:pt x="14344" y="26753"/>
                        <a:pt x="14210" y="27153"/>
                      </a:cubicBezTo>
                      <a:cubicBezTo>
                        <a:pt x="14144" y="27254"/>
                        <a:pt x="14077" y="27320"/>
                        <a:pt x="13977" y="27420"/>
                      </a:cubicBezTo>
                      <a:cubicBezTo>
                        <a:pt x="13843" y="28121"/>
                        <a:pt x="13977" y="28288"/>
                        <a:pt x="14644" y="28421"/>
                      </a:cubicBezTo>
                      <a:lnTo>
                        <a:pt x="14744" y="28421"/>
                      </a:lnTo>
                      <a:cubicBezTo>
                        <a:pt x="14877" y="28421"/>
                        <a:pt x="15044" y="28454"/>
                        <a:pt x="15111" y="28621"/>
                      </a:cubicBezTo>
                      <a:lnTo>
                        <a:pt x="15144" y="28721"/>
                      </a:lnTo>
                      <a:cubicBezTo>
                        <a:pt x="15178" y="28788"/>
                        <a:pt x="15178" y="28888"/>
                        <a:pt x="15211" y="28955"/>
                      </a:cubicBezTo>
                      <a:cubicBezTo>
                        <a:pt x="15211" y="28988"/>
                        <a:pt x="15244" y="29021"/>
                        <a:pt x="15244" y="29088"/>
                      </a:cubicBezTo>
                      <a:lnTo>
                        <a:pt x="15244" y="29155"/>
                      </a:lnTo>
                      <a:cubicBezTo>
                        <a:pt x="15278" y="29188"/>
                        <a:pt x="15311" y="29255"/>
                        <a:pt x="15344" y="29322"/>
                      </a:cubicBezTo>
                      <a:cubicBezTo>
                        <a:pt x="15344" y="29355"/>
                        <a:pt x="15378" y="29388"/>
                        <a:pt x="15411" y="29388"/>
                      </a:cubicBezTo>
                      <a:cubicBezTo>
                        <a:pt x="15444" y="29422"/>
                        <a:pt x="15478" y="29455"/>
                        <a:pt x="15511" y="29488"/>
                      </a:cubicBezTo>
                      <a:cubicBezTo>
                        <a:pt x="15545" y="29522"/>
                        <a:pt x="15578" y="29522"/>
                        <a:pt x="15611" y="29555"/>
                      </a:cubicBezTo>
                      <a:cubicBezTo>
                        <a:pt x="15678" y="29589"/>
                        <a:pt x="15745" y="29589"/>
                        <a:pt x="15811" y="29589"/>
                      </a:cubicBezTo>
                      <a:lnTo>
                        <a:pt x="15911" y="29589"/>
                      </a:lnTo>
                      <a:cubicBezTo>
                        <a:pt x="15928" y="29605"/>
                        <a:pt x="15945" y="29614"/>
                        <a:pt x="15962" y="29614"/>
                      </a:cubicBezTo>
                      <a:cubicBezTo>
                        <a:pt x="15978" y="29614"/>
                        <a:pt x="15995" y="29605"/>
                        <a:pt x="16012" y="29589"/>
                      </a:cubicBezTo>
                      <a:lnTo>
                        <a:pt x="16078" y="29589"/>
                      </a:lnTo>
                      <a:cubicBezTo>
                        <a:pt x="16579" y="29589"/>
                        <a:pt x="16779" y="29355"/>
                        <a:pt x="16845" y="28821"/>
                      </a:cubicBezTo>
                      <a:cubicBezTo>
                        <a:pt x="16845" y="28721"/>
                        <a:pt x="16879" y="28621"/>
                        <a:pt x="16912" y="28521"/>
                      </a:cubicBezTo>
                      <a:cubicBezTo>
                        <a:pt x="16946" y="28454"/>
                        <a:pt x="16946" y="28421"/>
                        <a:pt x="16946" y="28388"/>
                      </a:cubicBezTo>
                      <a:lnTo>
                        <a:pt x="17012" y="28388"/>
                      </a:lnTo>
                      <a:lnTo>
                        <a:pt x="17079" y="28321"/>
                      </a:lnTo>
                      <a:cubicBezTo>
                        <a:pt x="17112" y="28354"/>
                        <a:pt x="17179" y="28388"/>
                        <a:pt x="17246" y="28388"/>
                      </a:cubicBezTo>
                      <a:cubicBezTo>
                        <a:pt x="17379" y="28354"/>
                        <a:pt x="17546" y="28288"/>
                        <a:pt x="17646" y="28154"/>
                      </a:cubicBezTo>
                      <a:cubicBezTo>
                        <a:pt x="17880" y="28087"/>
                        <a:pt x="18280" y="27987"/>
                        <a:pt x="18180" y="27620"/>
                      </a:cubicBezTo>
                      <a:cubicBezTo>
                        <a:pt x="18146" y="27420"/>
                        <a:pt x="18046" y="27254"/>
                        <a:pt x="17880" y="27153"/>
                      </a:cubicBezTo>
                      <a:cubicBezTo>
                        <a:pt x="17779" y="27087"/>
                        <a:pt x="17679" y="27087"/>
                        <a:pt x="17579" y="27053"/>
                      </a:cubicBezTo>
                      <a:lnTo>
                        <a:pt x="17513" y="27053"/>
                      </a:lnTo>
                      <a:cubicBezTo>
                        <a:pt x="17212" y="26887"/>
                        <a:pt x="17146" y="26686"/>
                        <a:pt x="17346" y="26320"/>
                      </a:cubicBezTo>
                      <a:cubicBezTo>
                        <a:pt x="17346" y="26286"/>
                        <a:pt x="17379" y="26253"/>
                        <a:pt x="17413" y="26219"/>
                      </a:cubicBezTo>
                      <a:cubicBezTo>
                        <a:pt x="17479" y="26086"/>
                        <a:pt x="17513" y="25986"/>
                        <a:pt x="17646" y="25986"/>
                      </a:cubicBezTo>
                      <a:cubicBezTo>
                        <a:pt x="17746" y="25986"/>
                        <a:pt x="17813" y="26019"/>
                        <a:pt x="17880" y="26053"/>
                      </a:cubicBezTo>
                      <a:cubicBezTo>
                        <a:pt x="17946" y="26086"/>
                        <a:pt x="17980" y="26086"/>
                        <a:pt x="18013" y="26086"/>
                      </a:cubicBezTo>
                      <a:cubicBezTo>
                        <a:pt x="18046" y="26086"/>
                        <a:pt x="18046" y="26086"/>
                        <a:pt x="18080" y="26053"/>
                      </a:cubicBezTo>
                      <a:cubicBezTo>
                        <a:pt x="18146" y="26053"/>
                        <a:pt x="18180" y="25986"/>
                        <a:pt x="18213" y="25919"/>
                      </a:cubicBezTo>
                      <a:cubicBezTo>
                        <a:pt x="18213" y="25919"/>
                        <a:pt x="18213" y="25886"/>
                        <a:pt x="18213" y="25886"/>
                      </a:cubicBezTo>
                      <a:lnTo>
                        <a:pt x="18213" y="25853"/>
                      </a:lnTo>
                      <a:cubicBezTo>
                        <a:pt x="18246" y="25786"/>
                        <a:pt x="18246" y="25752"/>
                        <a:pt x="18213" y="25719"/>
                      </a:cubicBezTo>
                      <a:lnTo>
                        <a:pt x="18213" y="25652"/>
                      </a:lnTo>
                      <a:cubicBezTo>
                        <a:pt x="18213" y="25652"/>
                        <a:pt x="18213" y="25619"/>
                        <a:pt x="18213" y="25619"/>
                      </a:cubicBezTo>
                      <a:cubicBezTo>
                        <a:pt x="18080" y="25419"/>
                        <a:pt x="17980" y="25185"/>
                        <a:pt x="17946" y="24952"/>
                      </a:cubicBezTo>
                      <a:cubicBezTo>
                        <a:pt x="17846" y="24485"/>
                        <a:pt x="17746" y="23985"/>
                        <a:pt x="17012" y="23951"/>
                      </a:cubicBezTo>
                      <a:cubicBezTo>
                        <a:pt x="16996" y="23968"/>
                        <a:pt x="16987" y="23976"/>
                        <a:pt x="16979" y="23976"/>
                      </a:cubicBezTo>
                      <a:cubicBezTo>
                        <a:pt x="16971" y="23976"/>
                        <a:pt x="16962" y="23968"/>
                        <a:pt x="16946" y="23951"/>
                      </a:cubicBezTo>
                      <a:lnTo>
                        <a:pt x="16912" y="23951"/>
                      </a:lnTo>
                      <a:cubicBezTo>
                        <a:pt x="16879" y="23918"/>
                        <a:pt x="16879" y="23851"/>
                        <a:pt x="16879" y="23784"/>
                      </a:cubicBezTo>
                      <a:cubicBezTo>
                        <a:pt x="16879" y="23718"/>
                        <a:pt x="16845" y="23651"/>
                        <a:pt x="16812" y="23584"/>
                      </a:cubicBezTo>
                      <a:cubicBezTo>
                        <a:pt x="16879" y="23551"/>
                        <a:pt x="16912" y="23518"/>
                        <a:pt x="16946" y="23518"/>
                      </a:cubicBezTo>
                      <a:cubicBezTo>
                        <a:pt x="17012" y="23518"/>
                        <a:pt x="17046" y="23551"/>
                        <a:pt x="17079" y="23618"/>
                      </a:cubicBezTo>
                      <a:cubicBezTo>
                        <a:pt x="17212" y="23751"/>
                        <a:pt x="17413" y="23818"/>
                        <a:pt x="17613" y="23851"/>
                      </a:cubicBezTo>
                      <a:cubicBezTo>
                        <a:pt x="17779" y="23818"/>
                        <a:pt x="17946" y="23718"/>
                        <a:pt x="18080" y="23584"/>
                      </a:cubicBezTo>
                      <a:cubicBezTo>
                        <a:pt x="18180" y="23351"/>
                        <a:pt x="18246" y="23084"/>
                        <a:pt x="18213" y="22850"/>
                      </a:cubicBezTo>
                      <a:cubicBezTo>
                        <a:pt x="18180" y="22617"/>
                        <a:pt x="18146" y="22350"/>
                        <a:pt x="17980" y="22350"/>
                      </a:cubicBezTo>
                      <a:lnTo>
                        <a:pt x="17913" y="22350"/>
                      </a:lnTo>
                      <a:cubicBezTo>
                        <a:pt x="17779" y="22383"/>
                        <a:pt x="17646" y="22417"/>
                        <a:pt x="17479" y="22417"/>
                      </a:cubicBezTo>
                      <a:cubicBezTo>
                        <a:pt x="17445" y="22411"/>
                        <a:pt x="17411" y="22408"/>
                        <a:pt x="17376" y="22408"/>
                      </a:cubicBezTo>
                      <a:cubicBezTo>
                        <a:pt x="17211" y="22408"/>
                        <a:pt x="17050" y="22473"/>
                        <a:pt x="16912" y="22584"/>
                      </a:cubicBezTo>
                      <a:lnTo>
                        <a:pt x="16879" y="22617"/>
                      </a:lnTo>
                      <a:cubicBezTo>
                        <a:pt x="16845" y="22650"/>
                        <a:pt x="16812" y="22684"/>
                        <a:pt x="16812" y="22717"/>
                      </a:cubicBezTo>
                      <a:lnTo>
                        <a:pt x="16378" y="22617"/>
                      </a:lnTo>
                      <a:cubicBezTo>
                        <a:pt x="16345" y="22584"/>
                        <a:pt x="16312" y="22584"/>
                        <a:pt x="16278" y="22584"/>
                      </a:cubicBezTo>
                      <a:cubicBezTo>
                        <a:pt x="16212" y="22584"/>
                        <a:pt x="16112" y="22617"/>
                        <a:pt x="16045" y="22650"/>
                      </a:cubicBezTo>
                      <a:cubicBezTo>
                        <a:pt x="16012" y="22684"/>
                        <a:pt x="15978" y="22717"/>
                        <a:pt x="15911" y="22717"/>
                      </a:cubicBezTo>
                      <a:cubicBezTo>
                        <a:pt x="15911" y="22717"/>
                        <a:pt x="15878" y="22717"/>
                        <a:pt x="15845" y="22650"/>
                      </a:cubicBezTo>
                      <a:cubicBezTo>
                        <a:pt x="15845" y="22584"/>
                        <a:pt x="15811" y="22550"/>
                        <a:pt x="15778" y="22483"/>
                      </a:cubicBezTo>
                      <a:cubicBezTo>
                        <a:pt x="15611" y="22150"/>
                        <a:pt x="15378" y="21883"/>
                        <a:pt x="15111" y="21650"/>
                      </a:cubicBezTo>
                      <a:cubicBezTo>
                        <a:pt x="14644" y="21249"/>
                        <a:pt x="14210" y="20849"/>
                        <a:pt x="14310" y="20115"/>
                      </a:cubicBezTo>
                      <a:cubicBezTo>
                        <a:pt x="14410" y="20048"/>
                        <a:pt x="14510" y="19982"/>
                        <a:pt x="14611" y="19948"/>
                      </a:cubicBezTo>
                      <a:cubicBezTo>
                        <a:pt x="14777" y="19848"/>
                        <a:pt x="14911" y="19748"/>
                        <a:pt x="15011" y="19581"/>
                      </a:cubicBezTo>
                      <a:cubicBezTo>
                        <a:pt x="15044" y="19548"/>
                        <a:pt x="15078" y="19515"/>
                        <a:pt x="15078" y="19448"/>
                      </a:cubicBezTo>
                      <a:cubicBezTo>
                        <a:pt x="15111" y="19381"/>
                        <a:pt x="15111" y="19315"/>
                        <a:pt x="15111" y="19281"/>
                      </a:cubicBezTo>
                      <a:cubicBezTo>
                        <a:pt x="15111" y="19081"/>
                        <a:pt x="15011" y="19014"/>
                        <a:pt x="14844" y="18981"/>
                      </a:cubicBezTo>
                      <a:lnTo>
                        <a:pt x="14444" y="18681"/>
                      </a:lnTo>
                      <a:cubicBezTo>
                        <a:pt x="14444" y="18614"/>
                        <a:pt x="14444" y="18547"/>
                        <a:pt x="14444" y="18514"/>
                      </a:cubicBezTo>
                      <a:cubicBezTo>
                        <a:pt x="14377" y="18247"/>
                        <a:pt x="14244" y="18014"/>
                        <a:pt x="14043" y="17813"/>
                      </a:cubicBezTo>
                      <a:cubicBezTo>
                        <a:pt x="13977" y="17747"/>
                        <a:pt x="13910" y="17680"/>
                        <a:pt x="13877" y="17613"/>
                      </a:cubicBezTo>
                      <a:cubicBezTo>
                        <a:pt x="13810" y="17547"/>
                        <a:pt x="13743" y="17513"/>
                        <a:pt x="13710" y="17480"/>
                      </a:cubicBezTo>
                      <a:lnTo>
                        <a:pt x="13677" y="17447"/>
                      </a:lnTo>
                      <a:cubicBezTo>
                        <a:pt x="13543" y="17280"/>
                        <a:pt x="13410" y="17113"/>
                        <a:pt x="13310" y="16946"/>
                      </a:cubicBezTo>
                      <a:cubicBezTo>
                        <a:pt x="13210" y="16779"/>
                        <a:pt x="13109" y="16646"/>
                        <a:pt x="13009" y="16513"/>
                      </a:cubicBezTo>
                      <a:lnTo>
                        <a:pt x="12175" y="15378"/>
                      </a:lnTo>
                      <a:cubicBezTo>
                        <a:pt x="12142" y="15345"/>
                        <a:pt x="12109" y="15312"/>
                        <a:pt x="12042" y="15278"/>
                      </a:cubicBezTo>
                      <a:cubicBezTo>
                        <a:pt x="11942" y="15212"/>
                        <a:pt x="11875" y="15145"/>
                        <a:pt x="11809" y="15045"/>
                      </a:cubicBezTo>
                      <a:cubicBezTo>
                        <a:pt x="11775" y="15011"/>
                        <a:pt x="11742" y="14978"/>
                        <a:pt x="11742" y="14911"/>
                      </a:cubicBezTo>
                      <a:cubicBezTo>
                        <a:pt x="12075" y="14811"/>
                        <a:pt x="12342" y="14578"/>
                        <a:pt x="12476" y="14244"/>
                      </a:cubicBezTo>
                      <a:cubicBezTo>
                        <a:pt x="12576" y="14044"/>
                        <a:pt x="12709" y="13877"/>
                        <a:pt x="12876" y="13744"/>
                      </a:cubicBezTo>
                      <a:lnTo>
                        <a:pt x="13009" y="13711"/>
                      </a:lnTo>
                      <a:lnTo>
                        <a:pt x="13109" y="13711"/>
                      </a:lnTo>
                      <a:cubicBezTo>
                        <a:pt x="13376" y="13711"/>
                        <a:pt x="13643" y="13610"/>
                        <a:pt x="13877" y="13444"/>
                      </a:cubicBezTo>
                      <a:cubicBezTo>
                        <a:pt x="13910" y="13377"/>
                        <a:pt x="13943" y="13344"/>
                        <a:pt x="14010" y="13277"/>
                      </a:cubicBezTo>
                      <a:lnTo>
                        <a:pt x="14043" y="13244"/>
                      </a:lnTo>
                      <a:cubicBezTo>
                        <a:pt x="14210" y="13110"/>
                        <a:pt x="14410" y="12977"/>
                        <a:pt x="14611" y="12877"/>
                      </a:cubicBezTo>
                      <a:cubicBezTo>
                        <a:pt x="14777" y="12777"/>
                        <a:pt x="14944" y="12643"/>
                        <a:pt x="15111" y="12543"/>
                      </a:cubicBezTo>
                      <a:cubicBezTo>
                        <a:pt x="15344" y="12543"/>
                        <a:pt x="15444" y="12343"/>
                        <a:pt x="15511" y="12176"/>
                      </a:cubicBezTo>
                      <a:cubicBezTo>
                        <a:pt x="15511" y="12143"/>
                        <a:pt x="15511" y="12076"/>
                        <a:pt x="15511" y="12043"/>
                      </a:cubicBezTo>
                      <a:cubicBezTo>
                        <a:pt x="15811" y="11843"/>
                        <a:pt x="16012" y="11542"/>
                        <a:pt x="16078" y="11209"/>
                      </a:cubicBezTo>
                      <a:cubicBezTo>
                        <a:pt x="16212" y="11142"/>
                        <a:pt x="16312" y="11009"/>
                        <a:pt x="16378" y="10875"/>
                      </a:cubicBezTo>
                      <a:lnTo>
                        <a:pt x="16445" y="10875"/>
                      </a:lnTo>
                      <a:cubicBezTo>
                        <a:pt x="16579" y="10808"/>
                        <a:pt x="16712" y="10775"/>
                        <a:pt x="16845" y="10708"/>
                      </a:cubicBezTo>
                      <a:lnTo>
                        <a:pt x="17079" y="10642"/>
                      </a:lnTo>
                      <a:lnTo>
                        <a:pt x="17212" y="10642"/>
                      </a:lnTo>
                      <a:lnTo>
                        <a:pt x="17312" y="10675"/>
                      </a:lnTo>
                      <a:cubicBezTo>
                        <a:pt x="17513" y="10708"/>
                        <a:pt x="17679" y="10808"/>
                        <a:pt x="17813" y="10942"/>
                      </a:cubicBezTo>
                      <a:cubicBezTo>
                        <a:pt x="17946" y="11075"/>
                        <a:pt x="18080" y="11142"/>
                        <a:pt x="18280" y="11142"/>
                      </a:cubicBezTo>
                      <a:lnTo>
                        <a:pt x="18413" y="11142"/>
                      </a:lnTo>
                      <a:cubicBezTo>
                        <a:pt x="18480" y="11109"/>
                        <a:pt x="18547" y="11075"/>
                        <a:pt x="18580" y="11075"/>
                      </a:cubicBezTo>
                      <a:cubicBezTo>
                        <a:pt x="18613" y="11042"/>
                        <a:pt x="18647" y="11009"/>
                        <a:pt x="18680" y="11009"/>
                      </a:cubicBezTo>
                      <a:lnTo>
                        <a:pt x="18747" y="10975"/>
                      </a:lnTo>
                      <a:cubicBezTo>
                        <a:pt x="18747" y="10808"/>
                        <a:pt x="18780" y="10675"/>
                        <a:pt x="18847" y="10542"/>
                      </a:cubicBezTo>
                      <a:cubicBezTo>
                        <a:pt x="18947" y="10375"/>
                        <a:pt x="18980" y="10175"/>
                        <a:pt x="18914" y="9975"/>
                      </a:cubicBezTo>
                      <a:cubicBezTo>
                        <a:pt x="19014" y="9474"/>
                        <a:pt x="18847" y="9207"/>
                        <a:pt x="18313" y="9007"/>
                      </a:cubicBezTo>
                      <a:cubicBezTo>
                        <a:pt x="18113" y="8940"/>
                        <a:pt x="17880" y="8907"/>
                        <a:pt x="17646" y="8907"/>
                      </a:cubicBezTo>
                      <a:cubicBezTo>
                        <a:pt x="17279" y="8907"/>
                        <a:pt x="16946" y="8974"/>
                        <a:pt x="16579" y="9107"/>
                      </a:cubicBezTo>
                      <a:cubicBezTo>
                        <a:pt x="16345" y="9174"/>
                        <a:pt x="16078" y="9241"/>
                        <a:pt x="15811" y="9307"/>
                      </a:cubicBezTo>
                      <a:lnTo>
                        <a:pt x="15478" y="9674"/>
                      </a:lnTo>
                      <a:cubicBezTo>
                        <a:pt x="15444" y="9674"/>
                        <a:pt x="15411" y="9708"/>
                        <a:pt x="15411" y="9708"/>
                      </a:cubicBezTo>
                      <a:lnTo>
                        <a:pt x="13877" y="9708"/>
                      </a:lnTo>
                      <a:cubicBezTo>
                        <a:pt x="13810" y="9708"/>
                        <a:pt x="13710" y="9741"/>
                        <a:pt x="13643" y="9774"/>
                      </a:cubicBezTo>
                      <a:cubicBezTo>
                        <a:pt x="13610" y="9841"/>
                        <a:pt x="13576" y="9908"/>
                        <a:pt x="13576" y="10008"/>
                      </a:cubicBezTo>
                      <a:lnTo>
                        <a:pt x="13576" y="10075"/>
                      </a:lnTo>
                      <a:lnTo>
                        <a:pt x="13576" y="10141"/>
                      </a:lnTo>
                      <a:cubicBezTo>
                        <a:pt x="13310" y="10375"/>
                        <a:pt x="12976" y="10508"/>
                        <a:pt x="12642" y="10508"/>
                      </a:cubicBezTo>
                      <a:cubicBezTo>
                        <a:pt x="12242" y="10508"/>
                        <a:pt x="11875" y="10308"/>
                        <a:pt x="11642" y="9975"/>
                      </a:cubicBezTo>
                      <a:lnTo>
                        <a:pt x="11508" y="9975"/>
                      </a:lnTo>
                      <a:cubicBezTo>
                        <a:pt x="11442" y="9941"/>
                        <a:pt x="11375" y="9941"/>
                        <a:pt x="11342" y="9941"/>
                      </a:cubicBezTo>
                      <a:cubicBezTo>
                        <a:pt x="11208" y="9941"/>
                        <a:pt x="11141" y="10008"/>
                        <a:pt x="11108" y="10175"/>
                      </a:cubicBezTo>
                      <a:lnTo>
                        <a:pt x="10908" y="10308"/>
                      </a:lnTo>
                      <a:lnTo>
                        <a:pt x="10741" y="10308"/>
                      </a:lnTo>
                      <a:cubicBezTo>
                        <a:pt x="10374" y="10442"/>
                        <a:pt x="10141" y="10808"/>
                        <a:pt x="10141" y="11209"/>
                      </a:cubicBezTo>
                      <a:cubicBezTo>
                        <a:pt x="10141" y="11242"/>
                        <a:pt x="10141" y="11275"/>
                        <a:pt x="10174" y="11342"/>
                      </a:cubicBezTo>
                      <a:cubicBezTo>
                        <a:pt x="10107" y="11409"/>
                        <a:pt x="10041" y="11476"/>
                        <a:pt x="9941" y="11509"/>
                      </a:cubicBezTo>
                      <a:cubicBezTo>
                        <a:pt x="9740" y="11642"/>
                        <a:pt x="9607" y="11843"/>
                        <a:pt x="9574" y="12076"/>
                      </a:cubicBezTo>
                      <a:cubicBezTo>
                        <a:pt x="9540" y="12109"/>
                        <a:pt x="9507" y="12143"/>
                        <a:pt x="9474" y="12209"/>
                      </a:cubicBezTo>
                      <a:cubicBezTo>
                        <a:pt x="9440" y="12243"/>
                        <a:pt x="9440" y="12310"/>
                        <a:pt x="9440" y="12343"/>
                      </a:cubicBezTo>
                      <a:cubicBezTo>
                        <a:pt x="9340" y="12376"/>
                        <a:pt x="9240" y="12376"/>
                        <a:pt x="9140" y="12376"/>
                      </a:cubicBezTo>
                      <a:cubicBezTo>
                        <a:pt x="9007" y="12376"/>
                        <a:pt x="8906" y="12343"/>
                        <a:pt x="8806" y="12343"/>
                      </a:cubicBezTo>
                      <a:cubicBezTo>
                        <a:pt x="8773" y="12276"/>
                        <a:pt x="8740" y="12243"/>
                        <a:pt x="8706" y="12209"/>
                      </a:cubicBezTo>
                      <a:lnTo>
                        <a:pt x="8573" y="12209"/>
                      </a:lnTo>
                      <a:lnTo>
                        <a:pt x="8506" y="12176"/>
                      </a:lnTo>
                      <a:cubicBezTo>
                        <a:pt x="8139" y="12076"/>
                        <a:pt x="7839" y="11976"/>
                        <a:pt x="7739" y="11576"/>
                      </a:cubicBezTo>
                      <a:cubicBezTo>
                        <a:pt x="7706" y="11509"/>
                        <a:pt x="7672" y="11442"/>
                        <a:pt x="7639" y="11376"/>
                      </a:cubicBezTo>
                      <a:cubicBezTo>
                        <a:pt x="7539" y="11275"/>
                        <a:pt x="7472" y="11142"/>
                        <a:pt x="7472" y="11009"/>
                      </a:cubicBezTo>
                      <a:cubicBezTo>
                        <a:pt x="7439" y="10942"/>
                        <a:pt x="7439" y="10909"/>
                        <a:pt x="7439" y="10842"/>
                      </a:cubicBezTo>
                      <a:cubicBezTo>
                        <a:pt x="7439" y="10808"/>
                        <a:pt x="7405" y="10742"/>
                        <a:pt x="7372" y="10708"/>
                      </a:cubicBezTo>
                      <a:cubicBezTo>
                        <a:pt x="7339" y="10675"/>
                        <a:pt x="7305" y="10675"/>
                        <a:pt x="7305" y="10675"/>
                      </a:cubicBezTo>
                      <a:lnTo>
                        <a:pt x="7239" y="10675"/>
                      </a:lnTo>
                      <a:lnTo>
                        <a:pt x="7272" y="10642"/>
                      </a:lnTo>
                      <a:cubicBezTo>
                        <a:pt x="7305" y="10542"/>
                        <a:pt x="7272" y="10442"/>
                        <a:pt x="7205" y="10341"/>
                      </a:cubicBezTo>
                      <a:cubicBezTo>
                        <a:pt x="7072" y="10208"/>
                        <a:pt x="6905" y="10141"/>
                        <a:pt x="6738" y="10108"/>
                      </a:cubicBezTo>
                      <a:cubicBezTo>
                        <a:pt x="6471" y="10075"/>
                        <a:pt x="6205" y="9874"/>
                        <a:pt x="6138" y="9608"/>
                      </a:cubicBezTo>
                      <a:cubicBezTo>
                        <a:pt x="5738" y="8340"/>
                        <a:pt x="5537" y="6906"/>
                        <a:pt x="6705" y="5638"/>
                      </a:cubicBezTo>
                      <a:cubicBezTo>
                        <a:pt x="6885" y="5428"/>
                        <a:pt x="7145" y="5299"/>
                        <a:pt x="7438" y="5299"/>
                      </a:cubicBezTo>
                      <a:cubicBezTo>
                        <a:pt x="7471" y="5299"/>
                        <a:pt x="7505" y="5301"/>
                        <a:pt x="7539" y="5305"/>
                      </a:cubicBezTo>
                      <a:cubicBezTo>
                        <a:pt x="7672" y="5305"/>
                        <a:pt x="7806" y="5305"/>
                        <a:pt x="7939" y="5338"/>
                      </a:cubicBezTo>
                      <a:lnTo>
                        <a:pt x="8439" y="5338"/>
                      </a:lnTo>
                      <a:lnTo>
                        <a:pt x="8473" y="5305"/>
                      </a:lnTo>
                      <a:cubicBezTo>
                        <a:pt x="8560" y="5450"/>
                        <a:pt x="8698" y="5544"/>
                        <a:pt x="8864" y="5544"/>
                      </a:cubicBezTo>
                      <a:cubicBezTo>
                        <a:pt x="8889" y="5544"/>
                        <a:pt x="8914" y="5542"/>
                        <a:pt x="8940" y="5538"/>
                      </a:cubicBezTo>
                      <a:lnTo>
                        <a:pt x="9040" y="5538"/>
                      </a:lnTo>
                      <a:cubicBezTo>
                        <a:pt x="9107" y="5538"/>
                        <a:pt x="9140" y="5505"/>
                        <a:pt x="9173" y="5505"/>
                      </a:cubicBezTo>
                      <a:cubicBezTo>
                        <a:pt x="9240" y="5571"/>
                        <a:pt x="9307" y="5605"/>
                        <a:pt x="9407" y="5605"/>
                      </a:cubicBezTo>
                      <a:cubicBezTo>
                        <a:pt x="9540" y="5605"/>
                        <a:pt x="9674" y="5538"/>
                        <a:pt x="9740" y="5438"/>
                      </a:cubicBezTo>
                      <a:cubicBezTo>
                        <a:pt x="9840" y="5371"/>
                        <a:pt x="9907" y="5305"/>
                        <a:pt x="10007" y="5271"/>
                      </a:cubicBezTo>
                      <a:cubicBezTo>
                        <a:pt x="10007" y="5238"/>
                        <a:pt x="10041" y="5204"/>
                        <a:pt x="10041" y="5204"/>
                      </a:cubicBezTo>
                      <a:lnTo>
                        <a:pt x="10307" y="5271"/>
                      </a:lnTo>
                      <a:cubicBezTo>
                        <a:pt x="10474" y="5338"/>
                        <a:pt x="10674" y="5405"/>
                        <a:pt x="10875" y="5405"/>
                      </a:cubicBezTo>
                      <a:lnTo>
                        <a:pt x="10975" y="5405"/>
                      </a:lnTo>
                      <a:cubicBezTo>
                        <a:pt x="11075" y="5405"/>
                        <a:pt x="11175" y="5338"/>
                        <a:pt x="11275" y="5271"/>
                      </a:cubicBezTo>
                      <a:lnTo>
                        <a:pt x="11442" y="5305"/>
                      </a:lnTo>
                      <a:cubicBezTo>
                        <a:pt x="11542" y="5338"/>
                        <a:pt x="11642" y="5338"/>
                        <a:pt x="11708" y="5338"/>
                      </a:cubicBezTo>
                      <a:lnTo>
                        <a:pt x="11942" y="5338"/>
                      </a:lnTo>
                      <a:cubicBezTo>
                        <a:pt x="12009" y="5338"/>
                        <a:pt x="12042" y="5305"/>
                        <a:pt x="12109" y="5305"/>
                      </a:cubicBezTo>
                      <a:cubicBezTo>
                        <a:pt x="12242" y="5371"/>
                        <a:pt x="12409" y="5405"/>
                        <a:pt x="12576" y="5438"/>
                      </a:cubicBezTo>
                      <a:cubicBezTo>
                        <a:pt x="12676" y="5438"/>
                        <a:pt x="12743" y="5405"/>
                        <a:pt x="12843" y="5371"/>
                      </a:cubicBezTo>
                      <a:cubicBezTo>
                        <a:pt x="12843" y="5371"/>
                        <a:pt x="12876" y="5371"/>
                        <a:pt x="12876" y="5405"/>
                      </a:cubicBezTo>
                      <a:lnTo>
                        <a:pt x="12943" y="5438"/>
                      </a:lnTo>
                      <a:cubicBezTo>
                        <a:pt x="12976" y="5438"/>
                        <a:pt x="12976" y="5438"/>
                        <a:pt x="13009" y="5471"/>
                      </a:cubicBezTo>
                      <a:cubicBezTo>
                        <a:pt x="13076" y="5471"/>
                        <a:pt x="13128" y="5486"/>
                        <a:pt x="13185" y="5486"/>
                      </a:cubicBezTo>
                      <a:cubicBezTo>
                        <a:pt x="13213" y="5486"/>
                        <a:pt x="13243" y="5482"/>
                        <a:pt x="13276" y="5471"/>
                      </a:cubicBezTo>
                      <a:cubicBezTo>
                        <a:pt x="13410" y="5471"/>
                        <a:pt x="13543" y="5471"/>
                        <a:pt x="13677" y="5438"/>
                      </a:cubicBezTo>
                      <a:lnTo>
                        <a:pt x="13810" y="5438"/>
                      </a:lnTo>
                      <a:cubicBezTo>
                        <a:pt x="13910" y="5405"/>
                        <a:pt x="13943" y="5338"/>
                        <a:pt x="14010" y="5271"/>
                      </a:cubicBezTo>
                      <a:lnTo>
                        <a:pt x="15278" y="5171"/>
                      </a:lnTo>
                      <a:lnTo>
                        <a:pt x="16245" y="5171"/>
                      </a:lnTo>
                      <a:lnTo>
                        <a:pt x="16345" y="5271"/>
                      </a:lnTo>
                      <a:lnTo>
                        <a:pt x="16979" y="5271"/>
                      </a:lnTo>
                      <a:cubicBezTo>
                        <a:pt x="17112" y="5271"/>
                        <a:pt x="17246" y="5305"/>
                        <a:pt x="17379" y="5338"/>
                      </a:cubicBezTo>
                      <a:cubicBezTo>
                        <a:pt x="17513" y="5405"/>
                        <a:pt x="17613" y="5505"/>
                        <a:pt x="17713" y="5605"/>
                      </a:cubicBezTo>
                      <a:cubicBezTo>
                        <a:pt x="17813" y="5805"/>
                        <a:pt x="18013" y="5905"/>
                        <a:pt x="18213" y="5938"/>
                      </a:cubicBezTo>
                      <a:cubicBezTo>
                        <a:pt x="18246" y="5938"/>
                        <a:pt x="18313" y="5905"/>
                        <a:pt x="18380" y="5905"/>
                      </a:cubicBezTo>
                      <a:lnTo>
                        <a:pt x="19147" y="5905"/>
                      </a:lnTo>
                      <a:cubicBezTo>
                        <a:pt x="19381" y="5938"/>
                        <a:pt x="19647" y="5938"/>
                        <a:pt x="19881" y="5938"/>
                      </a:cubicBezTo>
                      <a:cubicBezTo>
                        <a:pt x="19953" y="5944"/>
                        <a:pt x="20026" y="5947"/>
                        <a:pt x="20098" y="5947"/>
                      </a:cubicBezTo>
                      <a:cubicBezTo>
                        <a:pt x="20458" y="5947"/>
                        <a:pt x="20815" y="5877"/>
                        <a:pt x="21149" y="5738"/>
                      </a:cubicBezTo>
                      <a:lnTo>
                        <a:pt x="21549" y="5738"/>
                      </a:lnTo>
                      <a:cubicBezTo>
                        <a:pt x="21716" y="5738"/>
                        <a:pt x="21882" y="5705"/>
                        <a:pt x="22016" y="5638"/>
                      </a:cubicBezTo>
                      <a:lnTo>
                        <a:pt x="22316" y="5638"/>
                      </a:lnTo>
                      <a:cubicBezTo>
                        <a:pt x="22349" y="5605"/>
                        <a:pt x="22383" y="5605"/>
                        <a:pt x="22449" y="5571"/>
                      </a:cubicBezTo>
                      <a:lnTo>
                        <a:pt x="22483" y="5571"/>
                      </a:lnTo>
                      <a:cubicBezTo>
                        <a:pt x="22516" y="5538"/>
                        <a:pt x="22550" y="5505"/>
                        <a:pt x="22550" y="5471"/>
                      </a:cubicBezTo>
                      <a:cubicBezTo>
                        <a:pt x="23050" y="5271"/>
                        <a:pt x="23450" y="4871"/>
                        <a:pt x="23650" y="4371"/>
                      </a:cubicBezTo>
                      <a:lnTo>
                        <a:pt x="23717" y="4270"/>
                      </a:lnTo>
                      <a:cubicBezTo>
                        <a:pt x="23817" y="4004"/>
                        <a:pt x="24017" y="3803"/>
                        <a:pt x="24251" y="3637"/>
                      </a:cubicBezTo>
                      <a:cubicBezTo>
                        <a:pt x="25018" y="3203"/>
                        <a:pt x="25285" y="2503"/>
                        <a:pt x="25552" y="1769"/>
                      </a:cubicBezTo>
                      <a:lnTo>
                        <a:pt x="25618" y="1569"/>
                      </a:lnTo>
                      <a:cubicBezTo>
                        <a:pt x="25819" y="1569"/>
                        <a:pt x="25985" y="1468"/>
                        <a:pt x="26119" y="1302"/>
                      </a:cubicBezTo>
                      <a:cubicBezTo>
                        <a:pt x="26219" y="1135"/>
                        <a:pt x="26119" y="901"/>
                        <a:pt x="26019" y="701"/>
                      </a:cubicBezTo>
                      <a:cubicBezTo>
                        <a:pt x="25985" y="601"/>
                        <a:pt x="25952" y="534"/>
                        <a:pt x="25919" y="434"/>
                      </a:cubicBezTo>
                      <a:cubicBezTo>
                        <a:pt x="25852" y="401"/>
                        <a:pt x="25785" y="368"/>
                        <a:pt x="25718" y="301"/>
                      </a:cubicBezTo>
                      <a:cubicBezTo>
                        <a:pt x="25552" y="134"/>
                        <a:pt x="25285" y="34"/>
                        <a:pt x="25051"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8" name="Google Shape;571;p17">
                  <a:extLst>
                    <a:ext uri="{FF2B5EF4-FFF2-40B4-BE49-F238E27FC236}">
                      <a16:creationId xmlns:a16="http://schemas.microsoft.com/office/drawing/2014/main" id="{432C8FC8-6972-2D1D-2144-4DDE7570CF68}"/>
                    </a:ext>
                  </a:extLst>
                </p:cNvPr>
                <p:cNvSpPr/>
                <p:nvPr/>
              </p:nvSpPr>
              <p:spPr>
                <a:xfrm>
                  <a:off x="4819263" y="3212900"/>
                  <a:ext cx="21700" cy="22525"/>
                </a:xfrm>
                <a:custGeom>
                  <a:avLst/>
                  <a:gdLst/>
                  <a:ahLst/>
                  <a:cxnLst/>
                  <a:rect l="l" t="t" r="r" b="b"/>
                  <a:pathLst>
                    <a:path w="868" h="901" extrusionOk="0">
                      <a:moveTo>
                        <a:pt x="467" y="0"/>
                      </a:moveTo>
                      <a:cubicBezTo>
                        <a:pt x="334" y="33"/>
                        <a:pt x="234" y="67"/>
                        <a:pt x="134" y="134"/>
                      </a:cubicBezTo>
                      <a:cubicBezTo>
                        <a:pt x="134" y="134"/>
                        <a:pt x="100" y="134"/>
                        <a:pt x="100" y="167"/>
                      </a:cubicBezTo>
                      <a:cubicBezTo>
                        <a:pt x="34" y="234"/>
                        <a:pt x="0" y="334"/>
                        <a:pt x="0" y="434"/>
                      </a:cubicBezTo>
                      <a:cubicBezTo>
                        <a:pt x="0" y="734"/>
                        <a:pt x="167" y="901"/>
                        <a:pt x="367" y="901"/>
                      </a:cubicBezTo>
                      <a:cubicBezTo>
                        <a:pt x="434" y="901"/>
                        <a:pt x="501" y="867"/>
                        <a:pt x="567" y="867"/>
                      </a:cubicBezTo>
                      <a:lnTo>
                        <a:pt x="834" y="534"/>
                      </a:lnTo>
                      <a:cubicBezTo>
                        <a:pt x="867" y="400"/>
                        <a:pt x="867" y="234"/>
                        <a:pt x="767" y="134"/>
                      </a:cubicBezTo>
                      <a:cubicBezTo>
                        <a:pt x="701" y="33"/>
                        <a:pt x="567" y="0"/>
                        <a:pt x="467"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9" name="Google Shape;572;p17">
                  <a:extLst>
                    <a:ext uri="{FF2B5EF4-FFF2-40B4-BE49-F238E27FC236}">
                      <a16:creationId xmlns:a16="http://schemas.microsoft.com/office/drawing/2014/main" id="{379C5646-F43F-E071-BBD2-90213F54FD95}"/>
                    </a:ext>
                  </a:extLst>
                </p:cNvPr>
                <p:cNvSpPr/>
                <p:nvPr/>
              </p:nvSpPr>
              <p:spPr>
                <a:xfrm>
                  <a:off x="5286263" y="2241350"/>
                  <a:ext cx="18375" cy="22550"/>
                </a:xfrm>
                <a:custGeom>
                  <a:avLst/>
                  <a:gdLst/>
                  <a:ahLst/>
                  <a:cxnLst/>
                  <a:rect l="l" t="t" r="r" b="b"/>
                  <a:pathLst>
                    <a:path w="735" h="902" extrusionOk="0">
                      <a:moveTo>
                        <a:pt x="334" y="1"/>
                      </a:moveTo>
                      <a:cubicBezTo>
                        <a:pt x="234" y="1"/>
                        <a:pt x="134" y="34"/>
                        <a:pt x="67" y="101"/>
                      </a:cubicBezTo>
                      <a:cubicBezTo>
                        <a:pt x="34" y="168"/>
                        <a:pt x="34" y="268"/>
                        <a:pt x="67" y="368"/>
                      </a:cubicBezTo>
                      <a:cubicBezTo>
                        <a:pt x="100" y="435"/>
                        <a:pt x="100" y="535"/>
                        <a:pt x="67" y="635"/>
                      </a:cubicBezTo>
                      <a:cubicBezTo>
                        <a:pt x="34" y="668"/>
                        <a:pt x="0" y="735"/>
                        <a:pt x="34" y="801"/>
                      </a:cubicBezTo>
                      <a:cubicBezTo>
                        <a:pt x="34" y="835"/>
                        <a:pt x="67" y="835"/>
                        <a:pt x="67" y="835"/>
                      </a:cubicBezTo>
                      <a:cubicBezTo>
                        <a:pt x="134" y="868"/>
                        <a:pt x="200" y="902"/>
                        <a:pt x="267" y="902"/>
                      </a:cubicBezTo>
                      <a:lnTo>
                        <a:pt x="334" y="902"/>
                      </a:lnTo>
                      <a:cubicBezTo>
                        <a:pt x="667" y="868"/>
                        <a:pt x="734" y="601"/>
                        <a:pt x="734" y="334"/>
                      </a:cubicBezTo>
                      <a:cubicBezTo>
                        <a:pt x="734" y="68"/>
                        <a:pt x="601" y="1"/>
                        <a:pt x="334"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0" name="Google Shape;573;p17">
                  <a:extLst>
                    <a:ext uri="{FF2B5EF4-FFF2-40B4-BE49-F238E27FC236}">
                      <a16:creationId xmlns:a16="http://schemas.microsoft.com/office/drawing/2014/main" id="{BF6A9D84-AF67-C913-569A-6C49FA24977F}"/>
                    </a:ext>
                  </a:extLst>
                </p:cNvPr>
                <p:cNvSpPr/>
                <p:nvPr/>
              </p:nvSpPr>
              <p:spPr>
                <a:xfrm>
                  <a:off x="4794238" y="3089475"/>
                  <a:ext cx="29200" cy="80075"/>
                </a:xfrm>
                <a:custGeom>
                  <a:avLst/>
                  <a:gdLst/>
                  <a:ahLst/>
                  <a:cxnLst/>
                  <a:rect l="l" t="t" r="r" b="b"/>
                  <a:pathLst>
                    <a:path w="1168" h="3203" extrusionOk="0">
                      <a:moveTo>
                        <a:pt x="601" y="0"/>
                      </a:moveTo>
                      <a:cubicBezTo>
                        <a:pt x="267" y="100"/>
                        <a:pt x="67" y="434"/>
                        <a:pt x="134" y="767"/>
                      </a:cubicBezTo>
                      <a:cubicBezTo>
                        <a:pt x="101" y="1334"/>
                        <a:pt x="134" y="1868"/>
                        <a:pt x="267" y="2402"/>
                      </a:cubicBezTo>
                      <a:cubicBezTo>
                        <a:pt x="101" y="2435"/>
                        <a:pt x="34" y="2502"/>
                        <a:pt x="0" y="2569"/>
                      </a:cubicBezTo>
                      <a:cubicBezTo>
                        <a:pt x="0" y="2669"/>
                        <a:pt x="34" y="2769"/>
                        <a:pt x="167" y="2902"/>
                      </a:cubicBezTo>
                      <a:cubicBezTo>
                        <a:pt x="201" y="2936"/>
                        <a:pt x="267" y="2969"/>
                        <a:pt x="301" y="3036"/>
                      </a:cubicBezTo>
                      <a:cubicBezTo>
                        <a:pt x="334" y="3102"/>
                        <a:pt x="434" y="3169"/>
                        <a:pt x="568" y="3202"/>
                      </a:cubicBezTo>
                      <a:cubicBezTo>
                        <a:pt x="634" y="3202"/>
                        <a:pt x="701" y="3169"/>
                        <a:pt x="734" y="3136"/>
                      </a:cubicBezTo>
                      <a:lnTo>
                        <a:pt x="801" y="2469"/>
                      </a:lnTo>
                      <a:cubicBezTo>
                        <a:pt x="1168" y="1768"/>
                        <a:pt x="1135" y="1501"/>
                        <a:pt x="6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201" name="Google Shape;574;p17">
                  <a:extLst>
                    <a:ext uri="{FF2B5EF4-FFF2-40B4-BE49-F238E27FC236}">
                      <a16:creationId xmlns:a16="http://schemas.microsoft.com/office/drawing/2014/main" id="{D1AAB7CF-42BC-7BFB-266D-6E5788E7D8AD}"/>
                    </a:ext>
                  </a:extLst>
                </p:cNvPr>
                <p:cNvSpPr/>
                <p:nvPr/>
              </p:nvSpPr>
              <p:spPr>
                <a:xfrm>
                  <a:off x="4933513" y="3017750"/>
                  <a:ext cx="33375" cy="55900"/>
                </a:xfrm>
                <a:custGeom>
                  <a:avLst/>
                  <a:gdLst/>
                  <a:ahLst/>
                  <a:cxnLst/>
                  <a:rect l="l" t="t" r="r" b="b"/>
                  <a:pathLst>
                    <a:path w="1335" h="2236" extrusionOk="0">
                      <a:moveTo>
                        <a:pt x="667" y="0"/>
                      </a:moveTo>
                      <a:cubicBezTo>
                        <a:pt x="534" y="0"/>
                        <a:pt x="434" y="67"/>
                        <a:pt x="367" y="167"/>
                      </a:cubicBezTo>
                      <a:cubicBezTo>
                        <a:pt x="300" y="234"/>
                        <a:pt x="234" y="267"/>
                        <a:pt x="200" y="301"/>
                      </a:cubicBezTo>
                      <a:lnTo>
                        <a:pt x="167" y="534"/>
                      </a:lnTo>
                      <a:cubicBezTo>
                        <a:pt x="0" y="768"/>
                        <a:pt x="0" y="1068"/>
                        <a:pt x="167" y="1268"/>
                      </a:cubicBezTo>
                      <a:lnTo>
                        <a:pt x="567" y="1835"/>
                      </a:lnTo>
                      <a:cubicBezTo>
                        <a:pt x="634" y="2002"/>
                        <a:pt x="801" y="2169"/>
                        <a:pt x="967" y="2235"/>
                      </a:cubicBezTo>
                      <a:cubicBezTo>
                        <a:pt x="1001" y="2202"/>
                        <a:pt x="1034" y="2169"/>
                        <a:pt x="1068" y="2135"/>
                      </a:cubicBezTo>
                      <a:cubicBezTo>
                        <a:pt x="1134" y="2102"/>
                        <a:pt x="1168" y="2069"/>
                        <a:pt x="1168" y="1969"/>
                      </a:cubicBezTo>
                      <a:cubicBezTo>
                        <a:pt x="1134" y="1768"/>
                        <a:pt x="1168" y="1568"/>
                        <a:pt x="1268" y="1401"/>
                      </a:cubicBezTo>
                      <a:cubicBezTo>
                        <a:pt x="1334" y="1168"/>
                        <a:pt x="1301" y="901"/>
                        <a:pt x="1168" y="668"/>
                      </a:cubicBezTo>
                      <a:cubicBezTo>
                        <a:pt x="1168" y="367"/>
                        <a:pt x="1101" y="67"/>
                        <a:pt x="767"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grpSp>
          <p:grpSp>
            <p:nvGrpSpPr>
              <p:cNvPr id="153" name="Google Shape;575;p17">
                <a:extLst>
                  <a:ext uri="{FF2B5EF4-FFF2-40B4-BE49-F238E27FC236}">
                    <a16:creationId xmlns:a16="http://schemas.microsoft.com/office/drawing/2014/main" id="{B8C32C98-43E0-0554-C819-0ABFC17869ED}"/>
                  </a:ext>
                </a:extLst>
              </p:cNvPr>
              <p:cNvGrpSpPr/>
              <p:nvPr/>
            </p:nvGrpSpPr>
            <p:grpSpPr>
              <a:xfrm>
                <a:off x="3475875" y="1925179"/>
                <a:ext cx="2094672" cy="459502"/>
                <a:chOff x="3282588" y="2271850"/>
                <a:chExt cx="2463450" cy="540400"/>
              </a:xfrm>
              <a:grpFill/>
            </p:grpSpPr>
            <p:grpSp>
              <p:nvGrpSpPr>
                <p:cNvPr id="172" name="Google Shape;576;p17">
                  <a:extLst>
                    <a:ext uri="{FF2B5EF4-FFF2-40B4-BE49-F238E27FC236}">
                      <a16:creationId xmlns:a16="http://schemas.microsoft.com/office/drawing/2014/main" id="{BF181327-4AFD-C9F3-E6EC-70F1C3CD213E}"/>
                    </a:ext>
                  </a:extLst>
                </p:cNvPr>
                <p:cNvGrpSpPr/>
                <p:nvPr/>
              </p:nvGrpSpPr>
              <p:grpSpPr>
                <a:xfrm>
                  <a:off x="3282588" y="2271850"/>
                  <a:ext cx="1163375" cy="337075"/>
                  <a:chOff x="3279813" y="3071125"/>
                  <a:chExt cx="1163375" cy="337075"/>
                </a:xfrm>
                <a:grpFill/>
              </p:grpSpPr>
              <p:sp>
                <p:nvSpPr>
                  <p:cNvPr id="186" name="Google Shape;577;p17">
                    <a:extLst>
                      <a:ext uri="{FF2B5EF4-FFF2-40B4-BE49-F238E27FC236}">
                        <a16:creationId xmlns:a16="http://schemas.microsoft.com/office/drawing/2014/main" id="{B9C18791-69D3-903F-3F9A-82DF45AADA25}"/>
                      </a:ext>
                    </a:extLst>
                  </p:cNvPr>
                  <p:cNvSpPr/>
                  <p:nvPr/>
                </p:nvSpPr>
                <p:spPr>
                  <a:xfrm>
                    <a:off x="3279813" y="3098650"/>
                    <a:ext cx="1067475" cy="308575"/>
                  </a:xfrm>
                  <a:custGeom>
                    <a:avLst/>
                    <a:gdLst/>
                    <a:ahLst/>
                    <a:cxnLst/>
                    <a:rect l="l" t="t" r="r" b="b"/>
                    <a:pathLst>
                      <a:path w="42699" h="12343" extrusionOk="0">
                        <a:moveTo>
                          <a:pt x="6739" y="834"/>
                        </a:moveTo>
                        <a:cubicBezTo>
                          <a:pt x="6772" y="834"/>
                          <a:pt x="6806" y="867"/>
                          <a:pt x="6806" y="901"/>
                        </a:cubicBezTo>
                        <a:cubicBezTo>
                          <a:pt x="6772" y="867"/>
                          <a:pt x="6772" y="834"/>
                          <a:pt x="6739" y="834"/>
                        </a:cubicBezTo>
                        <a:close/>
                        <a:moveTo>
                          <a:pt x="4137" y="0"/>
                        </a:moveTo>
                        <a:cubicBezTo>
                          <a:pt x="4037" y="0"/>
                          <a:pt x="3970" y="33"/>
                          <a:pt x="3937" y="100"/>
                        </a:cubicBezTo>
                        <a:lnTo>
                          <a:pt x="3837" y="100"/>
                        </a:lnTo>
                        <a:cubicBezTo>
                          <a:pt x="3337" y="434"/>
                          <a:pt x="3036" y="1001"/>
                          <a:pt x="3003" y="1601"/>
                        </a:cubicBezTo>
                        <a:cubicBezTo>
                          <a:pt x="2936" y="1668"/>
                          <a:pt x="3003" y="1735"/>
                          <a:pt x="3036" y="1835"/>
                        </a:cubicBezTo>
                        <a:cubicBezTo>
                          <a:pt x="3036" y="1901"/>
                          <a:pt x="3036" y="1968"/>
                          <a:pt x="3036" y="2035"/>
                        </a:cubicBezTo>
                        <a:cubicBezTo>
                          <a:pt x="3003" y="2068"/>
                          <a:pt x="2970" y="2068"/>
                          <a:pt x="2936" y="2102"/>
                        </a:cubicBezTo>
                        <a:cubicBezTo>
                          <a:pt x="2836" y="2035"/>
                          <a:pt x="2736" y="2002"/>
                          <a:pt x="2603" y="2002"/>
                        </a:cubicBezTo>
                        <a:cubicBezTo>
                          <a:pt x="2503" y="2002"/>
                          <a:pt x="2436" y="2035"/>
                          <a:pt x="2336" y="2102"/>
                        </a:cubicBezTo>
                        <a:cubicBezTo>
                          <a:pt x="2136" y="2235"/>
                          <a:pt x="1969" y="2469"/>
                          <a:pt x="1969" y="2735"/>
                        </a:cubicBezTo>
                        <a:cubicBezTo>
                          <a:pt x="1869" y="3002"/>
                          <a:pt x="1802" y="3269"/>
                          <a:pt x="1769" y="3569"/>
                        </a:cubicBezTo>
                        <a:lnTo>
                          <a:pt x="1769" y="3703"/>
                        </a:lnTo>
                        <a:lnTo>
                          <a:pt x="1735" y="3703"/>
                        </a:lnTo>
                        <a:cubicBezTo>
                          <a:pt x="1669" y="3703"/>
                          <a:pt x="1602" y="3603"/>
                          <a:pt x="1569" y="3536"/>
                        </a:cubicBezTo>
                        <a:cubicBezTo>
                          <a:pt x="1502" y="3436"/>
                          <a:pt x="1469" y="3336"/>
                          <a:pt x="1369" y="3336"/>
                        </a:cubicBezTo>
                        <a:lnTo>
                          <a:pt x="1268" y="3336"/>
                        </a:lnTo>
                        <a:cubicBezTo>
                          <a:pt x="1202" y="3336"/>
                          <a:pt x="1135" y="3336"/>
                          <a:pt x="1102" y="3302"/>
                        </a:cubicBezTo>
                        <a:cubicBezTo>
                          <a:pt x="1102" y="3236"/>
                          <a:pt x="1102" y="3169"/>
                          <a:pt x="1135" y="3069"/>
                        </a:cubicBezTo>
                        <a:cubicBezTo>
                          <a:pt x="1202" y="2936"/>
                          <a:pt x="1168" y="2835"/>
                          <a:pt x="1102" y="2735"/>
                        </a:cubicBezTo>
                        <a:cubicBezTo>
                          <a:pt x="1035" y="2635"/>
                          <a:pt x="935" y="2569"/>
                          <a:pt x="801" y="2535"/>
                        </a:cubicBezTo>
                        <a:cubicBezTo>
                          <a:pt x="601" y="2535"/>
                          <a:pt x="468" y="2702"/>
                          <a:pt x="368" y="2835"/>
                        </a:cubicBezTo>
                        <a:cubicBezTo>
                          <a:pt x="301" y="2902"/>
                          <a:pt x="234" y="2969"/>
                          <a:pt x="168" y="3036"/>
                        </a:cubicBezTo>
                        <a:cubicBezTo>
                          <a:pt x="1" y="3202"/>
                          <a:pt x="68" y="3269"/>
                          <a:pt x="168" y="3369"/>
                        </a:cubicBezTo>
                        <a:cubicBezTo>
                          <a:pt x="201" y="3403"/>
                          <a:pt x="234" y="3436"/>
                          <a:pt x="234" y="3503"/>
                        </a:cubicBezTo>
                        <a:cubicBezTo>
                          <a:pt x="521" y="4012"/>
                          <a:pt x="1080" y="4339"/>
                          <a:pt x="1682" y="4339"/>
                        </a:cubicBezTo>
                        <a:cubicBezTo>
                          <a:pt x="1711" y="4339"/>
                          <a:pt x="1740" y="4338"/>
                          <a:pt x="1769" y="4337"/>
                        </a:cubicBezTo>
                        <a:lnTo>
                          <a:pt x="2269" y="4337"/>
                        </a:lnTo>
                        <a:cubicBezTo>
                          <a:pt x="2503" y="4337"/>
                          <a:pt x="2736" y="4337"/>
                          <a:pt x="2936" y="4270"/>
                        </a:cubicBezTo>
                        <a:lnTo>
                          <a:pt x="3237" y="4270"/>
                        </a:lnTo>
                        <a:cubicBezTo>
                          <a:pt x="3804" y="4303"/>
                          <a:pt x="4371" y="4437"/>
                          <a:pt x="4871" y="4737"/>
                        </a:cubicBezTo>
                        <a:cubicBezTo>
                          <a:pt x="5071" y="4837"/>
                          <a:pt x="5305" y="4970"/>
                          <a:pt x="5338" y="5171"/>
                        </a:cubicBezTo>
                        <a:cubicBezTo>
                          <a:pt x="5338" y="5304"/>
                          <a:pt x="5271" y="5471"/>
                          <a:pt x="5171" y="5571"/>
                        </a:cubicBezTo>
                        <a:cubicBezTo>
                          <a:pt x="4971" y="5804"/>
                          <a:pt x="5171" y="6004"/>
                          <a:pt x="5305" y="6138"/>
                        </a:cubicBezTo>
                        <a:cubicBezTo>
                          <a:pt x="5572" y="6438"/>
                          <a:pt x="5972" y="6605"/>
                          <a:pt x="6372" y="6605"/>
                        </a:cubicBezTo>
                        <a:lnTo>
                          <a:pt x="9808" y="7005"/>
                        </a:lnTo>
                        <a:lnTo>
                          <a:pt x="9941" y="7139"/>
                        </a:lnTo>
                        <a:cubicBezTo>
                          <a:pt x="10041" y="7172"/>
                          <a:pt x="10141" y="7239"/>
                          <a:pt x="10242" y="7339"/>
                        </a:cubicBezTo>
                        <a:cubicBezTo>
                          <a:pt x="10342" y="7405"/>
                          <a:pt x="10442" y="7472"/>
                          <a:pt x="10542" y="7506"/>
                        </a:cubicBezTo>
                        <a:cubicBezTo>
                          <a:pt x="10608" y="7539"/>
                          <a:pt x="10709" y="7572"/>
                          <a:pt x="10775" y="7606"/>
                        </a:cubicBezTo>
                        <a:cubicBezTo>
                          <a:pt x="10775" y="7639"/>
                          <a:pt x="10775" y="7672"/>
                          <a:pt x="10809" y="7706"/>
                        </a:cubicBezTo>
                        <a:cubicBezTo>
                          <a:pt x="10809" y="7706"/>
                          <a:pt x="10842" y="7739"/>
                          <a:pt x="10875" y="7772"/>
                        </a:cubicBezTo>
                        <a:lnTo>
                          <a:pt x="10942" y="7772"/>
                        </a:lnTo>
                        <a:cubicBezTo>
                          <a:pt x="11009" y="7739"/>
                          <a:pt x="11109" y="7706"/>
                          <a:pt x="11176" y="7672"/>
                        </a:cubicBezTo>
                        <a:lnTo>
                          <a:pt x="11309" y="7672"/>
                        </a:lnTo>
                        <a:cubicBezTo>
                          <a:pt x="11442" y="7672"/>
                          <a:pt x="11542" y="7706"/>
                          <a:pt x="11643" y="7739"/>
                        </a:cubicBezTo>
                        <a:cubicBezTo>
                          <a:pt x="11709" y="7772"/>
                          <a:pt x="11809" y="7806"/>
                          <a:pt x="11876" y="7806"/>
                        </a:cubicBezTo>
                        <a:lnTo>
                          <a:pt x="12009" y="7973"/>
                        </a:lnTo>
                        <a:cubicBezTo>
                          <a:pt x="12176" y="8006"/>
                          <a:pt x="12310" y="8073"/>
                          <a:pt x="12476" y="8173"/>
                        </a:cubicBezTo>
                        <a:cubicBezTo>
                          <a:pt x="12677" y="8306"/>
                          <a:pt x="12877" y="8373"/>
                          <a:pt x="13144" y="8406"/>
                        </a:cubicBezTo>
                        <a:cubicBezTo>
                          <a:pt x="13277" y="8373"/>
                          <a:pt x="13410" y="8339"/>
                          <a:pt x="13544" y="8273"/>
                        </a:cubicBezTo>
                        <a:cubicBezTo>
                          <a:pt x="13577" y="8173"/>
                          <a:pt x="13611" y="8106"/>
                          <a:pt x="13611" y="8039"/>
                        </a:cubicBezTo>
                        <a:lnTo>
                          <a:pt x="14111" y="7672"/>
                        </a:lnTo>
                        <a:lnTo>
                          <a:pt x="14445" y="7672"/>
                        </a:lnTo>
                        <a:cubicBezTo>
                          <a:pt x="14511" y="7672"/>
                          <a:pt x="14578" y="7672"/>
                          <a:pt x="14645" y="7639"/>
                        </a:cubicBezTo>
                        <a:cubicBezTo>
                          <a:pt x="14711" y="7672"/>
                          <a:pt x="14745" y="7706"/>
                          <a:pt x="14811" y="7706"/>
                        </a:cubicBezTo>
                        <a:lnTo>
                          <a:pt x="15045" y="7706"/>
                        </a:lnTo>
                        <a:cubicBezTo>
                          <a:pt x="15145" y="7706"/>
                          <a:pt x="15245" y="7672"/>
                          <a:pt x="15312" y="7672"/>
                        </a:cubicBezTo>
                        <a:lnTo>
                          <a:pt x="15445" y="7639"/>
                        </a:lnTo>
                        <a:lnTo>
                          <a:pt x="15512" y="7672"/>
                        </a:lnTo>
                        <a:cubicBezTo>
                          <a:pt x="15679" y="7639"/>
                          <a:pt x="15879" y="7606"/>
                          <a:pt x="16079" y="7606"/>
                        </a:cubicBezTo>
                        <a:cubicBezTo>
                          <a:pt x="16646" y="7639"/>
                          <a:pt x="17213" y="7706"/>
                          <a:pt x="17747" y="7872"/>
                        </a:cubicBezTo>
                        <a:cubicBezTo>
                          <a:pt x="18147" y="7973"/>
                          <a:pt x="18547" y="8039"/>
                          <a:pt x="18981" y="8106"/>
                        </a:cubicBezTo>
                        <a:cubicBezTo>
                          <a:pt x="19315" y="8239"/>
                          <a:pt x="19648" y="8406"/>
                          <a:pt x="19948" y="8606"/>
                        </a:cubicBezTo>
                        <a:cubicBezTo>
                          <a:pt x="20449" y="8873"/>
                          <a:pt x="20949" y="9107"/>
                          <a:pt x="21483" y="9273"/>
                        </a:cubicBezTo>
                        <a:lnTo>
                          <a:pt x="21583" y="9273"/>
                        </a:lnTo>
                        <a:cubicBezTo>
                          <a:pt x="21683" y="9307"/>
                          <a:pt x="21783" y="9307"/>
                          <a:pt x="21917" y="9340"/>
                        </a:cubicBezTo>
                        <a:cubicBezTo>
                          <a:pt x="21950" y="9474"/>
                          <a:pt x="22083" y="9574"/>
                          <a:pt x="22250" y="9574"/>
                        </a:cubicBezTo>
                        <a:lnTo>
                          <a:pt x="22417" y="9574"/>
                        </a:lnTo>
                        <a:cubicBezTo>
                          <a:pt x="22617" y="9774"/>
                          <a:pt x="22917" y="9874"/>
                          <a:pt x="23217" y="9874"/>
                        </a:cubicBezTo>
                        <a:lnTo>
                          <a:pt x="23451" y="9874"/>
                        </a:lnTo>
                        <a:cubicBezTo>
                          <a:pt x="23618" y="9841"/>
                          <a:pt x="23818" y="9841"/>
                          <a:pt x="23985" y="9841"/>
                        </a:cubicBezTo>
                        <a:cubicBezTo>
                          <a:pt x="24185" y="9841"/>
                          <a:pt x="24385" y="9841"/>
                          <a:pt x="24585" y="9907"/>
                        </a:cubicBezTo>
                        <a:lnTo>
                          <a:pt x="24785" y="9941"/>
                        </a:lnTo>
                        <a:cubicBezTo>
                          <a:pt x="24919" y="10041"/>
                          <a:pt x="25119" y="10074"/>
                          <a:pt x="25286" y="10074"/>
                        </a:cubicBezTo>
                        <a:cubicBezTo>
                          <a:pt x="25311" y="10070"/>
                          <a:pt x="25337" y="10068"/>
                          <a:pt x="25363" y="10068"/>
                        </a:cubicBezTo>
                        <a:cubicBezTo>
                          <a:pt x="25536" y="10068"/>
                          <a:pt x="25703" y="10162"/>
                          <a:pt x="25819" y="10308"/>
                        </a:cubicBezTo>
                        <a:cubicBezTo>
                          <a:pt x="25886" y="10374"/>
                          <a:pt x="25953" y="10408"/>
                          <a:pt x="26019" y="10441"/>
                        </a:cubicBezTo>
                        <a:lnTo>
                          <a:pt x="26086" y="10441"/>
                        </a:lnTo>
                        <a:cubicBezTo>
                          <a:pt x="26186" y="10408"/>
                          <a:pt x="26286" y="10374"/>
                          <a:pt x="26386" y="10308"/>
                        </a:cubicBezTo>
                        <a:cubicBezTo>
                          <a:pt x="26446" y="10128"/>
                          <a:pt x="26613" y="10002"/>
                          <a:pt x="26792" y="10002"/>
                        </a:cubicBezTo>
                        <a:cubicBezTo>
                          <a:pt x="26812" y="10002"/>
                          <a:pt x="26833" y="10004"/>
                          <a:pt x="26853" y="10007"/>
                        </a:cubicBezTo>
                        <a:lnTo>
                          <a:pt x="27754" y="10007"/>
                        </a:lnTo>
                        <a:cubicBezTo>
                          <a:pt x="27921" y="10041"/>
                          <a:pt x="28054" y="10074"/>
                          <a:pt x="28188" y="10107"/>
                        </a:cubicBezTo>
                        <a:cubicBezTo>
                          <a:pt x="28421" y="10207"/>
                          <a:pt x="28655" y="10274"/>
                          <a:pt x="28922" y="10274"/>
                        </a:cubicBezTo>
                        <a:lnTo>
                          <a:pt x="29055" y="10274"/>
                        </a:lnTo>
                        <a:lnTo>
                          <a:pt x="29755" y="10441"/>
                        </a:lnTo>
                        <a:cubicBezTo>
                          <a:pt x="29789" y="10441"/>
                          <a:pt x="29822" y="10474"/>
                          <a:pt x="29856" y="10474"/>
                        </a:cubicBezTo>
                        <a:lnTo>
                          <a:pt x="29956" y="10541"/>
                        </a:lnTo>
                        <a:cubicBezTo>
                          <a:pt x="30022" y="10541"/>
                          <a:pt x="30089" y="10574"/>
                          <a:pt x="30156" y="10608"/>
                        </a:cubicBezTo>
                        <a:lnTo>
                          <a:pt x="30423" y="10608"/>
                        </a:lnTo>
                        <a:lnTo>
                          <a:pt x="30523" y="10574"/>
                        </a:lnTo>
                        <a:lnTo>
                          <a:pt x="30723" y="10574"/>
                        </a:lnTo>
                        <a:cubicBezTo>
                          <a:pt x="31023" y="10574"/>
                          <a:pt x="31323" y="10474"/>
                          <a:pt x="31590" y="10308"/>
                        </a:cubicBezTo>
                        <a:cubicBezTo>
                          <a:pt x="31623" y="10308"/>
                          <a:pt x="31657" y="10308"/>
                          <a:pt x="31690" y="10274"/>
                        </a:cubicBezTo>
                        <a:lnTo>
                          <a:pt x="31857" y="10274"/>
                        </a:lnTo>
                        <a:cubicBezTo>
                          <a:pt x="31890" y="10291"/>
                          <a:pt x="31924" y="10299"/>
                          <a:pt x="31957" y="10299"/>
                        </a:cubicBezTo>
                        <a:cubicBezTo>
                          <a:pt x="31990" y="10299"/>
                          <a:pt x="32024" y="10291"/>
                          <a:pt x="32057" y="10274"/>
                        </a:cubicBezTo>
                        <a:cubicBezTo>
                          <a:pt x="32124" y="10274"/>
                          <a:pt x="32191" y="10274"/>
                          <a:pt x="32257" y="10241"/>
                        </a:cubicBezTo>
                        <a:cubicBezTo>
                          <a:pt x="32391" y="10207"/>
                          <a:pt x="32524" y="10174"/>
                          <a:pt x="32691" y="10174"/>
                        </a:cubicBezTo>
                        <a:cubicBezTo>
                          <a:pt x="32758" y="10174"/>
                          <a:pt x="32858" y="10207"/>
                          <a:pt x="32958" y="10241"/>
                        </a:cubicBezTo>
                        <a:lnTo>
                          <a:pt x="33091" y="10308"/>
                        </a:lnTo>
                        <a:lnTo>
                          <a:pt x="33191" y="10374"/>
                        </a:lnTo>
                        <a:cubicBezTo>
                          <a:pt x="33325" y="10508"/>
                          <a:pt x="33458" y="10574"/>
                          <a:pt x="33592" y="10674"/>
                        </a:cubicBezTo>
                        <a:lnTo>
                          <a:pt x="33625" y="10708"/>
                        </a:lnTo>
                        <a:cubicBezTo>
                          <a:pt x="33692" y="10741"/>
                          <a:pt x="33725" y="10775"/>
                          <a:pt x="33792" y="10775"/>
                        </a:cubicBezTo>
                        <a:cubicBezTo>
                          <a:pt x="33858" y="10808"/>
                          <a:pt x="33925" y="10808"/>
                          <a:pt x="33992" y="10841"/>
                        </a:cubicBezTo>
                        <a:lnTo>
                          <a:pt x="34025" y="10841"/>
                        </a:lnTo>
                        <a:lnTo>
                          <a:pt x="34092" y="10875"/>
                        </a:lnTo>
                        <a:lnTo>
                          <a:pt x="34292" y="10941"/>
                        </a:lnTo>
                        <a:cubicBezTo>
                          <a:pt x="34325" y="10975"/>
                          <a:pt x="34359" y="11041"/>
                          <a:pt x="34392" y="11108"/>
                        </a:cubicBezTo>
                        <a:cubicBezTo>
                          <a:pt x="34526" y="11208"/>
                          <a:pt x="34692" y="11308"/>
                          <a:pt x="34859" y="11375"/>
                        </a:cubicBezTo>
                        <a:lnTo>
                          <a:pt x="34993" y="11408"/>
                        </a:lnTo>
                        <a:cubicBezTo>
                          <a:pt x="35359" y="11542"/>
                          <a:pt x="35726" y="11608"/>
                          <a:pt x="36060" y="11608"/>
                        </a:cubicBezTo>
                        <a:lnTo>
                          <a:pt x="36193" y="11608"/>
                        </a:lnTo>
                        <a:cubicBezTo>
                          <a:pt x="36233" y="11603"/>
                          <a:pt x="36273" y="11600"/>
                          <a:pt x="36311" y="11600"/>
                        </a:cubicBezTo>
                        <a:cubicBezTo>
                          <a:pt x="36496" y="11600"/>
                          <a:pt x="36661" y="11665"/>
                          <a:pt x="36827" y="11775"/>
                        </a:cubicBezTo>
                        <a:cubicBezTo>
                          <a:pt x="37027" y="11942"/>
                          <a:pt x="37261" y="12009"/>
                          <a:pt x="37494" y="12009"/>
                        </a:cubicBezTo>
                        <a:lnTo>
                          <a:pt x="37594" y="12009"/>
                        </a:lnTo>
                        <a:cubicBezTo>
                          <a:pt x="37694" y="12009"/>
                          <a:pt x="37795" y="11975"/>
                          <a:pt x="37861" y="11975"/>
                        </a:cubicBezTo>
                        <a:cubicBezTo>
                          <a:pt x="37928" y="11942"/>
                          <a:pt x="37995" y="11909"/>
                          <a:pt x="38061" y="11842"/>
                        </a:cubicBezTo>
                        <a:cubicBezTo>
                          <a:pt x="38161" y="11608"/>
                          <a:pt x="38161" y="11342"/>
                          <a:pt x="37995" y="11141"/>
                        </a:cubicBezTo>
                        <a:cubicBezTo>
                          <a:pt x="37961" y="11075"/>
                          <a:pt x="37895" y="11041"/>
                          <a:pt x="37861" y="11008"/>
                        </a:cubicBezTo>
                        <a:cubicBezTo>
                          <a:pt x="37694" y="10875"/>
                          <a:pt x="37528" y="10775"/>
                          <a:pt x="37361" y="10741"/>
                        </a:cubicBezTo>
                        <a:lnTo>
                          <a:pt x="37227" y="10708"/>
                        </a:lnTo>
                        <a:lnTo>
                          <a:pt x="37094" y="10408"/>
                        </a:lnTo>
                        <a:lnTo>
                          <a:pt x="37161" y="10374"/>
                        </a:lnTo>
                        <a:cubicBezTo>
                          <a:pt x="37194" y="10308"/>
                          <a:pt x="37261" y="10274"/>
                          <a:pt x="37361" y="10274"/>
                        </a:cubicBezTo>
                        <a:cubicBezTo>
                          <a:pt x="37461" y="10274"/>
                          <a:pt x="37528" y="10341"/>
                          <a:pt x="37594" y="10441"/>
                        </a:cubicBezTo>
                        <a:cubicBezTo>
                          <a:pt x="37761" y="10608"/>
                          <a:pt x="37961" y="10708"/>
                          <a:pt x="38195" y="10741"/>
                        </a:cubicBezTo>
                        <a:cubicBezTo>
                          <a:pt x="38695" y="10808"/>
                          <a:pt x="39196" y="10975"/>
                          <a:pt x="39596" y="11275"/>
                        </a:cubicBezTo>
                        <a:cubicBezTo>
                          <a:pt x="39629" y="11275"/>
                          <a:pt x="39663" y="11275"/>
                          <a:pt x="39696" y="11308"/>
                        </a:cubicBezTo>
                        <a:cubicBezTo>
                          <a:pt x="39696" y="11375"/>
                          <a:pt x="39729" y="11442"/>
                          <a:pt x="39729" y="11508"/>
                        </a:cubicBezTo>
                        <a:cubicBezTo>
                          <a:pt x="39596" y="11608"/>
                          <a:pt x="39496" y="11742"/>
                          <a:pt x="39462" y="11909"/>
                        </a:cubicBezTo>
                        <a:cubicBezTo>
                          <a:pt x="39596" y="12276"/>
                          <a:pt x="39796" y="12342"/>
                          <a:pt x="39963" y="12342"/>
                        </a:cubicBezTo>
                        <a:cubicBezTo>
                          <a:pt x="40063" y="12342"/>
                          <a:pt x="40163" y="12309"/>
                          <a:pt x="40263" y="12309"/>
                        </a:cubicBezTo>
                        <a:cubicBezTo>
                          <a:pt x="40330" y="12276"/>
                          <a:pt x="40430" y="12276"/>
                          <a:pt x="40496" y="12276"/>
                        </a:cubicBezTo>
                        <a:cubicBezTo>
                          <a:pt x="40763" y="12176"/>
                          <a:pt x="40797" y="11942"/>
                          <a:pt x="40830" y="11742"/>
                        </a:cubicBezTo>
                        <a:lnTo>
                          <a:pt x="40830" y="11675"/>
                        </a:lnTo>
                        <a:cubicBezTo>
                          <a:pt x="40897" y="11575"/>
                          <a:pt x="40930" y="11508"/>
                          <a:pt x="40963" y="11508"/>
                        </a:cubicBezTo>
                        <a:cubicBezTo>
                          <a:pt x="41030" y="11508"/>
                          <a:pt x="41030" y="11575"/>
                          <a:pt x="41064" y="11642"/>
                        </a:cubicBezTo>
                        <a:cubicBezTo>
                          <a:pt x="41097" y="11675"/>
                          <a:pt x="41130" y="11709"/>
                          <a:pt x="41164" y="11742"/>
                        </a:cubicBezTo>
                        <a:cubicBezTo>
                          <a:pt x="41164" y="11742"/>
                          <a:pt x="41197" y="11775"/>
                          <a:pt x="41197" y="11775"/>
                        </a:cubicBezTo>
                        <a:cubicBezTo>
                          <a:pt x="41264" y="11975"/>
                          <a:pt x="41464" y="12142"/>
                          <a:pt x="41697" y="12142"/>
                        </a:cubicBezTo>
                        <a:lnTo>
                          <a:pt x="41764" y="12142"/>
                        </a:lnTo>
                        <a:cubicBezTo>
                          <a:pt x="41964" y="12142"/>
                          <a:pt x="41998" y="11942"/>
                          <a:pt x="42031" y="11742"/>
                        </a:cubicBezTo>
                        <a:cubicBezTo>
                          <a:pt x="42031" y="11709"/>
                          <a:pt x="42031" y="11642"/>
                          <a:pt x="42064" y="11575"/>
                        </a:cubicBezTo>
                        <a:lnTo>
                          <a:pt x="42031" y="11508"/>
                        </a:lnTo>
                        <a:cubicBezTo>
                          <a:pt x="41998" y="11408"/>
                          <a:pt x="41964" y="11308"/>
                          <a:pt x="41831" y="11308"/>
                        </a:cubicBezTo>
                        <a:cubicBezTo>
                          <a:pt x="41731" y="11108"/>
                          <a:pt x="41864" y="11041"/>
                          <a:pt x="41998" y="10941"/>
                        </a:cubicBezTo>
                        <a:cubicBezTo>
                          <a:pt x="42064" y="10941"/>
                          <a:pt x="42098" y="10908"/>
                          <a:pt x="42131" y="10875"/>
                        </a:cubicBezTo>
                        <a:lnTo>
                          <a:pt x="42198" y="10808"/>
                        </a:lnTo>
                        <a:cubicBezTo>
                          <a:pt x="42465" y="10641"/>
                          <a:pt x="42698" y="10441"/>
                          <a:pt x="42465" y="10041"/>
                        </a:cubicBezTo>
                        <a:lnTo>
                          <a:pt x="42331" y="9774"/>
                        </a:lnTo>
                        <a:cubicBezTo>
                          <a:pt x="41831" y="9207"/>
                          <a:pt x="41330" y="8673"/>
                          <a:pt x="40496" y="8640"/>
                        </a:cubicBezTo>
                        <a:lnTo>
                          <a:pt x="40430" y="8640"/>
                        </a:lnTo>
                        <a:cubicBezTo>
                          <a:pt x="40430" y="8640"/>
                          <a:pt x="40396" y="8606"/>
                          <a:pt x="40396" y="8606"/>
                        </a:cubicBezTo>
                        <a:cubicBezTo>
                          <a:pt x="40330" y="8573"/>
                          <a:pt x="40263" y="8540"/>
                          <a:pt x="40230" y="8540"/>
                        </a:cubicBezTo>
                        <a:lnTo>
                          <a:pt x="40163" y="8540"/>
                        </a:lnTo>
                        <a:cubicBezTo>
                          <a:pt x="40130" y="8540"/>
                          <a:pt x="40096" y="8540"/>
                          <a:pt x="40096" y="8573"/>
                        </a:cubicBezTo>
                        <a:lnTo>
                          <a:pt x="39929" y="8673"/>
                        </a:lnTo>
                        <a:cubicBezTo>
                          <a:pt x="39829" y="8740"/>
                          <a:pt x="39729" y="8806"/>
                          <a:pt x="39629" y="8873"/>
                        </a:cubicBezTo>
                        <a:cubicBezTo>
                          <a:pt x="39373" y="9022"/>
                          <a:pt x="39089" y="9094"/>
                          <a:pt x="38807" y="9094"/>
                        </a:cubicBezTo>
                        <a:cubicBezTo>
                          <a:pt x="38391" y="9094"/>
                          <a:pt x="37979" y="8938"/>
                          <a:pt x="37661" y="8640"/>
                        </a:cubicBezTo>
                        <a:cubicBezTo>
                          <a:pt x="37628" y="8606"/>
                          <a:pt x="37594" y="8540"/>
                          <a:pt x="37561" y="8506"/>
                        </a:cubicBezTo>
                        <a:cubicBezTo>
                          <a:pt x="37561" y="8406"/>
                          <a:pt x="37561" y="8339"/>
                          <a:pt x="37561" y="8239"/>
                        </a:cubicBezTo>
                        <a:cubicBezTo>
                          <a:pt x="37561" y="7973"/>
                          <a:pt x="37628" y="7672"/>
                          <a:pt x="37294" y="7472"/>
                        </a:cubicBezTo>
                        <a:lnTo>
                          <a:pt x="36861" y="7472"/>
                        </a:lnTo>
                        <a:cubicBezTo>
                          <a:pt x="36727" y="7439"/>
                          <a:pt x="36594" y="7405"/>
                          <a:pt x="36494" y="7339"/>
                        </a:cubicBezTo>
                        <a:cubicBezTo>
                          <a:pt x="36327" y="7239"/>
                          <a:pt x="36160" y="7172"/>
                          <a:pt x="35960" y="7172"/>
                        </a:cubicBezTo>
                        <a:lnTo>
                          <a:pt x="35927" y="7172"/>
                        </a:lnTo>
                        <a:lnTo>
                          <a:pt x="35793" y="7039"/>
                        </a:lnTo>
                        <a:cubicBezTo>
                          <a:pt x="35693" y="6972"/>
                          <a:pt x="35560" y="6905"/>
                          <a:pt x="35460" y="6905"/>
                        </a:cubicBezTo>
                        <a:cubicBezTo>
                          <a:pt x="35226" y="6938"/>
                          <a:pt x="35026" y="7039"/>
                          <a:pt x="34859" y="7172"/>
                        </a:cubicBezTo>
                        <a:lnTo>
                          <a:pt x="33758" y="7205"/>
                        </a:lnTo>
                        <a:lnTo>
                          <a:pt x="33525" y="7205"/>
                        </a:lnTo>
                        <a:cubicBezTo>
                          <a:pt x="33425" y="7205"/>
                          <a:pt x="33291" y="7272"/>
                          <a:pt x="33258" y="7372"/>
                        </a:cubicBezTo>
                        <a:lnTo>
                          <a:pt x="33191" y="7372"/>
                        </a:lnTo>
                        <a:cubicBezTo>
                          <a:pt x="32624" y="7305"/>
                          <a:pt x="32057" y="7105"/>
                          <a:pt x="31590" y="6805"/>
                        </a:cubicBezTo>
                        <a:cubicBezTo>
                          <a:pt x="31257" y="6572"/>
                          <a:pt x="31090" y="6371"/>
                          <a:pt x="31090" y="6171"/>
                        </a:cubicBezTo>
                        <a:cubicBezTo>
                          <a:pt x="31123" y="6038"/>
                          <a:pt x="31190" y="5904"/>
                          <a:pt x="31290" y="5804"/>
                        </a:cubicBezTo>
                        <a:cubicBezTo>
                          <a:pt x="31390" y="5704"/>
                          <a:pt x="31490" y="5604"/>
                          <a:pt x="31590" y="5537"/>
                        </a:cubicBezTo>
                        <a:cubicBezTo>
                          <a:pt x="31590" y="5537"/>
                          <a:pt x="31590" y="5537"/>
                          <a:pt x="31590" y="5504"/>
                        </a:cubicBezTo>
                        <a:lnTo>
                          <a:pt x="31790" y="5504"/>
                        </a:lnTo>
                        <a:cubicBezTo>
                          <a:pt x="31857" y="5571"/>
                          <a:pt x="31924" y="5671"/>
                          <a:pt x="31990" y="5738"/>
                        </a:cubicBezTo>
                        <a:cubicBezTo>
                          <a:pt x="32191" y="5904"/>
                          <a:pt x="32424" y="5971"/>
                          <a:pt x="32691" y="5971"/>
                        </a:cubicBezTo>
                        <a:cubicBezTo>
                          <a:pt x="32991" y="5971"/>
                          <a:pt x="33258" y="5904"/>
                          <a:pt x="33525" y="5804"/>
                        </a:cubicBezTo>
                        <a:lnTo>
                          <a:pt x="33758" y="5638"/>
                        </a:lnTo>
                        <a:cubicBezTo>
                          <a:pt x="33925" y="5604"/>
                          <a:pt x="33958" y="5471"/>
                          <a:pt x="33992" y="5304"/>
                        </a:cubicBezTo>
                        <a:lnTo>
                          <a:pt x="33992" y="5237"/>
                        </a:lnTo>
                        <a:lnTo>
                          <a:pt x="34359" y="5237"/>
                        </a:lnTo>
                        <a:lnTo>
                          <a:pt x="34592" y="5137"/>
                        </a:lnTo>
                        <a:lnTo>
                          <a:pt x="34659" y="5104"/>
                        </a:lnTo>
                        <a:cubicBezTo>
                          <a:pt x="34959" y="5004"/>
                          <a:pt x="35259" y="4937"/>
                          <a:pt x="35560" y="4937"/>
                        </a:cubicBezTo>
                        <a:lnTo>
                          <a:pt x="35760" y="4937"/>
                        </a:lnTo>
                        <a:cubicBezTo>
                          <a:pt x="36027" y="4837"/>
                          <a:pt x="36193" y="4704"/>
                          <a:pt x="36227" y="4537"/>
                        </a:cubicBezTo>
                        <a:cubicBezTo>
                          <a:pt x="36260" y="4337"/>
                          <a:pt x="36160" y="4203"/>
                          <a:pt x="35927" y="4036"/>
                        </a:cubicBezTo>
                        <a:cubicBezTo>
                          <a:pt x="35860" y="3970"/>
                          <a:pt x="35793" y="3970"/>
                          <a:pt x="35726" y="3970"/>
                        </a:cubicBezTo>
                        <a:lnTo>
                          <a:pt x="35626" y="3970"/>
                        </a:lnTo>
                        <a:cubicBezTo>
                          <a:pt x="35526" y="3970"/>
                          <a:pt x="35426" y="3936"/>
                          <a:pt x="35359" y="3836"/>
                        </a:cubicBezTo>
                        <a:cubicBezTo>
                          <a:pt x="35326" y="3769"/>
                          <a:pt x="35259" y="3736"/>
                          <a:pt x="35193" y="3736"/>
                        </a:cubicBezTo>
                        <a:cubicBezTo>
                          <a:pt x="35059" y="3769"/>
                          <a:pt x="34959" y="3803"/>
                          <a:pt x="34892" y="3903"/>
                        </a:cubicBezTo>
                        <a:cubicBezTo>
                          <a:pt x="34526" y="3970"/>
                          <a:pt x="34159" y="4003"/>
                          <a:pt x="33758" y="4003"/>
                        </a:cubicBezTo>
                        <a:lnTo>
                          <a:pt x="31857" y="4003"/>
                        </a:lnTo>
                        <a:cubicBezTo>
                          <a:pt x="31457" y="4003"/>
                          <a:pt x="31090" y="4036"/>
                          <a:pt x="30723" y="4203"/>
                        </a:cubicBezTo>
                        <a:lnTo>
                          <a:pt x="30556" y="4337"/>
                        </a:lnTo>
                        <a:cubicBezTo>
                          <a:pt x="30423" y="4437"/>
                          <a:pt x="30256" y="4470"/>
                          <a:pt x="30089" y="4503"/>
                        </a:cubicBezTo>
                        <a:cubicBezTo>
                          <a:pt x="29989" y="4503"/>
                          <a:pt x="29856" y="4437"/>
                          <a:pt x="29789" y="4337"/>
                        </a:cubicBezTo>
                        <a:cubicBezTo>
                          <a:pt x="29655" y="4103"/>
                          <a:pt x="29422" y="4003"/>
                          <a:pt x="29188" y="4003"/>
                        </a:cubicBezTo>
                        <a:cubicBezTo>
                          <a:pt x="29055" y="4003"/>
                          <a:pt x="28955" y="4036"/>
                          <a:pt x="28821" y="4036"/>
                        </a:cubicBezTo>
                        <a:cubicBezTo>
                          <a:pt x="28721" y="4003"/>
                          <a:pt x="28621" y="4003"/>
                          <a:pt x="28555" y="4003"/>
                        </a:cubicBezTo>
                        <a:lnTo>
                          <a:pt x="27954" y="3903"/>
                        </a:lnTo>
                        <a:cubicBezTo>
                          <a:pt x="27771" y="3628"/>
                          <a:pt x="27476" y="3465"/>
                          <a:pt x="27171" y="3465"/>
                        </a:cubicBezTo>
                        <a:cubicBezTo>
                          <a:pt x="27143" y="3465"/>
                          <a:pt x="27115" y="3466"/>
                          <a:pt x="27087" y="3469"/>
                        </a:cubicBezTo>
                        <a:lnTo>
                          <a:pt x="26853" y="3469"/>
                        </a:lnTo>
                        <a:cubicBezTo>
                          <a:pt x="26803" y="3486"/>
                          <a:pt x="26762" y="3494"/>
                          <a:pt x="26720" y="3494"/>
                        </a:cubicBezTo>
                        <a:cubicBezTo>
                          <a:pt x="26678" y="3494"/>
                          <a:pt x="26637" y="3486"/>
                          <a:pt x="26587" y="3469"/>
                        </a:cubicBezTo>
                        <a:cubicBezTo>
                          <a:pt x="26486" y="3436"/>
                          <a:pt x="26420" y="3336"/>
                          <a:pt x="26320" y="3269"/>
                        </a:cubicBezTo>
                        <a:cubicBezTo>
                          <a:pt x="26153" y="3069"/>
                          <a:pt x="25919" y="2969"/>
                          <a:pt x="25686" y="2936"/>
                        </a:cubicBezTo>
                        <a:cubicBezTo>
                          <a:pt x="25519" y="2936"/>
                          <a:pt x="25386" y="2969"/>
                          <a:pt x="25252" y="3069"/>
                        </a:cubicBezTo>
                        <a:lnTo>
                          <a:pt x="25019" y="3069"/>
                        </a:lnTo>
                        <a:cubicBezTo>
                          <a:pt x="24919" y="3102"/>
                          <a:pt x="24852" y="3136"/>
                          <a:pt x="24785" y="3136"/>
                        </a:cubicBezTo>
                        <a:cubicBezTo>
                          <a:pt x="24552" y="3136"/>
                          <a:pt x="24452" y="2902"/>
                          <a:pt x="24385" y="2702"/>
                        </a:cubicBezTo>
                        <a:cubicBezTo>
                          <a:pt x="24252" y="2402"/>
                          <a:pt x="23951" y="2168"/>
                          <a:pt x="23618" y="2102"/>
                        </a:cubicBezTo>
                        <a:lnTo>
                          <a:pt x="22784" y="2102"/>
                        </a:lnTo>
                        <a:cubicBezTo>
                          <a:pt x="22083" y="2168"/>
                          <a:pt x="21983" y="2669"/>
                          <a:pt x="21917" y="3169"/>
                        </a:cubicBezTo>
                        <a:cubicBezTo>
                          <a:pt x="21883" y="3302"/>
                          <a:pt x="21850" y="3436"/>
                          <a:pt x="21816" y="3536"/>
                        </a:cubicBezTo>
                        <a:cubicBezTo>
                          <a:pt x="21683" y="4036"/>
                          <a:pt x="21516" y="4203"/>
                          <a:pt x="21216" y="4203"/>
                        </a:cubicBezTo>
                        <a:cubicBezTo>
                          <a:pt x="20983" y="4170"/>
                          <a:pt x="20782" y="4136"/>
                          <a:pt x="20582" y="4070"/>
                        </a:cubicBezTo>
                        <a:cubicBezTo>
                          <a:pt x="20415" y="4036"/>
                          <a:pt x="20282" y="4003"/>
                          <a:pt x="20115" y="4003"/>
                        </a:cubicBezTo>
                        <a:cubicBezTo>
                          <a:pt x="20015" y="4003"/>
                          <a:pt x="19948" y="4003"/>
                          <a:pt x="19848" y="4036"/>
                        </a:cubicBezTo>
                        <a:lnTo>
                          <a:pt x="19815" y="4003"/>
                        </a:lnTo>
                        <a:cubicBezTo>
                          <a:pt x="19715" y="4003"/>
                          <a:pt x="19615" y="3970"/>
                          <a:pt x="19481" y="3970"/>
                        </a:cubicBezTo>
                        <a:cubicBezTo>
                          <a:pt x="19381" y="3936"/>
                          <a:pt x="19248" y="3903"/>
                          <a:pt x="19115" y="3903"/>
                        </a:cubicBezTo>
                        <a:lnTo>
                          <a:pt x="18981" y="3870"/>
                        </a:lnTo>
                        <a:cubicBezTo>
                          <a:pt x="18714" y="3803"/>
                          <a:pt x="18447" y="3769"/>
                          <a:pt x="18147" y="3736"/>
                        </a:cubicBezTo>
                        <a:lnTo>
                          <a:pt x="17780" y="3736"/>
                        </a:lnTo>
                        <a:cubicBezTo>
                          <a:pt x="17714" y="3736"/>
                          <a:pt x="17647" y="3703"/>
                          <a:pt x="17580" y="3703"/>
                        </a:cubicBezTo>
                        <a:cubicBezTo>
                          <a:pt x="17413" y="3736"/>
                          <a:pt x="17213" y="3769"/>
                          <a:pt x="17080" y="3803"/>
                        </a:cubicBezTo>
                        <a:cubicBezTo>
                          <a:pt x="16913" y="3870"/>
                          <a:pt x="16746" y="3903"/>
                          <a:pt x="16579" y="3903"/>
                        </a:cubicBezTo>
                        <a:cubicBezTo>
                          <a:pt x="16413" y="3903"/>
                          <a:pt x="16246" y="3870"/>
                          <a:pt x="16112" y="3736"/>
                        </a:cubicBezTo>
                        <a:lnTo>
                          <a:pt x="15979" y="3736"/>
                        </a:lnTo>
                        <a:cubicBezTo>
                          <a:pt x="15879" y="3736"/>
                          <a:pt x="15812" y="3736"/>
                          <a:pt x="15712" y="3703"/>
                        </a:cubicBezTo>
                        <a:lnTo>
                          <a:pt x="15412" y="3669"/>
                        </a:lnTo>
                        <a:cubicBezTo>
                          <a:pt x="14778" y="3569"/>
                          <a:pt x="14178" y="3503"/>
                          <a:pt x="14044" y="2535"/>
                        </a:cubicBezTo>
                        <a:cubicBezTo>
                          <a:pt x="13944" y="1935"/>
                          <a:pt x="13477" y="1468"/>
                          <a:pt x="12877" y="1401"/>
                        </a:cubicBezTo>
                        <a:lnTo>
                          <a:pt x="12710" y="1401"/>
                        </a:lnTo>
                        <a:cubicBezTo>
                          <a:pt x="12510" y="1434"/>
                          <a:pt x="12310" y="1468"/>
                          <a:pt x="12110" y="1468"/>
                        </a:cubicBezTo>
                        <a:cubicBezTo>
                          <a:pt x="11643" y="1468"/>
                          <a:pt x="11142" y="1368"/>
                          <a:pt x="10675" y="1234"/>
                        </a:cubicBezTo>
                        <a:cubicBezTo>
                          <a:pt x="10508" y="1168"/>
                          <a:pt x="10308" y="1134"/>
                          <a:pt x="10141" y="1068"/>
                        </a:cubicBezTo>
                        <a:cubicBezTo>
                          <a:pt x="10041" y="1001"/>
                          <a:pt x="9975" y="901"/>
                          <a:pt x="9908" y="834"/>
                        </a:cubicBezTo>
                        <a:cubicBezTo>
                          <a:pt x="9741" y="567"/>
                          <a:pt x="9474" y="400"/>
                          <a:pt x="9207" y="300"/>
                        </a:cubicBezTo>
                        <a:lnTo>
                          <a:pt x="9141" y="300"/>
                        </a:lnTo>
                        <a:cubicBezTo>
                          <a:pt x="9107" y="267"/>
                          <a:pt x="9041" y="267"/>
                          <a:pt x="9007" y="267"/>
                        </a:cubicBezTo>
                        <a:cubicBezTo>
                          <a:pt x="8874" y="234"/>
                          <a:pt x="8774" y="200"/>
                          <a:pt x="8674" y="167"/>
                        </a:cubicBezTo>
                        <a:cubicBezTo>
                          <a:pt x="8507" y="100"/>
                          <a:pt x="8340" y="33"/>
                          <a:pt x="8173" y="33"/>
                        </a:cubicBezTo>
                        <a:cubicBezTo>
                          <a:pt x="7940" y="33"/>
                          <a:pt x="7773" y="234"/>
                          <a:pt x="7706" y="634"/>
                        </a:cubicBezTo>
                        <a:cubicBezTo>
                          <a:pt x="7573" y="734"/>
                          <a:pt x="7406" y="767"/>
                          <a:pt x="7239" y="801"/>
                        </a:cubicBezTo>
                        <a:cubicBezTo>
                          <a:pt x="7139" y="767"/>
                          <a:pt x="7006" y="767"/>
                          <a:pt x="6906" y="734"/>
                        </a:cubicBezTo>
                        <a:lnTo>
                          <a:pt x="6772" y="667"/>
                        </a:lnTo>
                        <a:lnTo>
                          <a:pt x="6405" y="567"/>
                        </a:lnTo>
                        <a:cubicBezTo>
                          <a:pt x="6039" y="434"/>
                          <a:pt x="5638" y="334"/>
                          <a:pt x="5205" y="300"/>
                        </a:cubicBezTo>
                        <a:cubicBezTo>
                          <a:pt x="5071" y="300"/>
                          <a:pt x="4938" y="334"/>
                          <a:pt x="4804" y="367"/>
                        </a:cubicBezTo>
                        <a:cubicBezTo>
                          <a:pt x="4738" y="367"/>
                          <a:pt x="4704" y="400"/>
                          <a:pt x="4671" y="400"/>
                        </a:cubicBezTo>
                        <a:cubicBezTo>
                          <a:pt x="4604" y="400"/>
                          <a:pt x="4537" y="367"/>
                          <a:pt x="4437" y="267"/>
                        </a:cubicBezTo>
                        <a:lnTo>
                          <a:pt x="4371" y="33"/>
                        </a:lnTo>
                        <a:lnTo>
                          <a:pt x="4271" y="33"/>
                        </a:lnTo>
                        <a:cubicBezTo>
                          <a:pt x="4237" y="0"/>
                          <a:pt x="4171" y="0"/>
                          <a:pt x="4137"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7" name="Google Shape;578;p17">
                    <a:extLst>
                      <a:ext uri="{FF2B5EF4-FFF2-40B4-BE49-F238E27FC236}">
                        <a16:creationId xmlns:a16="http://schemas.microsoft.com/office/drawing/2014/main" id="{7D040689-0610-9ED0-333E-92214D166D29}"/>
                      </a:ext>
                    </a:extLst>
                  </p:cNvPr>
                  <p:cNvSpPr/>
                  <p:nvPr/>
                </p:nvSpPr>
                <p:spPr>
                  <a:xfrm>
                    <a:off x="4283038" y="3195225"/>
                    <a:ext cx="40900" cy="26850"/>
                  </a:xfrm>
                  <a:custGeom>
                    <a:avLst/>
                    <a:gdLst/>
                    <a:ahLst/>
                    <a:cxnLst/>
                    <a:rect l="l" t="t" r="r" b="b"/>
                    <a:pathLst>
                      <a:path w="1636" h="1074" extrusionOk="0">
                        <a:moveTo>
                          <a:pt x="869" y="0"/>
                        </a:moveTo>
                        <a:cubicBezTo>
                          <a:pt x="835" y="0"/>
                          <a:pt x="801" y="2"/>
                          <a:pt x="768" y="7"/>
                        </a:cubicBezTo>
                        <a:lnTo>
                          <a:pt x="568" y="7"/>
                        </a:lnTo>
                        <a:cubicBezTo>
                          <a:pt x="334" y="40"/>
                          <a:pt x="34" y="73"/>
                          <a:pt x="1" y="407"/>
                        </a:cubicBezTo>
                        <a:cubicBezTo>
                          <a:pt x="1" y="640"/>
                          <a:pt x="67" y="841"/>
                          <a:pt x="201" y="974"/>
                        </a:cubicBezTo>
                        <a:cubicBezTo>
                          <a:pt x="234" y="1041"/>
                          <a:pt x="267" y="1074"/>
                          <a:pt x="334" y="1074"/>
                        </a:cubicBezTo>
                        <a:lnTo>
                          <a:pt x="367" y="1074"/>
                        </a:lnTo>
                        <a:cubicBezTo>
                          <a:pt x="534" y="1007"/>
                          <a:pt x="734" y="941"/>
                          <a:pt x="901" y="941"/>
                        </a:cubicBezTo>
                        <a:cubicBezTo>
                          <a:pt x="929" y="944"/>
                          <a:pt x="956" y="946"/>
                          <a:pt x="984" y="946"/>
                        </a:cubicBezTo>
                        <a:cubicBezTo>
                          <a:pt x="1222" y="946"/>
                          <a:pt x="1452" y="820"/>
                          <a:pt x="1602" y="640"/>
                        </a:cubicBezTo>
                        <a:cubicBezTo>
                          <a:pt x="1635" y="540"/>
                          <a:pt x="1535" y="374"/>
                          <a:pt x="1502" y="307"/>
                        </a:cubicBezTo>
                        <a:cubicBezTo>
                          <a:pt x="1356" y="102"/>
                          <a:pt x="1108" y="0"/>
                          <a:pt x="869"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8" name="Google Shape;579;p17">
                    <a:extLst>
                      <a:ext uri="{FF2B5EF4-FFF2-40B4-BE49-F238E27FC236}">
                        <a16:creationId xmlns:a16="http://schemas.microsoft.com/office/drawing/2014/main" id="{B781CD77-C6C7-E061-3D27-B442F0CD7FE4}"/>
                      </a:ext>
                    </a:extLst>
                  </p:cNvPr>
                  <p:cNvSpPr/>
                  <p:nvPr/>
                </p:nvSpPr>
                <p:spPr>
                  <a:xfrm>
                    <a:off x="4017013" y="3071125"/>
                    <a:ext cx="28375" cy="33375"/>
                  </a:xfrm>
                  <a:custGeom>
                    <a:avLst/>
                    <a:gdLst/>
                    <a:ahLst/>
                    <a:cxnLst/>
                    <a:rect l="l" t="t" r="r" b="b"/>
                    <a:pathLst>
                      <a:path w="1135" h="1335" extrusionOk="0">
                        <a:moveTo>
                          <a:pt x="434" y="0"/>
                        </a:moveTo>
                        <a:cubicBezTo>
                          <a:pt x="301" y="0"/>
                          <a:pt x="134" y="34"/>
                          <a:pt x="1" y="134"/>
                        </a:cubicBezTo>
                        <a:cubicBezTo>
                          <a:pt x="34" y="234"/>
                          <a:pt x="67" y="334"/>
                          <a:pt x="134" y="401"/>
                        </a:cubicBezTo>
                        <a:cubicBezTo>
                          <a:pt x="301" y="567"/>
                          <a:pt x="334" y="801"/>
                          <a:pt x="267" y="1001"/>
                        </a:cubicBezTo>
                        <a:cubicBezTo>
                          <a:pt x="234" y="1068"/>
                          <a:pt x="234" y="1134"/>
                          <a:pt x="267" y="1201"/>
                        </a:cubicBezTo>
                        <a:cubicBezTo>
                          <a:pt x="334" y="1301"/>
                          <a:pt x="568" y="1335"/>
                          <a:pt x="734" y="1335"/>
                        </a:cubicBezTo>
                        <a:lnTo>
                          <a:pt x="801" y="1335"/>
                        </a:lnTo>
                        <a:cubicBezTo>
                          <a:pt x="868" y="1335"/>
                          <a:pt x="968" y="1301"/>
                          <a:pt x="1035" y="1235"/>
                        </a:cubicBezTo>
                        <a:lnTo>
                          <a:pt x="1068" y="1235"/>
                        </a:lnTo>
                        <a:cubicBezTo>
                          <a:pt x="1101" y="1134"/>
                          <a:pt x="1101" y="1034"/>
                          <a:pt x="1068" y="968"/>
                        </a:cubicBezTo>
                        <a:cubicBezTo>
                          <a:pt x="1035" y="868"/>
                          <a:pt x="1035" y="734"/>
                          <a:pt x="1068" y="634"/>
                        </a:cubicBezTo>
                        <a:cubicBezTo>
                          <a:pt x="1101" y="534"/>
                          <a:pt x="1135" y="434"/>
                          <a:pt x="1135" y="334"/>
                        </a:cubicBezTo>
                        <a:cubicBezTo>
                          <a:pt x="968" y="134"/>
                          <a:pt x="701" y="0"/>
                          <a:pt x="434"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9" name="Google Shape;580;p17">
                    <a:extLst>
                      <a:ext uri="{FF2B5EF4-FFF2-40B4-BE49-F238E27FC236}">
                        <a16:creationId xmlns:a16="http://schemas.microsoft.com/office/drawing/2014/main" id="{6F25BD45-361F-FBF3-052C-B10C96AE9E07}"/>
                      </a:ext>
                    </a:extLst>
                  </p:cNvPr>
                  <p:cNvSpPr/>
                  <p:nvPr/>
                </p:nvSpPr>
                <p:spPr>
                  <a:xfrm>
                    <a:off x="4191313" y="3214550"/>
                    <a:ext cx="20875" cy="20875"/>
                  </a:xfrm>
                  <a:custGeom>
                    <a:avLst/>
                    <a:gdLst/>
                    <a:ahLst/>
                    <a:cxnLst/>
                    <a:rect l="l" t="t" r="r" b="b"/>
                    <a:pathLst>
                      <a:path w="835" h="835" extrusionOk="0">
                        <a:moveTo>
                          <a:pt x="534" y="1"/>
                        </a:moveTo>
                        <a:cubicBezTo>
                          <a:pt x="434" y="1"/>
                          <a:pt x="367" y="34"/>
                          <a:pt x="300" y="68"/>
                        </a:cubicBezTo>
                        <a:cubicBezTo>
                          <a:pt x="167" y="134"/>
                          <a:pt x="34" y="268"/>
                          <a:pt x="0" y="434"/>
                        </a:cubicBezTo>
                        <a:cubicBezTo>
                          <a:pt x="0" y="568"/>
                          <a:pt x="34" y="701"/>
                          <a:pt x="167" y="801"/>
                        </a:cubicBezTo>
                        <a:lnTo>
                          <a:pt x="300" y="801"/>
                        </a:lnTo>
                        <a:cubicBezTo>
                          <a:pt x="367" y="835"/>
                          <a:pt x="401" y="835"/>
                          <a:pt x="434" y="835"/>
                        </a:cubicBezTo>
                        <a:cubicBezTo>
                          <a:pt x="567" y="835"/>
                          <a:pt x="667" y="768"/>
                          <a:pt x="734" y="668"/>
                        </a:cubicBezTo>
                        <a:cubicBezTo>
                          <a:pt x="767" y="635"/>
                          <a:pt x="767" y="601"/>
                          <a:pt x="801" y="601"/>
                        </a:cubicBezTo>
                        <a:lnTo>
                          <a:pt x="801" y="568"/>
                        </a:lnTo>
                        <a:cubicBezTo>
                          <a:pt x="801" y="501"/>
                          <a:pt x="834" y="434"/>
                          <a:pt x="834" y="368"/>
                        </a:cubicBezTo>
                        <a:lnTo>
                          <a:pt x="834" y="334"/>
                        </a:lnTo>
                        <a:cubicBezTo>
                          <a:pt x="734" y="168"/>
                          <a:pt x="667" y="1"/>
                          <a:pt x="534"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90" name="Google Shape;581;p17">
                    <a:extLst>
                      <a:ext uri="{FF2B5EF4-FFF2-40B4-BE49-F238E27FC236}">
                        <a16:creationId xmlns:a16="http://schemas.microsoft.com/office/drawing/2014/main" id="{0E9DB88E-7591-6626-774A-0398359BF28C}"/>
                      </a:ext>
                    </a:extLst>
                  </p:cNvPr>
                  <p:cNvSpPr/>
                  <p:nvPr/>
                </p:nvSpPr>
                <p:spPr>
                  <a:xfrm>
                    <a:off x="4348088" y="3332150"/>
                    <a:ext cx="95100" cy="76050"/>
                  </a:xfrm>
                  <a:custGeom>
                    <a:avLst/>
                    <a:gdLst/>
                    <a:ahLst/>
                    <a:cxnLst/>
                    <a:rect l="l" t="t" r="r" b="b"/>
                    <a:pathLst>
                      <a:path w="3804" h="3042" extrusionOk="0">
                        <a:moveTo>
                          <a:pt x="2235" y="0"/>
                        </a:moveTo>
                        <a:cubicBezTo>
                          <a:pt x="2035" y="0"/>
                          <a:pt x="1802" y="67"/>
                          <a:pt x="1602" y="134"/>
                        </a:cubicBezTo>
                        <a:cubicBezTo>
                          <a:pt x="1301" y="167"/>
                          <a:pt x="1068" y="400"/>
                          <a:pt x="1001" y="701"/>
                        </a:cubicBezTo>
                        <a:lnTo>
                          <a:pt x="868" y="901"/>
                        </a:lnTo>
                        <a:lnTo>
                          <a:pt x="834" y="968"/>
                        </a:lnTo>
                        <a:lnTo>
                          <a:pt x="868" y="968"/>
                        </a:lnTo>
                        <a:cubicBezTo>
                          <a:pt x="801" y="1068"/>
                          <a:pt x="801" y="1201"/>
                          <a:pt x="834" y="1301"/>
                        </a:cubicBezTo>
                        <a:lnTo>
                          <a:pt x="834" y="1368"/>
                        </a:lnTo>
                        <a:cubicBezTo>
                          <a:pt x="834" y="1501"/>
                          <a:pt x="801" y="1601"/>
                          <a:pt x="801" y="1735"/>
                        </a:cubicBezTo>
                        <a:cubicBezTo>
                          <a:pt x="634" y="2035"/>
                          <a:pt x="334" y="2268"/>
                          <a:pt x="0" y="2335"/>
                        </a:cubicBezTo>
                        <a:cubicBezTo>
                          <a:pt x="0" y="2535"/>
                          <a:pt x="100" y="2702"/>
                          <a:pt x="301" y="2769"/>
                        </a:cubicBezTo>
                        <a:cubicBezTo>
                          <a:pt x="475" y="2944"/>
                          <a:pt x="701" y="3042"/>
                          <a:pt x="955" y="3042"/>
                        </a:cubicBezTo>
                        <a:cubicBezTo>
                          <a:pt x="992" y="3042"/>
                          <a:pt x="1030" y="3040"/>
                          <a:pt x="1068" y="3036"/>
                        </a:cubicBezTo>
                        <a:lnTo>
                          <a:pt x="3203" y="3036"/>
                        </a:lnTo>
                        <a:cubicBezTo>
                          <a:pt x="3003" y="2669"/>
                          <a:pt x="3103" y="2235"/>
                          <a:pt x="3403" y="1968"/>
                        </a:cubicBezTo>
                        <a:cubicBezTo>
                          <a:pt x="3503" y="1835"/>
                          <a:pt x="3570" y="1635"/>
                          <a:pt x="3536" y="1468"/>
                        </a:cubicBezTo>
                        <a:cubicBezTo>
                          <a:pt x="3570" y="1435"/>
                          <a:pt x="3603" y="1401"/>
                          <a:pt x="3636" y="1368"/>
                        </a:cubicBezTo>
                        <a:cubicBezTo>
                          <a:pt x="3770" y="1201"/>
                          <a:pt x="3803" y="1001"/>
                          <a:pt x="3770" y="767"/>
                        </a:cubicBezTo>
                        <a:cubicBezTo>
                          <a:pt x="3670" y="534"/>
                          <a:pt x="3470" y="367"/>
                          <a:pt x="3236" y="267"/>
                        </a:cubicBezTo>
                        <a:cubicBezTo>
                          <a:pt x="2936" y="100"/>
                          <a:pt x="2602" y="34"/>
                          <a:pt x="2235"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grpSp>
            <p:grpSp>
              <p:nvGrpSpPr>
                <p:cNvPr id="173" name="Google Shape;582;p17">
                  <a:extLst>
                    <a:ext uri="{FF2B5EF4-FFF2-40B4-BE49-F238E27FC236}">
                      <a16:creationId xmlns:a16="http://schemas.microsoft.com/office/drawing/2014/main" id="{98BBBC47-3E9E-4718-C566-DD1766C7F962}"/>
                    </a:ext>
                  </a:extLst>
                </p:cNvPr>
                <p:cNvGrpSpPr/>
                <p:nvPr/>
              </p:nvGrpSpPr>
              <p:grpSpPr>
                <a:xfrm>
                  <a:off x="4430913" y="2414450"/>
                  <a:ext cx="1315125" cy="397800"/>
                  <a:chOff x="4428138" y="3213725"/>
                  <a:chExt cx="1315125" cy="397800"/>
                </a:xfrm>
                <a:grpFill/>
              </p:grpSpPr>
              <p:sp>
                <p:nvSpPr>
                  <p:cNvPr id="174" name="Google Shape;583;p17">
                    <a:extLst>
                      <a:ext uri="{FF2B5EF4-FFF2-40B4-BE49-F238E27FC236}">
                        <a16:creationId xmlns:a16="http://schemas.microsoft.com/office/drawing/2014/main" id="{C1D04084-E9C7-476F-91EB-062ECDD400DB}"/>
                      </a:ext>
                    </a:extLst>
                  </p:cNvPr>
                  <p:cNvSpPr/>
                  <p:nvPr/>
                </p:nvSpPr>
                <p:spPr>
                  <a:xfrm>
                    <a:off x="5033563" y="3342975"/>
                    <a:ext cx="457875" cy="268550"/>
                  </a:xfrm>
                  <a:custGeom>
                    <a:avLst/>
                    <a:gdLst/>
                    <a:ahLst/>
                    <a:cxnLst/>
                    <a:rect l="l" t="t" r="r" b="b"/>
                    <a:pathLst>
                      <a:path w="18315" h="10742" extrusionOk="0">
                        <a:moveTo>
                          <a:pt x="16813" y="1"/>
                        </a:moveTo>
                        <a:cubicBezTo>
                          <a:pt x="16413" y="1"/>
                          <a:pt x="15979" y="134"/>
                          <a:pt x="15679" y="401"/>
                        </a:cubicBezTo>
                        <a:cubicBezTo>
                          <a:pt x="15512" y="535"/>
                          <a:pt x="15345" y="601"/>
                          <a:pt x="15178" y="635"/>
                        </a:cubicBezTo>
                        <a:cubicBezTo>
                          <a:pt x="15045" y="635"/>
                          <a:pt x="14945" y="601"/>
                          <a:pt x="14878" y="535"/>
                        </a:cubicBezTo>
                        <a:cubicBezTo>
                          <a:pt x="14878" y="434"/>
                          <a:pt x="14778" y="401"/>
                          <a:pt x="14711" y="401"/>
                        </a:cubicBezTo>
                        <a:cubicBezTo>
                          <a:pt x="14678" y="368"/>
                          <a:pt x="14645" y="368"/>
                          <a:pt x="14611" y="368"/>
                        </a:cubicBezTo>
                        <a:lnTo>
                          <a:pt x="14111" y="368"/>
                        </a:lnTo>
                        <a:cubicBezTo>
                          <a:pt x="13944" y="401"/>
                          <a:pt x="13811" y="434"/>
                          <a:pt x="13677" y="501"/>
                        </a:cubicBezTo>
                        <a:cubicBezTo>
                          <a:pt x="13511" y="601"/>
                          <a:pt x="13310" y="635"/>
                          <a:pt x="13110" y="635"/>
                        </a:cubicBezTo>
                        <a:cubicBezTo>
                          <a:pt x="12944" y="635"/>
                          <a:pt x="12777" y="668"/>
                          <a:pt x="12643" y="701"/>
                        </a:cubicBezTo>
                        <a:cubicBezTo>
                          <a:pt x="12543" y="701"/>
                          <a:pt x="12410" y="701"/>
                          <a:pt x="12310" y="735"/>
                        </a:cubicBezTo>
                        <a:cubicBezTo>
                          <a:pt x="12176" y="668"/>
                          <a:pt x="12043" y="635"/>
                          <a:pt x="11909" y="635"/>
                        </a:cubicBezTo>
                        <a:cubicBezTo>
                          <a:pt x="11442" y="668"/>
                          <a:pt x="10975" y="701"/>
                          <a:pt x="10542" y="835"/>
                        </a:cubicBezTo>
                        <a:cubicBezTo>
                          <a:pt x="10442" y="835"/>
                          <a:pt x="10308" y="868"/>
                          <a:pt x="10175" y="868"/>
                        </a:cubicBezTo>
                        <a:cubicBezTo>
                          <a:pt x="9708" y="935"/>
                          <a:pt x="9241" y="1002"/>
                          <a:pt x="9041" y="1469"/>
                        </a:cubicBezTo>
                        <a:cubicBezTo>
                          <a:pt x="8674" y="2302"/>
                          <a:pt x="7973" y="2603"/>
                          <a:pt x="7239" y="2903"/>
                        </a:cubicBezTo>
                        <a:cubicBezTo>
                          <a:pt x="7106" y="3003"/>
                          <a:pt x="6939" y="3070"/>
                          <a:pt x="6772" y="3136"/>
                        </a:cubicBezTo>
                        <a:cubicBezTo>
                          <a:pt x="5672" y="3470"/>
                          <a:pt x="4604" y="4004"/>
                          <a:pt x="3704" y="4738"/>
                        </a:cubicBezTo>
                        <a:cubicBezTo>
                          <a:pt x="3437" y="4904"/>
                          <a:pt x="3237" y="5205"/>
                          <a:pt x="3170" y="5505"/>
                        </a:cubicBezTo>
                        <a:cubicBezTo>
                          <a:pt x="3103" y="5872"/>
                          <a:pt x="3036" y="6205"/>
                          <a:pt x="2903" y="6539"/>
                        </a:cubicBezTo>
                        <a:cubicBezTo>
                          <a:pt x="2836" y="6706"/>
                          <a:pt x="2770" y="6872"/>
                          <a:pt x="2736" y="7073"/>
                        </a:cubicBezTo>
                        <a:cubicBezTo>
                          <a:pt x="2736" y="7073"/>
                          <a:pt x="2736" y="7106"/>
                          <a:pt x="2703" y="7106"/>
                        </a:cubicBezTo>
                        <a:lnTo>
                          <a:pt x="2703" y="7139"/>
                        </a:lnTo>
                        <a:lnTo>
                          <a:pt x="2636" y="7139"/>
                        </a:lnTo>
                        <a:cubicBezTo>
                          <a:pt x="2436" y="7139"/>
                          <a:pt x="2236" y="7273"/>
                          <a:pt x="2136" y="7439"/>
                        </a:cubicBezTo>
                        <a:lnTo>
                          <a:pt x="2036" y="7540"/>
                        </a:lnTo>
                        <a:cubicBezTo>
                          <a:pt x="1902" y="7673"/>
                          <a:pt x="1836" y="7840"/>
                          <a:pt x="1836" y="8040"/>
                        </a:cubicBezTo>
                        <a:cubicBezTo>
                          <a:pt x="1936" y="8740"/>
                          <a:pt x="1469" y="9007"/>
                          <a:pt x="1035" y="9274"/>
                        </a:cubicBezTo>
                        <a:lnTo>
                          <a:pt x="935" y="9341"/>
                        </a:lnTo>
                        <a:cubicBezTo>
                          <a:pt x="835" y="9374"/>
                          <a:pt x="768" y="9441"/>
                          <a:pt x="668" y="9508"/>
                        </a:cubicBezTo>
                        <a:cubicBezTo>
                          <a:pt x="535" y="9674"/>
                          <a:pt x="368" y="9774"/>
                          <a:pt x="134" y="9841"/>
                        </a:cubicBezTo>
                        <a:cubicBezTo>
                          <a:pt x="134" y="9841"/>
                          <a:pt x="101" y="9875"/>
                          <a:pt x="101" y="9875"/>
                        </a:cubicBezTo>
                        <a:cubicBezTo>
                          <a:pt x="168" y="9975"/>
                          <a:pt x="101" y="10108"/>
                          <a:pt x="101" y="10241"/>
                        </a:cubicBezTo>
                        <a:cubicBezTo>
                          <a:pt x="68" y="10375"/>
                          <a:pt x="1" y="10542"/>
                          <a:pt x="101" y="10642"/>
                        </a:cubicBezTo>
                        <a:lnTo>
                          <a:pt x="134" y="10675"/>
                        </a:lnTo>
                        <a:cubicBezTo>
                          <a:pt x="201" y="10742"/>
                          <a:pt x="301" y="10742"/>
                          <a:pt x="401" y="10742"/>
                        </a:cubicBezTo>
                        <a:lnTo>
                          <a:pt x="535" y="10742"/>
                        </a:lnTo>
                        <a:lnTo>
                          <a:pt x="701" y="10642"/>
                        </a:lnTo>
                        <a:lnTo>
                          <a:pt x="802" y="10675"/>
                        </a:lnTo>
                        <a:cubicBezTo>
                          <a:pt x="902" y="10675"/>
                          <a:pt x="1035" y="10642"/>
                          <a:pt x="1168" y="10642"/>
                        </a:cubicBezTo>
                        <a:cubicBezTo>
                          <a:pt x="1669" y="10608"/>
                          <a:pt x="2169" y="10542"/>
                          <a:pt x="2336" y="9841"/>
                        </a:cubicBezTo>
                        <a:cubicBezTo>
                          <a:pt x="2603" y="9608"/>
                          <a:pt x="2703" y="9241"/>
                          <a:pt x="2603" y="8907"/>
                        </a:cubicBezTo>
                        <a:lnTo>
                          <a:pt x="2603" y="8674"/>
                        </a:lnTo>
                        <a:cubicBezTo>
                          <a:pt x="2603" y="8574"/>
                          <a:pt x="2636" y="8474"/>
                          <a:pt x="2670" y="8407"/>
                        </a:cubicBezTo>
                        <a:cubicBezTo>
                          <a:pt x="2703" y="8373"/>
                          <a:pt x="2736" y="8373"/>
                          <a:pt x="2803" y="8373"/>
                        </a:cubicBezTo>
                        <a:cubicBezTo>
                          <a:pt x="2870" y="8373"/>
                          <a:pt x="2970" y="8407"/>
                          <a:pt x="3036" y="8440"/>
                        </a:cubicBezTo>
                        <a:cubicBezTo>
                          <a:pt x="3303" y="8507"/>
                          <a:pt x="3570" y="8507"/>
                          <a:pt x="3837" y="8507"/>
                        </a:cubicBezTo>
                        <a:cubicBezTo>
                          <a:pt x="3881" y="8510"/>
                          <a:pt x="3925" y="8512"/>
                          <a:pt x="3968" y="8512"/>
                        </a:cubicBezTo>
                        <a:cubicBezTo>
                          <a:pt x="4358" y="8512"/>
                          <a:pt x="4741" y="8380"/>
                          <a:pt x="5071" y="8140"/>
                        </a:cubicBezTo>
                        <a:cubicBezTo>
                          <a:pt x="5371" y="7873"/>
                          <a:pt x="5772" y="7706"/>
                          <a:pt x="6205" y="7706"/>
                        </a:cubicBezTo>
                        <a:cubicBezTo>
                          <a:pt x="6305" y="7740"/>
                          <a:pt x="6406" y="7740"/>
                          <a:pt x="6539" y="7740"/>
                        </a:cubicBezTo>
                        <a:lnTo>
                          <a:pt x="6672" y="7740"/>
                        </a:lnTo>
                        <a:cubicBezTo>
                          <a:pt x="6772" y="7740"/>
                          <a:pt x="6873" y="7706"/>
                          <a:pt x="6973" y="7640"/>
                        </a:cubicBezTo>
                        <a:cubicBezTo>
                          <a:pt x="7106" y="7540"/>
                          <a:pt x="7173" y="7406"/>
                          <a:pt x="7173" y="7239"/>
                        </a:cubicBezTo>
                        <a:lnTo>
                          <a:pt x="7239" y="7239"/>
                        </a:lnTo>
                        <a:lnTo>
                          <a:pt x="7373" y="7073"/>
                        </a:lnTo>
                        <a:lnTo>
                          <a:pt x="7540" y="6906"/>
                        </a:lnTo>
                        <a:cubicBezTo>
                          <a:pt x="7673" y="6839"/>
                          <a:pt x="7840" y="6772"/>
                          <a:pt x="7807" y="6606"/>
                        </a:cubicBezTo>
                        <a:cubicBezTo>
                          <a:pt x="7940" y="6572"/>
                          <a:pt x="8040" y="6472"/>
                          <a:pt x="8073" y="6339"/>
                        </a:cubicBezTo>
                        <a:lnTo>
                          <a:pt x="8107" y="6305"/>
                        </a:lnTo>
                        <a:cubicBezTo>
                          <a:pt x="8207" y="6105"/>
                          <a:pt x="8407" y="5972"/>
                          <a:pt x="8607" y="5972"/>
                        </a:cubicBezTo>
                        <a:cubicBezTo>
                          <a:pt x="8674" y="5938"/>
                          <a:pt x="8707" y="5905"/>
                          <a:pt x="8774" y="5872"/>
                        </a:cubicBezTo>
                        <a:cubicBezTo>
                          <a:pt x="8874" y="5738"/>
                          <a:pt x="8974" y="5571"/>
                          <a:pt x="9007" y="5405"/>
                        </a:cubicBezTo>
                        <a:cubicBezTo>
                          <a:pt x="9074" y="5138"/>
                          <a:pt x="9141" y="4938"/>
                          <a:pt x="9408" y="4838"/>
                        </a:cubicBezTo>
                        <a:cubicBezTo>
                          <a:pt x="9708" y="4738"/>
                          <a:pt x="10008" y="4571"/>
                          <a:pt x="10275" y="4437"/>
                        </a:cubicBezTo>
                        <a:cubicBezTo>
                          <a:pt x="10709" y="4170"/>
                          <a:pt x="11176" y="3970"/>
                          <a:pt x="11643" y="3870"/>
                        </a:cubicBezTo>
                        <a:cubicBezTo>
                          <a:pt x="11709" y="3837"/>
                          <a:pt x="11776" y="3837"/>
                          <a:pt x="11843" y="3837"/>
                        </a:cubicBezTo>
                        <a:lnTo>
                          <a:pt x="12110" y="3837"/>
                        </a:lnTo>
                        <a:cubicBezTo>
                          <a:pt x="12210" y="3837"/>
                          <a:pt x="12310" y="3804"/>
                          <a:pt x="12376" y="3737"/>
                        </a:cubicBezTo>
                        <a:lnTo>
                          <a:pt x="12543" y="3670"/>
                        </a:lnTo>
                        <a:cubicBezTo>
                          <a:pt x="12643" y="3603"/>
                          <a:pt x="12743" y="3537"/>
                          <a:pt x="12843" y="3470"/>
                        </a:cubicBezTo>
                        <a:cubicBezTo>
                          <a:pt x="13177" y="3236"/>
                          <a:pt x="13577" y="3070"/>
                          <a:pt x="14011" y="3036"/>
                        </a:cubicBezTo>
                        <a:cubicBezTo>
                          <a:pt x="14545" y="2936"/>
                          <a:pt x="15145" y="2836"/>
                          <a:pt x="15445" y="2202"/>
                        </a:cubicBezTo>
                        <a:cubicBezTo>
                          <a:pt x="15479" y="2169"/>
                          <a:pt x="15545" y="2169"/>
                          <a:pt x="15579" y="2169"/>
                        </a:cubicBezTo>
                        <a:cubicBezTo>
                          <a:pt x="16012" y="2102"/>
                          <a:pt x="16446" y="1969"/>
                          <a:pt x="16813" y="1735"/>
                        </a:cubicBezTo>
                        <a:cubicBezTo>
                          <a:pt x="16980" y="1635"/>
                          <a:pt x="17180" y="1569"/>
                          <a:pt x="17380" y="1469"/>
                        </a:cubicBezTo>
                        <a:cubicBezTo>
                          <a:pt x="17413" y="1469"/>
                          <a:pt x="17480" y="1435"/>
                          <a:pt x="17513" y="1435"/>
                        </a:cubicBezTo>
                        <a:cubicBezTo>
                          <a:pt x="17747" y="1302"/>
                          <a:pt x="17980" y="1102"/>
                          <a:pt x="18114" y="868"/>
                        </a:cubicBezTo>
                        <a:lnTo>
                          <a:pt x="18247" y="701"/>
                        </a:lnTo>
                        <a:cubicBezTo>
                          <a:pt x="18314" y="468"/>
                          <a:pt x="18181" y="401"/>
                          <a:pt x="18081" y="334"/>
                        </a:cubicBezTo>
                        <a:cubicBezTo>
                          <a:pt x="18014" y="301"/>
                          <a:pt x="17980" y="268"/>
                          <a:pt x="17947" y="234"/>
                        </a:cubicBezTo>
                        <a:cubicBezTo>
                          <a:pt x="17580" y="101"/>
                          <a:pt x="17213" y="34"/>
                          <a:pt x="16813"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75" name="Google Shape;584;p17">
                    <a:extLst>
                      <a:ext uri="{FF2B5EF4-FFF2-40B4-BE49-F238E27FC236}">
                        <a16:creationId xmlns:a16="http://schemas.microsoft.com/office/drawing/2014/main" id="{20E5203E-003C-B3CF-CA3D-1AA21E6B2B6F}"/>
                      </a:ext>
                    </a:extLst>
                  </p:cNvPr>
                  <p:cNvSpPr/>
                  <p:nvPr/>
                </p:nvSpPr>
                <p:spPr>
                  <a:xfrm>
                    <a:off x="4684988" y="3318800"/>
                    <a:ext cx="586275" cy="100100"/>
                  </a:xfrm>
                  <a:custGeom>
                    <a:avLst/>
                    <a:gdLst/>
                    <a:ahLst/>
                    <a:cxnLst/>
                    <a:rect l="l" t="t" r="r" b="b"/>
                    <a:pathLst>
                      <a:path w="23451" h="4004" extrusionOk="0">
                        <a:moveTo>
                          <a:pt x="14544" y="0"/>
                        </a:moveTo>
                        <a:cubicBezTo>
                          <a:pt x="14478" y="0"/>
                          <a:pt x="14378" y="34"/>
                          <a:pt x="14311" y="101"/>
                        </a:cubicBezTo>
                        <a:cubicBezTo>
                          <a:pt x="14044" y="134"/>
                          <a:pt x="13877" y="201"/>
                          <a:pt x="13811" y="301"/>
                        </a:cubicBezTo>
                        <a:cubicBezTo>
                          <a:pt x="13710" y="434"/>
                          <a:pt x="13811" y="801"/>
                          <a:pt x="13911" y="1101"/>
                        </a:cubicBezTo>
                        <a:lnTo>
                          <a:pt x="13610" y="1101"/>
                        </a:lnTo>
                        <a:cubicBezTo>
                          <a:pt x="13477" y="1101"/>
                          <a:pt x="13377" y="1101"/>
                          <a:pt x="13243" y="1168"/>
                        </a:cubicBezTo>
                        <a:cubicBezTo>
                          <a:pt x="13243" y="1151"/>
                          <a:pt x="13243" y="1143"/>
                          <a:pt x="13239" y="1143"/>
                        </a:cubicBezTo>
                        <a:cubicBezTo>
                          <a:pt x="13235" y="1143"/>
                          <a:pt x="13227" y="1151"/>
                          <a:pt x="13210" y="1168"/>
                        </a:cubicBezTo>
                        <a:cubicBezTo>
                          <a:pt x="13143" y="1201"/>
                          <a:pt x="13077" y="1235"/>
                          <a:pt x="13010" y="1301"/>
                        </a:cubicBezTo>
                        <a:lnTo>
                          <a:pt x="13010" y="1335"/>
                        </a:lnTo>
                        <a:cubicBezTo>
                          <a:pt x="12910" y="1401"/>
                          <a:pt x="12877" y="1535"/>
                          <a:pt x="12810" y="1635"/>
                        </a:cubicBezTo>
                        <a:cubicBezTo>
                          <a:pt x="12710" y="2002"/>
                          <a:pt x="12510" y="2202"/>
                          <a:pt x="12209" y="2202"/>
                        </a:cubicBezTo>
                        <a:cubicBezTo>
                          <a:pt x="12009" y="2169"/>
                          <a:pt x="11809" y="2135"/>
                          <a:pt x="11642" y="2002"/>
                        </a:cubicBezTo>
                        <a:cubicBezTo>
                          <a:pt x="11609" y="1935"/>
                          <a:pt x="11542" y="1902"/>
                          <a:pt x="11476" y="1902"/>
                        </a:cubicBezTo>
                        <a:lnTo>
                          <a:pt x="11342" y="1902"/>
                        </a:lnTo>
                        <a:cubicBezTo>
                          <a:pt x="11309" y="1868"/>
                          <a:pt x="11275" y="1802"/>
                          <a:pt x="11242" y="1768"/>
                        </a:cubicBezTo>
                        <a:cubicBezTo>
                          <a:pt x="11142" y="1602"/>
                          <a:pt x="11042" y="1435"/>
                          <a:pt x="10808" y="1435"/>
                        </a:cubicBezTo>
                        <a:lnTo>
                          <a:pt x="10675" y="1435"/>
                        </a:lnTo>
                        <a:cubicBezTo>
                          <a:pt x="10475" y="1502"/>
                          <a:pt x="10275" y="1568"/>
                          <a:pt x="10041" y="1602"/>
                        </a:cubicBezTo>
                        <a:cubicBezTo>
                          <a:pt x="9641" y="1735"/>
                          <a:pt x="9241" y="1835"/>
                          <a:pt x="8807" y="1868"/>
                        </a:cubicBezTo>
                        <a:cubicBezTo>
                          <a:pt x="8340" y="1868"/>
                          <a:pt x="7906" y="1668"/>
                          <a:pt x="7573" y="1368"/>
                        </a:cubicBezTo>
                        <a:cubicBezTo>
                          <a:pt x="7539" y="1335"/>
                          <a:pt x="7473" y="1335"/>
                          <a:pt x="7406" y="1335"/>
                        </a:cubicBezTo>
                        <a:lnTo>
                          <a:pt x="7306" y="1335"/>
                        </a:lnTo>
                        <a:cubicBezTo>
                          <a:pt x="7160" y="1130"/>
                          <a:pt x="6937" y="1028"/>
                          <a:pt x="6705" y="1028"/>
                        </a:cubicBezTo>
                        <a:cubicBezTo>
                          <a:pt x="6672" y="1028"/>
                          <a:pt x="6639" y="1030"/>
                          <a:pt x="6605" y="1035"/>
                        </a:cubicBezTo>
                        <a:cubicBezTo>
                          <a:pt x="6569" y="1041"/>
                          <a:pt x="6532" y="1043"/>
                          <a:pt x="6495" y="1043"/>
                        </a:cubicBezTo>
                        <a:cubicBezTo>
                          <a:pt x="6333" y="1043"/>
                          <a:pt x="6175" y="989"/>
                          <a:pt x="6038" y="934"/>
                        </a:cubicBezTo>
                        <a:cubicBezTo>
                          <a:pt x="6005" y="834"/>
                          <a:pt x="5938" y="834"/>
                          <a:pt x="5905" y="834"/>
                        </a:cubicBezTo>
                        <a:cubicBezTo>
                          <a:pt x="5838" y="801"/>
                          <a:pt x="5805" y="801"/>
                          <a:pt x="5771" y="768"/>
                        </a:cubicBezTo>
                        <a:lnTo>
                          <a:pt x="5338" y="734"/>
                        </a:lnTo>
                        <a:cubicBezTo>
                          <a:pt x="5204" y="601"/>
                          <a:pt x="5038" y="568"/>
                          <a:pt x="4871" y="568"/>
                        </a:cubicBezTo>
                        <a:cubicBezTo>
                          <a:pt x="4637" y="568"/>
                          <a:pt x="4437" y="634"/>
                          <a:pt x="4237" y="734"/>
                        </a:cubicBezTo>
                        <a:cubicBezTo>
                          <a:pt x="4070" y="801"/>
                          <a:pt x="3903" y="868"/>
                          <a:pt x="3737" y="901"/>
                        </a:cubicBezTo>
                        <a:cubicBezTo>
                          <a:pt x="3703" y="868"/>
                          <a:pt x="3703" y="868"/>
                          <a:pt x="3670" y="868"/>
                        </a:cubicBezTo>
                        <a:cubicBezTo>
                          <a:pt x="3670" y="868"/>
                          <a:pt x="3637" y="868"/>
                          <a:pt x="3637" y="901"/>
                        </a:cubicBezTo>
                        <a:cubicBezTo>
                          <a:pt x="3470" y="1001"/>
                          <a:pt x="3303" y="1101"/>
                          <a:pt x="3103" y="1201"/>
                        </a:cubicBezTo>
                        <a:cubicBezTo>
                          <a:pt x="2669" y="1435"/>
                          <a:pt x="2236" y="1668"/>
                          <a:pt x="2102" y="2269"/>
                        </a:cubicBezTo>
                        <a:cubicBezTo>
                          <a:pt x="2069" y="2302"/>
                          <a:pt x="2002" y="2335"/>
                          <a:pt x="1935" y="2335"/>
                        </a:cubicBezTo>
                        <a:cubicBezTo>
                          <a:pt x="1869" y="2335"/>
                          <a:pt x="1802" y="2269"/>
                          <a:pt x="1735" y="2235"/>
                        </a:cubicBezTo>
                        <a:cubicBezTo>
                          <a:pt x="1669" y="2169"/>
                          <a:pt x="1602" y="2102"/>
                          <a:pt x="1502" y="2102"/>
                        </a:cubicBezTo>
                        <a:cubicBezTo>
                          <a:pt x="1502" y="2102"/>
                          <a:pt x="1468" y="2102"/>
                          <a:pt x="1435" y="2135"/>
                        </a:cubicBezTo>
                        <a:cubicBezTo>
                          <a:pt x="1402" y="1802"/>
                          <a:pt x="1202" y="1535"/>
                          <a:pt x="935" y="1368"/>
                        </a:cubicBezTo>
                        <a:lnTo>
                          <a:pt x="868" y="1335"/>
                        </a:lnTo>
                        <a:lnTo>
                          <a:pt x="568" y="1468"/>
                        </a:lnTo>
                        <a:cubicBezTo>
                          <a:pt x="434" y="1602"/>
                          <a:pt x="368" y="1802"/>
                          <a:pt x="368" y="2002"/>
                        </a:cubicBezTo>
                        <a:cubicBezTo>
                          <a:pt x="334" y="2102"/>
                          <a:pt x="334" y="2169"/>
                          <a:pt x="301" y="2269"/>
                        </a:cubicBezTo>
                        <a:cubicBezTo>
                          <a:pt x="277" y="2292"/>
                          <a:pt x="254" y="2316"/>
                          <a:pt x="230" y="2316"/>
                        </a:cubicBezTo>
                        <a:cubicBezTo>
                          <a:pt x="220" y="2316"/>
                          <a:pt x="211" y="2312"/>
                          <a:pt x="201" y="2302"/>
                        </a:cubicBezTo>
                        <a:cubicBezTo>
                          <a:pt x="1" y="2502"/>
                          <a:pt x="1" y="2836"/>
                          <a:pt x="201" y="3036"/>
                        </a:cubicBezTo>
                        <a:cubicBezTo>
                          <a:pt x="334" y="3136"/>
                          <a:pt x="468" y="3169"/>
                          <a:pt x="634" y="3169"/>
                        </a:cubicBezTo>
                        <a:cubicBezTo>
                          <a:pt x="835" y="3169"/>
                          <a:pt x="1001" y="3069"/>
                          <a:pt x="1068" y="2903"/>
                        </a:cubicBezTo>
                        <a:lnTo>
                          <a:pt x="1168" y="2769"/>
                        </a:lnTo>
                        <a:cubicBezTo>
                          <a:pt x="1202" y="2969"/>
                          <a:pt x="1335" y="3136"/>
                          <a:pt x="1502" y="3269"/>
                        </a:cubicBezTo>
                        <a:cubicBezTo>
                          <a:pt x="1568" y="3303"/>
                          <a:pt x="1635" y="3336"/>
                          <a:pt x="1702" y="3370"/>
                        </a:cubicBezTo>
                        <a:lnTo>
                          <a:pt x="1835" y="3370"/>
                        </a:lnTo>
                        <a:cubicBezTo>
                          <a:pt x="1902" y="3370"/>
                          <a:pt x="1935" y="3336"/>
                          <a:pt x="1969" y="3303"/>
                        </a:cubicBezTo>
                        <a:cubicBezTo>
                          <a:pt x="2002" y="3303"/>
                          <a:pt x="2035" y="3269"/>
                          <a:pt x="2069" y="3236"/>
                        </a:cubicBezTo>
                        <a:cubicBezTo>
                          <a:pt x="2136" y="3303"/>
                          <a:pt x="2202" y="3370"/>
                          <a:pt x="2269" y="3403"/>
                        </a:cubicBezTo>
                        <a:cubicBezTo>
                          <a:pt x="2336" y="3436"/>
                          <a:pt x="2436" y="3470"/>
                          <a:pt x="2502" y="3470"/>
                        </a:cubicBezTo>
                        <a:cubicBezTo>
                          <a:pt x="2769" y="3503"/>
                          <a:pt x="3003" y="3503"/>
                          <a:pt x="3203" y="3503"/>
                        </a:cubicBezTo>
                        <a:lnTo>
                          <a:pt x="4170" y="3503"/>
                        </a:lnTo>
                        <a:cubicBezTo>
                          <a:pt x="4265" y="3479"/>
                          <a:pt x="4359" y="3456"/>
                          <a:pt x="4453" y="3456"/>
                        </a:cubicBezTo>
                        <a:cubicBezTo>
                          <a:pt x="4492" y="3456"/>
                          <a:pt x="4532" y="3460"/>
                          <a:pt x="4571" y="3470"/>
                        </a:cubicBezTo>
                        <a:lnTo>
                          <a:pt x="5038" y="3470"/>
                        </a:lnTo>
                        <a:cubicBezTo>
                          <a:pt x="5171" y="3503"/>
                          <a:pt x="5304" y="3503"/>
                          <a:pt x="5471" y="3503"/>
                        </a:cubicBezTo>
                        <a:cubicBezTo>
                          <a:pt x="5605" y="3503"/>
                          <a:pt x="5738" y="3503"/>
                          <a:pt x="5872" y="3470"/>
                        </a:cubicBezTo>
                        <a:lnTo>
                          <a:pt x="5872" y="3470"/>
                        </a:lnTo>
                        <a:lnTo>
                          <a:pt x="5838" y="3503"/>
                        </a:lnTo>
                        <a:cubicBezTo>
                          <a:pt x="5938" y="3670"/>
                          <a:pt x="6105" y="3770"/>
                          <a:pt x="6272" y="3770"/>
                        </a:cubicBezTo>
                        <a:lnTo>
                          <a:pt x="6572" y="3770"/>
                        </a:lnTo>
                        <a:cubicBezTo>
                          <a:pt x="6639" y="3736"/>
                          <a:pt x="6672" y="3703"/>
                          <a:pt x="6739" y="3703"/>
                        </a:cubicBezTo>
                        <a:cubicBezTo>
                          <a:pt x="6772" y="3703"/>
                          <a:pt x="6772" y="3703"/>
                          <a:pt x="6806" y="3736"/>
                        </a:cubicBezTo>
                        <a:cubicBezTo>
                          <a:pt x="6872" y="3770"/>
                          <a:pt x="6872" y="3837"/>
                          <a:pt x="6872" y="3937"/>
                        </a:cubicBezTo>
                        <a:cubicBezTo>
                          <a:pt x="6972" y="3970"/>
                          <a:pt x="7039" y="4003"/>
                          <a:pt x="7139" y="4003"/>
                        </a:cubicBezTo>
                        <a:lnTo>
                          <a:pt x="7206" y="4003"/>
                        </a:lnTo>
                        <a:lnTo>
                          <a:pt x="7573" y="3903"/>
                        </a:lnTo>
                        <a:cubicBezTo>
                          <a:pt x="8140" y="3736"/>
                          <a:pt x="8740" y="3636"/>
                          <a:pt x="9341" y="3603"/>
                        </a:cubicBezTo>
                        <a:cubicBezTo>
                          <a:pt x="9574" y="3603"/>
                          <a:pt x="9841" y="3636"/>
                          <a:pt x="10108" y="3703"/>
                        </a:cubicBezTo>
                        <a:cubicBezTo>
                          <a:pt x="10141" y="3703"/>
                          <a:pt x="10175" y="3670"/>
                          <a:pt x="10208" y="3636"/>
                        </a:cubicBezTo>
                        <a:cubicBezTo>
                          <a:pt x="10508" y="3536"/>
                          <a:pt x="10808" y="3436"/>
                          <a:pt x="11109" y="3403"/>
                        </a:cubicBezTo>
                        <a:cubicBezTo>
                          <a:pt x="11209" y="3370"/>
                          <a:pt x="11309" y="3336"/>
                          <a:pt x="11409" y="3336"/>
                        </a:cubicBezTo>
                        <a:cubicBezTo>
                          <a:pt x="11555" y="3287"/>
                          <a:pt x="11720" y="3256"/>
                          <a:pt x="11876" y="3256"/>
                        </a:cubicBezTo>
                        <a:cubicBezTo>
                          <a:pt x="11933" y="3256"/>
                          <a:pt x="11989" y="3261"/>
                          <a:pt x="12043" y="3269"/>
                        </a:cubicBezTo>
                        <a:lnTo>
                          <a:pt x="12476" y="3269"/>
                        </a:lnTo>
                        <a:cubicBezTo>
                          <a:pt x="12576" y="3236"/>
                          <a:pt x="12710" y="3203"/>
                          <a:pt x="12810" y="3169"/>
                        </a:cubicBezTo>
                        <a:cubicBezTo>
                          <a:pt x="12910" y="3103"/>
                          <a:pt x="13010" y="3069"/>
                          <a:pt x="13143" y="3069"/>
                        </a:cubicBezTo>
                        <a:cubicBezTo>
                          <a:pt x="13510" y="3003"/>
                          <a:pt x="13844" y="2903"/>
                          <a:pt x="14177" y="2736"/>
                        </a:cubicBezTo>
                        <a:cubicBezTo>
                          <a:pt x="14578" y="2536"/>
                          <a:pt x="15011" y="2402"/>
                          <a:pt x="15478" y="2369"/>
                        </a:cubicBezTo>
                        <a:cubicBezTo>
                          <a:pt x="15679" y="2369"/>
                          <a:pt x="15879" y="2402"/>
                          <a:pt x="16079" y="2469"/>
                        </a:cubicBezTo>
                        <a:cubicBezTo>
                          <a:pt x="16112" y="2469"/>
                          <a:pt x="16146" y="2469"/>
                          <a:pt x="16179" y="2436"/>
                        </a:cubicBezTo>
                        <a:cubicBezTo>
                          <a:pt x="16212" y="2502"/>
                          <a:pt x="16279" y="2536"/>
                          <a:pt x="16346" y="2536"/>
                        </a:cubicBezTo>
                        <a:lnTo>
                          <a:pt x="16446" y="2536"/>
                        </a:lnTo>
                        <a:cubicBezTo>
                          <a:pt x="16446" y="2502"/>
                          <a:pt x="16479" y="2502"/>
                          <a:pt x="16512" y="2502"/>
                        </a:cubicBezTo>
                        <a:cubicBezTo>
                          <a:pt x="16579" y="2502"/>
                          <a:pt x="16613" y="2436"/>
                          <a:pt x="16579" y="2436"/>
                        </a:cubicBezTo>
                        <a:cubicBezTo>
                          <a:pt x="17213" y="2169"/>
                          <a:pt x="17747" y="1802"/>
                          <a:pt x="18214" y="1335"/>
                        </a:cubicBezTo>
                        <a:lnTo>
                          <a:pt x="18247" y="1335"/>
                        </a:lnTo>
                        <a:cubicBezTo>
                          <a:pt x="18147" y="1468"/>
                          <a:pt x="18114" y="1668"/>
                          <a:pt x="18147" y="1835"/>
                        </a:cubicBezTo>
                        <a:cubicBezTo>
                          <a:pt x="18247" y="2035"/>
                          <a:pt x="18414" y="2169"/>
                          <a:pt x="18614" y="2235"/>
                        </a:cubicBezTo>
                        <a:cubicBezTo>
                          <a:pt x="18781" y="2369"/>
                          <a:pt x="18981" y="2469"/>
                          <a:pt x="19214" y="2502"/>
                        </a:cubicBezTo>
                        <a:lnTo>
                          <a:pt x="19314" y="2502"/>
                        </a:lnTo>
                        <a:cubicBezTo>
                          <a:pt x="19381" y="2469"/>
                          <a:pt x="19481" y="2469"/>
                          <a:pt x="19548" y="2402"/>
                        </a:cubicBezTo>
                        <a:lnTo>
                          <a:pt x="19581" y="2402"/>
                        </a:lnTo>
                        <a:cubicBezTo>
                          <a:pt x="19615" y="2402"/>
                          <a:pt x="19648" y="2369"/>
                          <a:pt x="19681" y="2335"/>
                        </a:cubicBezTo>
                        <a:cubicBezTo>
                          <a:pt x="19820" y="2225"/>
                          <a:pt x="20004" y="2160"/>
                          <a:pt x="20176" y="2160"/>
                        </a:cubicBezTo>
                        <a:cubicBezTo>
                          <a:pt x="20212" y="2160"/>
                          <a:pt x="20247" y="2163"/>
                          <a:pt x="20282" y="2169"/>
                        </a:cubicBezTo>
                        <a:cubicBezTo>
                          <a:pt x="20382" y="2169"/>
                          <a:pt x="20482" y="2135"/>
                          <a:pt x="20582" y="2135"/>
                        </a:cubicBezTo>
                        <a:cubicBezTo>
                          <a:pt x="20814" y="1990"/>
                          <a:pt x="21072" y="1895"/>
                          <a:pt x="21355" y="1895"/>
                        </a:cubicBezTo>
                        <a:cubicBezTo>
                          <a:pt x="21397" y="1895"/>
                          <a:pt x="21440" y="1897"/>
                          <a:pt x="21483" y="1902"/>
                        </a:cubicBezTo>
                        <a:lnTo>
                          <a:pt x="21716" y="1902"/>
                        </a:lnTo>
                        <a:cubicBezTo>
                          <a:pt x="21916" y="1902"/>
                          <a:pt x="22116" y="1902"/>
                          <a:pt x="22317" y="1835"/>
                        </a:cubicBezTo>
                        <a:cubicBezTo>
                          <a:pt x="22483" y="1835"/>
                          <a:pt x="22650" y="1735"/>
                          <a:pt x="22750" y="1568"/>
                        </a:cubicBezTo>
                        <a:cubicBezTo>
                          <a:pt x="22798" y="1576"/>
                          <a:pt x="22843" y="1580"/>
                          <a:pt x="22887" y="1580"/>
                        </a:cubicBezTo>
                        <a:cubicBezTo>
                          <a:pt x="23029" y="1580"/>
                          <a:pt x="23157" y="1537"/>
                          <a:pt x="23284" y="1435"/>
                        </a:cubicBezTo>
                        <a:cubicBezTo>
                          <a:pt x="23384" y="1301"/>
                          <a:pt x="23451" y="1101"/>
                          <a:pt x="23417" y="934"/>
                        </a:cubicBezTo>
                        <a:cubicBezTo>
                          <a:pt x="23417" y="501"/>
                          <a:pt x="23217" y="401"/>
                          <a:pt x="22950" y="401"/>
                        </a:cubicBezTo>
                        <a:lnTo>
                          <a:pt x="20215" y="401"/>
                        </a:lnTo>
                        <a:cubicBezTo>
                          <a:pt x="20082" y="401"/>
                          <a:pt x="19915" y="401"/>
                          <a:pt x="19748" y="334"/>
                        </a:cubicBezTo>
                        <a:lnTo>
                          <a:pt x="19448" y="634"/>
                        </a:lnTo>
                        <a:cubicBezTo>
                          <a:pt x="19314" y="801"/>
                          <a:pt x="19148" y="901"/>
                          <a:pt x="18948" y="901"/>
                        </a:cubicBezTo>
                        <a:cubicBezTo>
                          <a:pt x="18747" y="901"/>
                          <a:pt x="18547" y="768"/>
                          <a:pt x="18347" y="501"/>
                        </a:cubicBezTo>
                        <a:cubicBezTo>
                          <a:pt x="18314" y="401"/>
                          <a:pt x="18180" y="301"/>
                          <a:pt x="18047" y="301"/>
                        </a:cubicBezTo>
                        <a:cubicBezTo>
                          <a:pt x="17947" y="301"/>
                          <a:pt x="17847" y="334"/>
                          <a:pt x="17780" y="434"/>
                        </a:cubicBezTo>
                        <a:cubicBezTo>
                          <a:pt x="17547" y="601"/>
                          <a:pt x="17246" y="701"/>
                          <a:pt x="16946" y="701"/>
                        </a:cubicBezTo>
                        <a:lnTo>
                          <a:pt x="16112" y="701"/>
                        </a:lnTo>
                        <a:lnTo>
                          <a:pt x="15979" y="668"/>
                        </a:lnTo>
                        <a:cubicBezTo>
                          <a:pt x="15945" y="601"/>
                          <a:pt x="15879" y="568"/>
                          <a:pt x="15779" y="568"/>
                        </a:cubicBezTo>
                        <a:cubicBezTo>
                          <a:pt x="15712" y="568"/>
                          <a:pt x="15612" y="601"/>
                          <a:pt x="15512" y="668"/>
                        </a:cubicBezTo>
                        <a:cubicBezTo>
                          <a:pt x="15412" y="734"/>
                          <a:pt x="15312" y="768"/>
                          <a:pt x="15178" y="801"/>
                        </a:cubicBezTo>
                        <a:cubicBezTo>
                          <a:pt x="14978" y="801"/>
                          <a:pt x="14945" y="568"/>
                          <a:pt x="14911" y="367"/>
                        </a:cubicBezTo>
                        <a:cubicBezTo>
                          <a:pt x="14911" y="301"/>
                          <a:pt x="14878" y="234"/>
                          <a:pt x="14845" y="167"/>
                        </a:cubicBezTo>
                        <a:cubicBezTo>
                          <a:pt x="14778" y="67"/>
                          <a:pt x="14678" y="0"/>
                          <a:pt x="14544"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76" name="Google Shape;585;p17">
                    <a:extLst>
                      <a:ext uri="{FF2B5EF4-FFF2-40B4-BE49-F238E27FC236}">
                        <a16:creationId xmlns:a16="http://schemas.microsoft.com/office/drawing/2014/main" id="{6F5CF047-D293-4C59-7C26-2E9DB0AC7633}"/>
                      </a:ext>
                    </a:extLst>
                  </p:cNvPr>
                  <p:cNvSpPr/>
                  <p:nvPr/>
                </p:nvSpPr>
                <p:spPr>
                  <a:xfrm>
                    <a:off x="4428138" y="3317125"/>
                    <a:ext cx="256050" cy="117625"/>
                  </a:xfrm>
                  <a:custGeom>
                    <a:avLst/>
                    <a:gdLst/>
                    <a:ahLst/>
                    <a:cxnLst/>
                    <a:rect l="l" t="t" r="r" b="b"/>
                    <a:pathLst>
                      <a:path w="10242" h="4705" extrusionOk="0">
                        <a:moveTo>
                          <a:pt x="5104" y="1"/>
                        </a:moveTo>
                        <a:cubicBezTo>
                          <a:pt x="4737" y="1"/>
                          <a:pt x="4370" y="134"/>
                          <a:pt x="4070" y="334"/>
                        </a:cubicBezTo>
                        <a:cubicBezTo>
                          <a:pt x="3970" y="401"/>
                          <a:pt x="3870" y="434"/>
                          <a:pt x="3737" y="434"/>
                        </a:cubicBezTo>
                        <a:lnTo>
                          <a:pt x="3436" y="434"/>
                        </a:lnTo>
                        <a:cubicBezTo>
                          <a:pt x="3303" y="434"/>
                          <a:pt x="3203" y="434"/>
                          <a:pt x="3203" y="568"/>
                        </a:cubicBezTo>
                        <a:cubicBezTo>
                          <a:pt x="3136" y="1202"/>
                          <a:pt x="2936" y="1302"/>
                          <a:pt x="2502" y="1302"/>
                        </a:cubicBezTo>
                        <a:lnTo>
                          <a:pt x="2069" y="1302"/>
                        </a:lnTo>
                        <a:cubicBezTo>
                          <a:pt x="1502" y="1402"/>
                          <a:pt x="935" y="1702"/>
                          <a:pt x="568" y="2169"/>
                        </a:cubicBezTo>
                        <a:cubicBezTo>
                          <a:pt x="334" y="2436"/>
                          <a:pt x="201" y="2769"/>
                          <a:pt x="167" y="3136"/>
                        </a:cubicBezTo>
                        <a:cubicBezTo>
                          <a:pt x="167" y="3336"/>
                          <a:pt x="101" y="3570"/>
                          <a:pt x="34" y="3737"/>
                        </a:cubicBezTo>
                        <a:cubicBezTo>
                          <a:pt x="1" y="4037"/>
                          <a:pt x="167" y="4270"/>
                          <a:pt x="401" y="4371"/>
                        </a:cubicBezTo>
                        <a:lnTo>
                          <a:pt x="768" y="4471"/>
                        </a:lnTo>
                        <a:cubicBezTo>
                          <a:pt x="1168" y="4604"/>
                          <a:pt x="1535" y="4671"/>
                          <a:pt x="1935" y="4704"/>
                        </a:cubicBezTo>
                        <a:lnTo>
                          <a:pt x="2169" y="4704"/>
                        </a:lnTo>
                        <a:cubicBezTo>
                          <a:pt x="2236" y="4704"/>
                          <a:pt x="2302" y="4671"/>
                          <a:pt x="2369" y="4671"/>
                        </a:cubicBezTo>
                        <a:cubicBezTo>
                          <a:pt x="2703" y="4604"/>
                          <a:pt x="3003" y="4504"/>
                          <a:pt x="3336" y="4437"/>
                        </a:cubicBezTo>
                        <a:cubicBezTo>
                          <a:pt x="3837" y="4270"/>
                          <a:pt x="4337" y="4170"/>
                          <a:pt x="4871" y="4070"/>
                        </a:cubicBezTo>
                        <a:lnTo>
                          <a:pt x="5138" y="3803"/>
                        </a:lnTo>
                        <a:cubicBezTo>
                          <a:pt x="5271" y="3770"/>
                          <a:pt x="5438" y="3770"/>
                          <a:pt x="5571" y="3737"/>
                        </a:cubicBezTo>
                        <a:cubicBezTo>
                          <a:pt x="5805" y="3737"/>
                          <a:pt x="6038" y="3670"/>
                          <a:pt x="6238" y="3537"/>
                        </a:cubicBezTo>
                        <a:cubicBezTo>
                          <a:pt x="6272" y="3537"/>
                          <a:pt x="6305" y="3503"/>
                          <a:pt x="6305" y="3470"/>
                        </a:cubicBezTo>
                        <a:cubicBezTo>
                          <a:pt x="6339" y="3470"/>
                          <a:pt x="6372" y="3437"/>
                          <a:pt x="6372" y="3437"/>
                        </a:cubicBezTo>
                        <a:lnTo>
                          <a:pt x="6472" y="3503"/>
                        </a:lnTo>
                        <a:lnTo>
                          <a:pt x="6605" y="3603"/>
                        </a:lnTo>
                        <a:cubicBezTo>
                          <a:pt x="6739" y="3770"/>
                          <a:pt x="6939" y="3870"/>
                          <a:pt x="7172" y="3904"/>
                        </a:cubicBezTo>
                        <a:cubicBezTo>
                          <a:pt x="7206" y="3904"/>
                          <a:pt x="7273" y="3870"/>
                          <a:pt x="7339" y="3870"/>
                        </a:cubicBezTo>
                        <a:cubicBezTo>
                          <a:pt x="7673" y="3770"/>
                          <a:pt x="8040" y="3703"/>
                          <a:pt x="8407" y="3670"/>
                        </a:cubicBezTo>
                        <a:cubicBezTo>
                          <a:pt x="8607" y="3670"/>
                          <a:pt x="8807" y="3637"/>
                          <a:pt x="9040" y="3603"/>
                        </a:cubicBezTo>
                        <a:cubicBezTo>
                          <a:pt x="9574" y="3437"/>
                          <a:pt x="10141" y="3336"/>
                          <a:pt x="10241" y="2636"/>
                        </a:cubicBezTo>
                        <a:cubicBezTo>
                          <a:pt x="10241" y="2569"/>
                          <a:pt x="10208" y="2469"/>
                          <a:pt x="10175" y="2402"/>
                        </a:cubicBezTo>
                        <a:cubicBezTo>
                          <a:pt x="10108" y="2236"/>
                          <a:pt x="9974" y="2136"/>
                          <a:pt x="9808" y="2069"/>
                        </a:cubicBezTo>
                        <a:lnTo>
                          <a:pt x="9641" y="1935"/>
                        </a:lnTo>
                        <a:cubicBezTo>
                          <a:pt x="9641" y="1669"/>
                          <a:pt x="9674" y="1402"/>
                          <a:pt x="9741" y="1135"/>
                        </a:cubicBezTo>
                        <a:cubicBezTo>
                          <a:pt x="9774" y="1068"/>
                          <a:pt x="9841" y="1035"/>
                          <a:pt x="9874" y="1001"/>
                        </a:cubicBezTo>
                        <a:cubicBezTo>
                          <a:pt x="10008" y="901"/>
                          <a:pt x="10108" y="801"/>
                          <a:pt x="9941" y="568"/>
                        </a:cubicBezTo>
                        <a:cubicBezTo>
                          <a:pt x="9941" y="468"/>
                          <a:pt x="9874" y="434"/>
                          <a:pt x="9808" y="434"/>
                        </a:cubicBezTo>
                        <a:lnTo>
                          <a:pt x="9741" y="434"/>
                        </a:lnTo>
                        <a:cubicBezTo>
                          <a:pt x="9474" y="468"/>
                          <a:pt x="9241" y="568"/>
                          <a:pt x="9074" y="735"/>
                        </a:cubicBezTo>
                        <a:cubicBezTo>
                          <a:pt x="8940" y="835"/>
                          <a:pt x="8774" y="901"/>
                          <a:pt x="8607" y="968"/>
                        </a:cubicBezTo>
                        <a:lnTo>
                          <a:pt x="8373" y="1001"/>
                        </a:lnTo>
                        <a:lnTo>
                          <a:pt x="8340" y="1001"/>
                        </a:lnTo>
                        <a:cubicBezTo>
                          <a:pt x="8307" y="1001"/>
                          <a:pt x="8273" y="1001"/>
                          <a:pt x="8240" y="1035"/>
                        </a:cubicBezTo>
                        <a:lnTo>
                          <a:pt x="7673" y="901"/>
                        </a:lnTo>
                        <a:cubicBezTo>
                          <a:pt x="7606" y="801"/>
                          <a:pt x="7473" y="735"/>
                          <a:pt x="7339" y="735"/>
                        </a:cubicBezTo>
                        <a:cubicBezTo>
                          <a:pt x="7172" y="735"/>
                          <a:pt x="7006" y="835"/>
                          <a:pt x="6906" y="968"/>
                        </a:cubicBezTo>
                        <a:cubicBezTo>
                          <a:pt x="6839" y="1035"/>
                          <a:pt x="6772" y="1068"/>
                          <a:pt x="6705" y="1135"/>
                        </a:cubicBezTo>
                        <a:cubicBezTo>
                          <a:pt x="6238" y="1035"/>
                          <a:pt x="6172" y="735"/>
                          <a:pt x="6072" y="368"/>
                        </a:cubicBezTo>
                        <a:cubicBezTo>
                          <a:pt x="6072" y="301"/>
                          <a:pt x="6038" y="234"/>
                          <a:pt x="6005" y="168"/>
                        </a:cubicBezTo>
                        <a:cubicBezTo>
                          <a:pt x="5938" y="134"/>
                          <a:pt x="5838" y="134"/>
                          <a:pt x="5771" y="101"/>
                        </a:cubicBezTo>
                        <a:cubicBezTo>
                          <a:pt x="5605" y="34"/>
                          <a:pt x="5471" y="34"/>
                          <a:pt x="5304"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77" name="Google Shape;586;p17">
                    <a:extLst>
                      <a:ext uri="{FF2B5EF4-FFF2-40B4-BE49-F238E27FC236}">
                        <a16:creationId xmlns:a16="http://schemas.microsoft.com/office/drawing/2014/main" id="{4BB78E73-71BB-4BA3-FBC5-E2A368760AFA}"/>
                      </a:ext>
                    </a:extLst>
                  </p:cNvPr>
                  <p:cNvSpPr/>
                  <p:nvPr/>
                </p:nvSpPr>
                <p:spPr>
                  <a:xfrm>
                    <a:off x="5324613" y="3265425"/>
                    <a:ext cx="111775" cy="54225"/>
                  </a:xfrm>
                  <a:custGeom>
                    <a:avLst/>
                    <a:gdLst/>
                    <a:ahLst/>
                    <a:cxnLst/>
                    <a:rect l="l" t="t" r="r" b="b"/>
                    <a:pathLst>
                      <a:path w="4471" h="2169" extrusionOk="0">
                        <a:moveTo>
                          <a:pt x="3403" y="1"/>
                        </a:moveTo>
                        <a:cubicBezTo>
                          <a:pt x="3136" y="34"/>
                          <a:pt x="2869" y="134"/>
                          <a:pt x="2669" y="267"/>
                        </a:cubicBezTo>
                        <a:cubicBezTo>
                          <a:pt x="2402" y="434"/>
                          <a:pt x="2102" y="534"/>
                          <a:pt x="1769" y="568"/>
                        </a:cubicBezTo>
                        <a:cubicBezTo>
                          <a:pt x="1502" y="568"/>
                          <a:pt x="1268" y="468"/>
                          <a:pt x="1068" y="301"/>
                        </a:cubicBezTo>
                        <a:cubicBezTo>
                          <a:pt x="935" y="534"/>
                          <a:pt x="768" y="768"/>
                          <a:pt x="501" y="901"/>
                        </a:cubicBezTo>
                        <a:cubicBezTo>
                          <a:pt x="167" y="1101"/>
                          <a:pt x="1" y="1502"/>
                          <a:pt x="101" y="1869"/>
                        </a:cubicBezTo>
                        <a:cubicBezTo>
                          <a:pt x="101" y="2069"/>
                          <a:pt x="167" y="2169"/>
                          <a:pt x="301" y="2169"/>
                        </a:cubicBezTo>
                        <a:cubicBezTo>
                          <a:pt x="368" y="2169"/>
                          <a:pt x="434" y="2135"/>
                          <a:pt x="501" y="2102"/>
                        </a:cubicBezTo>
                        <a:cubicBezTo>
                          <a:pt x="950" y="1892"/>
                          <a:pt x="1426" y="1763"/>
                          <a:pt x="1905" y="1763"/>
                        </a:cubicBezTo>
                        <a:cubicBezTo>
                          <a:pt x="1960" y="1763"/>
                          <a:pt x="2014" y="1765"/>
                          <a:pt x="2069" y="1769"/>
                        </a:cubicBezTo>
                        <a:lnTo>
                          <a:pt x="2869" y="1769"/>
                        </a:lnTo>
                        <a:cubicBezTo>
                          <a:pt x="2903" y="1802"/>
                          <a:pt x="2969" y="1835"/>
                          <a:pt x="3036" y="1835"/>
                        </a:cubicBezTo>
                        <a:cubicBezTo>
                          <a:pt x="3203" y="1802"/>
                          <a:pt x="3336" y="1735"/>
                          <a:pt x="3403" y="1602"/>
                        </a:cubicBezTo>
                        <a:cubicBezTo>
                          <a:pt x="3570" y="1368"/>
                          <a:pt x="3837" y="1201"/>
                          <a:pt x="4104" y="1201"/>
                        </a:cubicBezTo>
                        <a:lnTo>
                          <a:pt x="4370" y="1035"/>
                        </a:lnTo>
                        <a:cubicBezTo>
                          <a:pt x="4437" y="968"/>
                          <a:pt x="4470" y="901"/>
                          <a:pt x="4470" y="801"/>
                        </a:cubicBezTo>
                        <a:lnTo>
                          <a:pt x="4470" y="734"/>
                        </a:lnTo>
                        <a:cubicBezTo>
                          <a:pt x="4437" y="634"/>
                          <a:pt x="4304" y="568"/>
                          <a:pt x="4170" y="501"/>
                        </a:cubicBezTo>
                        <a:lnTo>
                          <a:pt x="4070" y="434"/>
                        </a:lnTo>
                        <a:cubicBezTo>
                          <a:pt x="3903" y="201"/>
                          <a:pt x="3670" y="34"/>
                          <a:pt x="3403"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78" name="Google Shape;587;p17">
                    <a:extLst>
                      <a:ext uri="{FF2B5EF4-FFF2-40B4-BE49-F238E27FC236}">
                        <a16:creationId xmlns:a16="http://schemas.microsoft.com/office/drawing/2014/main" id="{B839DC79-3B2B-E05C-865F-2454E1ABEA4E}"/>
                      </a:ext>
                    </a:extLst>
                  </p:cNvPr>
                  <p:cNvSpPr/>
                  <p:nvPr/>
                </p:nvSpPr>
                <p:spPr>
                  <a:xfrm>
                    <a:off x="5523913" y="3320475"/>
                    <a:ext cx="44225" cy="27525"/>
                  </a:xfrm>
                  <a:custGeom>
                    <a:avLst/>
                    <a:gdLst/>
                    <a:ahLst/>
                    <a:cxnLst/>
                    <a:rect l="l" t="t" r="r" b="b"/>
                    <a:pathLst>
                      <a:path w="1769" h="1101" extrusionOk="0">
                        <a:moveTo>
                          <a:pt x="301" y="0"/>
                        </a:moveTo>
                        <a:cubicBezTo>
                          <a:pt x="201" y="0"/>
                          <a:pt x="101" y="67"/>
                          <a:pt x="34" y="167"/>
                        </a:cubicBezTo>
                        <a:cubicBezTo>
                          <a:pt x="1" y="267"/>
                          <a:pt x="1" y="367"/>
                          <a:pt x="68" y="467"/>
                        </a:cubicBezTo>
                        <a:cubicBezTo>
                          <a:pt x="268" y="734"/>
                          <a:pt x="535" y="901"/>
                          <a:pt x="835" y="968"/>
                        </a:cubicBezTo>
                        <a:cubicBezTo>
                          <a:pt x="935" y="1001"/>
                          <a:pt x="1035" y="1068"/>
                          <a:pt x="1135" y="1101"/>
                        </a:cubicBezTo>
                        <a:lnTo>
                          <a:pt x="1202" y="1101"/>
                        </a:lnTo>
                        <a:cubicBezTo>
                          <a:pt x="1402" y="1068"/>
                          <a:pt x="1569" y="934"/>
                          <a:pt x="1669" y="734"/>
                        </a:cubicBezTo>
                        <a:cubicBezTo>
                          <a:pt x="1702" y="734"/>
                          <a:pt x="1702" y="701"/>
                          <a:pt x="1702" y="667"/>
                        </a:cubicBezTo>
                        <a:cubicBezTo>
                          <a:pt x="1736" y="667"/>
                          <a:pt x="1736" y="634"/>
                          <a:pt x="1769" y="634"/>
                        </a:cubicBezTo>
                        <a:lnTo>
                          <a:pt x="1736" y="534"/>
                        </a:lnTo>
                        <a:cubicBezTo>
                          <a:pt x="1702" y="467"/>
                          <a:pt x="1669" y="400"/>
                          <a:pt x="1635" y="400"/>
                        </a:cubicBezTo>
                        <a:cubicBezTo>
                          <a:pt x="1469" y="367"/>
                          <a:pt x="1335" y="300"/>
                          <a:pt x="1202" y="234"/>
                        </a:cubicBezTo>
                        <a:cubicBezTo>
                          <a:pt x="968" y="100"/>
                          <a:pt x="701" y="34"/>
                          <a:pt x="468"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79" name="Google Shape;588;p17">
                    <a:extLst>
                      <a:ext uri="{FF2B5EF4-FFF2-40B4-BE49-F238E27FC236}">
                        <a16:creationId xmlns:a16="http://schemas.microsoft.com/office/drawing/2014/main" id="{1E7215E6-AE1D-AF8F-981E-771C6831D8BD}"/>
                      </a:ext>
                    </a:extLst>
                  </p:cNvPr>
                  <p:cNvSpPr/>
                  <p:nvPr/>
                </p:nvSpPr>
                <p:spPr>
                  <a:xfrm>
                    <a:off x="5598988" y="3213725"/>
                    <a:ext cx="29200" cy="30050"/>
                  </a:xfrm>
                  <a:custGeom>
                    <a:avLst/>
                    <a:gdLst/>
                    <a:ahLst/>
                    <a:cxnLst/>
                    <a:rect l="l" t="t" r="r" b="b"/>
                    <a:pathLst>
                      <a:path w="1168" h="1202" extrusionOk="0">
                        <a:moveTo>
                          <a:pt x="567" y="0"/>
                        </a:moveTo>
                        <a:cubicBezTo>
                          <a:pt x="467" y="0"/>
                          <a:pt x="367" y="34"/>
                          <a:pt x="300" y="101"/>
                        </a:cubicBezTo>
                        <a:cubicBezTo>
                          <a:pt x="100" y="267"/>
                          <a:pt x="0" y="534"/>
                          <a:pt x="67" y="768"/>
                        </a:cubicBezTo>
                        <a:cubicBezTo>
                          <a:pt x="134" y="1001"/>
                          <a:pt x="300" y="1168"/>
                          <a:pt x="534" y="1201"/>
                        </a:cubicBezTo>
                        <a:lnTo>
                          <a:pt x="601" y="1201"/>
                        </a:lnTo>
                        <a:cubicBezTo>
                          <a:pt x="801" y="1201"/>
                          <a:pt x="867" y="1035"/>
                          <a:pt x="934" y="901"/>
                        </a:cubicBezTo>
                        <a:cubicBezTo>
                          <a:pt x="934" y="801"/>
                          <a:pt x="1001" y="701"/>
                          <a:pt x="1068" y="634"/>
                        </a:cubicBezTo>
                        <a:cubicBezTo>
                          <a:pt x="1134" y="601"/>
                          <a:pt x="1168" y="501"/>
                          <a:pt x="1168" y="434"/>
                        </a:cubicBezTo>
                        <a:cubicBezTo>
                          <a:pt x="1134" y="367"/>
                          <a:pt x="1101" y="301"/>
                          <a:pt x="1034" y="267"/>
                        </a:cubicBezTo>
                        <a:cubicBezTo>
                          <a:pt x="967" y="234"/>
                          <a:pt x="934" y="201"/>
                          <a:pt x="867" y="167"/>
                        </a:cubicBezTo>
                        <a:cubicBezTo>
                          <a:pt x="801" y="67"/>
                          <a:pt x="667" y="34"/>
                          <a:pt x="567"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0" name="Google Shape;589;p17">
                    <a:extLst>
                      <a:ext uri="{FF2B5EF4-FFF2-40B4-BE49-F238E27FC236}">
                        <a16:creationId xmlns:a16="http://schemas.microsoft.com/office/drawing/2014/main" id="{90BE5A0F-2132-1B8C-0D55-B597F4326F80}"/>
                      </a:ext>
                    </a:extLst>
                  </p:cNvPr>
                  <p:cNvSpPr/>
                  <p:nvPr/>
                </p:nvSpPr>
                <p:spPr>
                  <a:xfrm>
                    <a:off x="5625663" y="3327150"/>
                    <a:ext cx="34225" cy="21700"/>
                  </a:xfrm>
                  <a:custGeom>
                    <a:avLst/>
                    <a:gdLst/>
                    <a:ahLst/>
                    <a:cxnLst/>
                    <a:rect l="l" t="t" r="r" b="b"/>
                    <a:pathLst>
                      <a:path w="1369" h="868" extrusionOk="0">
                        <a:moveTo>
                          <a:pt x="668" y="0"/>
                        </a:moveTo>
                        <a:cubicBezTo>
                          <a:pt x="434" y="0"/>
                          <a:pt x="201" y="100"/>
                          <a:pt x="67" y="334"/>
                        </a:cubicBezTo>
                        <a:cubicBezTo>
                          <a:pt x="34" y="367"/>
                          <a:pt x="1" y="434"/>
                          <a:pt x="34" y="500"/>
                        </a:cubicBezTo>
                        <a:cubicBezTo>
                          <a:pt x="34" y="500"/>
                          <a:pt x="67" y="534"/>
                          <a:pt x="67" y="534"/>
                        </a:cubicBezTo>
                        <a:cubicBezTo>
                          <a:pt x="101" y="567"/>
                          <a:pt x="167" y="600"/>
                          <a:pt x="234" y="634"/>
                        </a:cubicBezTo>
                        <a:lnTo>
                          <a:pt x="267" y="634"/>
                        </a:lnTo>
                        <a:cubicBezTo>
                          <a:pt x="434" y="767"/>
                          <a:pt x="634" y="867"/>
                          <a:pt x="834" y="867"/>
                        </a:cubicBezTo>
                        <a:cubicBezTo>
                          <a:pt x="1168" y="801"/>
                          <a:pt x="1368" y="634"/>
                          <a:pt x="1335" y="400"/>
                        </a:cubicBezTo>
                        <a:cubicBezTo>
                          <a:pt x="1335" y="167"/>
                          <a:pt x="1101" y="33"/>
                          <a:pt x="868"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1" name="Google Shape;590;p17">
                    <a:extLst>
                      <a:ext uri="{FF2B5EF4-FFF2-40B4-BE49-F238E27FC236}">
                        <a16:creationId xmlns:a16="http://schemas.microsoft.com/office/drawing/2014/main" id="{BC20742C-7BED-716C-5800-F360670B7241}"/>
                      </a:ext>
                    </a:extLst>
                  </p:cNvPr>
                  <p:cNvSpPr/>
                  <p:nvPr/>
                </p:nvSpPr>
                <p:spPr>
                  <a:xfrm>
                    <a:off x="5704888" y="3286800"/>
                    <a:ext cx="38375" cy="37025"/>
                  </a:xfrm>
                  <a:custGeom>
                    <a:avLst/>
                    <a:gdLst/>
                    <a:ahLst/>
                    <a:cxnLst/>
                    <a:rect l="l" t="t" r="r" b="b"/>
                    <a:pathLst>
                      <a:path w="1535" h="1481" extrusionOk="0">
                        <a:moveTo>
                          <a:pt x="354" y="0"/>
                        </a:moveTo>
                        <a:cubicBezTo>
                          <a:pt x="272" y="0"/>
                          <a:pt x="184" y="38"/>
                          <a:pt x="134" y="113"/>
                        </a:cubicBezTo>
                        <a:cubicBezTo>
                          <a:pt x="34" y="246"/>
                          <a:pt x="0" y="447"/>
                          <a:pt x="34" y="613"/>
                        </a:cubicBezTo>
                        <a:cubicBezTo>
                          <a:pt x="34" y="680"/>
                          <a:pt x="34" y="747"/>
                          <a:pt x="34" y="847"/>
                        </a:cubicBezTo>
                        <a:cubicBezTo>
                          <a:pt x="167" y="1280"/>
                          <a:pt x="301" y="1481"/>
                          <a:pt x="534" y="1481"/>
                        </a:cubicBezTo>
                        <a:cubicBezTo>
                          <a:pt x="701" y="1481"/>
                          <a:pt x="901" y="1381"/>
                          <a:pt x="1035" y="1280"/>
                        </a:cubicBezTo>
                        <a:lnTo>
                          <a:pt x="1101" y="1280"/>
                        </a:lnTo>
                        <a:cubicBezTo>
                          <a:pt x="1168" y="1280"/>
                          <a:pt x="1268" y="1280"/>
                          <a:pt x="1268" y="1114"/>
                        </a:cubicBezTo>
                        <a:lnTo>
                          <a:pt x="1435" y="980"/>
                        </a:lnTo>
                        <a:cubicBezTo>
                          <a:pt x="1502" y="914"/>
                          <a:pt x="1535" y="780"/>
                          <a:pt x="1468" y="680"/>
                        </a:cubicBezTo>
                        <a:cubicBezTo>
                          <a:pt x="1435" y="647"/>
                          <a:pt x="1435" y="613"/>
                          <a:pt x="1401" y="580"/>
                        </a:cubicBezTo>
                        <a:cubicBezTo>
                          <a:pt x="1368" y="447"/>
                          <a:pt x="1301" y="313"/>
                          <a:pt x="1135" y="280"/>
                        </a:cubicBezTo>
                        <a:cubicBezTo>
                          <a:pt x="1001" y="113"/>
                          <a:pt x="801" y="13"/>
                          <a:pt x="601" y="13"/>
                        </a:cubicBezTo>
                        <a:lnTo>
                          <a:pt x="434" y="13"/>
                        </a:lnTo>
                        <a:cubicBezTo>
                          <a:pt x="409" y="5"/>
                          <a:pt x="382" y="0"/>
                          <a:pt x="354"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2" name="Google Shape;591;p17">
                    <a:extLst>
                      <a:ext uri="{FF2B5EF4-FFF2-40B4-BE49-F238E27FC236}">
                        <a16:creationId xmlns:a16="http://schemas.microsoft.com/office/drawing/2014/main" id="{75D24E15-D9FC-C159-978A-CDCAC800A017}"/>
                      </a:ext>
                    </a:extLst>
                  </p:cNvPr>
                  <p:cNvSpPr/>
                  <p:nvPr/>
                </p:nvSpPr>
                <p:spPr>
                  <a:xfrm>
                    <a:off x="5481388" y="3262100"/>
                    <a:ext cx="22550" cy="22525"/>
                  </a:xfrm>
                  <a:custGeom>
                    <a:avLst/>
                    <a:gdLst/>
                    <a:ahLst/>
                    <a:cxnLst/>
                    <a:rect l="l" t="t" r="r" b="b"/>
                    <a:pathLst>
                      <a:path w="902" h="901" extrusionOk="0">
                        <a:moveTo>
                          <a:pt x="434" y="0"/>
                        </a:moveTo>
                        <a:cubicBezTo>
                          <a:pt x="301" y="0"/>
                          <a:pt x="201" y="67"/>
                          <a:pt x="168" y="167"/>
                        </a:cubicBezTo>
                        <a:cubicBezTo>
                          <a:pt x="234" y="267"/>
                          <a:pt x="168" y="367"/>
                          <a:pt x="101" y="467"/>
                        </a:cubicBezTo>
                        <a:cubicBezTo>
                          <a:pt x="34" y="567"/>
                          <a:pt x="1" y="601"/>
                          <a:pt x="34" y="701"/>
                        </a:cubicBezTo>
                        <a:cubicBezTo>
                          <a:pt x="34" y="734"/>
                          <a:pt x="67" y="801"/>
                          <a:pt x="134" y="801"/>
                        </a:cubicBezTo>
                        <a:cubicBezTo>
                          <a:pt x="201" y="867"/>
                          <a:pt x="301" y="901"/>
                          <a:pt x="401" y="901"/>
                        </a:cubicBezTo>
                        <a:cubicBezTo>
                          <a:pt x="501" y="901"/>
                          <a:pt x="568" y="867"/>
                          <a:pt x="668" y="834"/>
                        </a:cubicBezTo>
                        <a:cubicBezTo>
                          <a:pt x="901" y="701"/>
                          <a:pt x="835" y="501"/>
                          <a:pt x="768" y="300"/>
                        </a:cubicBezTo>
                        <a:cubicBezTo>
                          <a:pt x="735" y="200"/>
                          <a:pt x="735" y="100"/>
                          <a:pt x="735"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3" name="Google Shape;592;p17">
                    <a:extLst>
                      <a:ext uri="{FF2B5EF4-FFF2-40B4-BE49-F238E27FC236}">
                        <a16:creationId xmlns:a16="http://schemas.microsoft.com/office/drawing/2014/main" id="{97F4CA84-C9A5-027C-777D-8E7A8BC463DA}"/>
                      </a:ext>
                    </a:extLst>
                  </p:cNvPr>
                  <p:cNvSpPr/>
                  <p:nvPr/>
                </p:nvSpPr>
                <p:spPr>
                  <a:xfrm>
                    <a:off x="5301263" y="3327150"/>
                    <a:ext cx="21700" cy="21700"/>
                  </a:xfrm>
                  <a:custGeom>
                    <a:avLst/>
                    <a:gdLst/>
                    <a:ahLst/>
                    <a:cxnLst/>
                    <a:rect l="l" t="t" r="r" b="b"/>
                    <a:pathLst>
                      <a:path w="868" h="868" extrusionOk="0">
                        <a:moveTo>
                          <a:pt x="601" y="0"/>
                        </a:moveTo>
                        <a:cubicBezTo>
                          <a:pt x="301" y="0"/>
                          <a:pt x="34" y="234"/>
                          <a:pt x="1" y="500"/>
                        </a:cubicBezTo>
                        <a:cubicBezTo>
                          <a:pt x="1" y="600"/>
                          <a:pt x="1" y="667"/>
                          <a:pt x="34" y="767"/>
                        </a:cubicBezTo>
                        <a:cubicBezTo>
                          <a:pt x="34" y="767"/>
                          <a:pt x="34" y="801"/>
                          <a:pt x="67" y="801"/>
                        </a:cubicBezTo>
                        <a:cubicBezTo>
                          <a:pt x="101" y="867"/>
                          <a:pt x="134" y="867"/>
                          <a:pt x="201" y="867"/>
                        </a:cubicBezTo>
                        <a:lnTo>
                          <a:pt x="234" y="867"/>
                        </a:lnTo>
                        <a:cubicBezTo>
                          <a:pt x="534" y="834"/>
                          <a:pt x="768" y="634"/>
                          <a:pt x="868" y="367"/>
                        </a:cubicBezTo>
                        <a:cubicBezTo>
                          <a:pt x="868" y="267"/>
                          <a:pt x="868" y="167"/>
                          <a:pt x="801" y="67"/>
                        </a:cubicBezTo>
                        <a:cubicBezTo>
                          <a:pt x="734" y="33"/>
                          <a:pt x="668" y="0"/>
                          <a:pt x="6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4" name="Google Shape;593;p17">
                    <a:extLst>
                      <a:ext uri="{FF2B5EF4-FFF2-40B4-BE49-F238E27FC236}">
                        <a16:creationId xmlns:a16="http://schemas.microsoft.com/office/drawing/2014/main" id="{0BE210E8-C57E-442E-F65C-F3822D0EDA54}"/>
                      </a:ext>
                    </a:extLst>
                  </p:cNvPr>
                  <p:cNvSpPr/>
                  <p:nvPr/>
                </p:nvSpPr>
                <p:spPr>
                  <a:xfrm>
                    <a:off x="4651638" y="3440750"/>
                    <a:ext cx="192650" cy="110750"/>
                  </a:xfrm>
                  <a:custGeom>
                    <a:avLst/>
                    <a:gdLst/>
                    <a:ahLst/>
                    <a:cxnLst/>
                    <a:rect l="l" t="t" r="r" b="b"/>
                    <a:pathLst>
                      <a:path w="7706" h="4430" extrusionOk="0">
                        <a:moveTo>
                          <a:pt x="4024" y="1"/>
                        </a:moveTo>
                        <a:cubicBezTo>
                          <a:pt x="4003" y="1"/>
                          <a:pt x="3987" y="9"/>
                          <a:pt x="3970" y="26"/>
                        </a:cubicBezTo>
                        <a:cubicBezTo>
                          <a:pt x="3503" y="93"/>
                          <a:pt x="3036" y="159"/>
                          <a:pt x="2569" y="159"/>
                        </a:cubicBezTo>
                        <a:cubicBezTo>
                          <a:pt x="2449" y="148"/>
                          <a:pt x="2330" y="142"/>
                          <a:pt x="2211" y="142"/>
                        </a:cubicBezTo>
                        <a:cubicBezTo>
                          <a:pt x="1640" y="142"/>
                          <a:pt x="1093" y="272"/>
                          <a:pt x="567" y="493"/>
                        </a:cubicBezTo>
                        <a:cubicBezTo>
                          <a:pt x="201" y="726"/>
                          <a:pt x="34" y="927"/>
                          <a:pt x="0" y="1127"/>
                        </a:cubicBezTo>
                        <a:cubicBezTo>
                          <a:pt x="0" y="1327"/>
                          <a:pt x="134" y="1594"/>
                          <a:pt x="534" y="1961"/>
                        </a:cubicBezTo>
                        <a:cubicBezTo>
                          <a:pt x="734" y="2127"/>
                          <a:pt x="1001" y="2228"/>
                          <a:pt x="1268" y="2228"/>
                        </a:cubicBezTo>
                        <a:lnTo>
                          <a:pt x="1902" y="2228"/>
                        </a:lnTo>
                        <a:cubicBezTo>
                          <a:pt x="1935" y="2216"/>
                          <a:pt x="1968" y="2213"/>
                          <a:pt x="2001" y="2213"/>
                        </a:cubicBezTo>
                        <a:cubicBezTo>
                          <a:pt x="2065" y="2213"/>
                          <a:pt x="2124" y="2228"/>
                          <a:pt x="2169" y="2228"/>
                        </a:cubicBezTo>
                        <a:lnTo>
                          <a:pt x="2502" y="2228"/>
                        </a:lnTo>
                        <a:cubicBezTo>
                          <a:pt x="2702" y="2228"/>
                          <a:pt x="2902" y="2261"/>
                          <a:pt x="2969" y="2561"/>
                        </a:cubicBezTo>
                        <a:cubicBezTo>
                          <a:pt x="3269" y="2895"/>
                          <a:pt x="3670" y="3162"/>
                          <a:pt x="4103" y="3295"/>
                        </a:cubicBezTo>
                        <a:cubicBezTo>
                          <a:pt x="4103" y="3395"/>
                          <a:pt x="4170" y="3495"/>
                          <a:pt x="4270" y="3562"/>
                        </a:cubicBezTo>
                        <a:cubicBezTo>
                          <a:pt x="4337" y="3962"/>
                          <a:pt x="4670" y="4096"/>
                          <a:pt x="4971" y="4196"/>
                        </a:cubicBezTo>
                        <a:cubicBezTo>
                          <a:pt x="5071" y="4229"/>
                          <a:pt x="5137" y="4262"/>
                          <a:pt x="5237" y="4296"/>
                        </a:cubicBezTo>
                        <a:lnTo>
                          <a:pt x="5271" y="4296"/>
                        </a:lnTo>
                        <a:lnTo>
                          <a:pt x="5304" y="4329"/>
                        </a:lnTo>
                        <a:cubicBezTo>
                          <a:pt x="5371" y="4362"/>
                          <a:pt x="5471" y="4396"/>
                          <a:pt x="5538" y="4396"/>
                        </a:cubicBezTo>
                        <a:cubicBezTo>
                          <a:pt x="5604" y="4396"/>
                          <a:pt x="5671" y="4362"/>
                          <a:pt x="5704" y="4329"/>
                        </a:cubicBezTo>
                        <a:cubicBezTo>
                          <a:pt x="5771" y="4396"/>
                          <a:pt x="5838" y="4429"/>
                          <a:pt x="5905" y="4429"/>
                        </a:cubicBezTo>
                        <a:lnTo>
                          <a:pt x="6372" y="4296"/>
                        </a:lnTo>
                        <a:lnTo>
                          <a:pt x="6472" y="4229"/>
                        </a:lnTo>
                        <a:cubicBezTo>
                          <a:pt x="6505" y="4196"/>
                          <a:pt x="6538" y="4162"/>
                          <a:pt x="6605" y="4129"/>
                        </a:cubicBezTo>
                        <a:cubicBezTo>
                          <a:pt x="7306" y="3929"/>
                          <a:pt x="7639" y="3729"/>
                          <a:pt x="7706" y="3462"/>
                        </a:cubicBezTo>
                        <a:cubicBezTo>
                          <a:pt x="7706" y="3428"/>
                          <a:pt x="7706" y="3395"/>
                          <a:pt x="7706" y="3395"/>
                        </a:cubicBezTo>
                        <a:cubicBezTo>
                          <a:pt x="7706" y="3362"/>
                          <a:pt x="7706" y="3362"/>
                          <a:pt x="7706" y="3362"/>
                        </a:cubicBezTo>
                        <a:cubicBezTo>
                          <a:pt x="7673" y="2961"/>
                          <a:pt x="7506" y="2628"/>
                          <a:pt x="7239" y="2361"/>
                        </a:cubicBezTo>
                        <a:lnTo>
                          <a:pt x="6872" y="2061"/>
                        </a:lnTo>
                        <a:lnTo>
                          <a:pt x="6772" y="1994"/>
                        </a:lnTo>
                        <a:cubicBezTo>
                          <a:pt x="6672" y="1827"/>
                          <a:pt x="6505" y="1694"/>
                          <a:pt x="6305" y="1627"/>
                        </a:cubicBezTo>
                        <a:cubicBezTo>
                          <a:pt x="6138" y="1427"/>
                          <a:pt x="5905" y="1294"/>
                          <a:pt x="5638" y="1227"/>
                        </a:cubicBezTo>
                        <a:lnTo>
                          <a:pt x="5504" y="1160"/>
                        </a:lnTo>
                        <a:lnTo>
                          <a:pt x="5338" y="993"/>
                        </a:lnTo>
                        <a:cubicBezTo>
                          <a:pt x="4971" y="526"/>
                          <a:pt x="4537" y="26"/>
                          <a:pt x="4103" y="26"/>
                        </a:cubicBezTo>
                        <a:cubicBezTo>
                          <a:pt x="4070" y="9"/>
                          <a:pt x="4045" y="1"/>
                          <a:pt x="4024"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85" name="Google Shape;594;p17">
                    <a:extLst>
                      <a:ext uri="{FF2B5EF4-FFF2-40B4-BE49-F238E27FC236}">
                        <a16:creationId xmlns:a16="http://schemas.microsoft.com/office/drawing/2014/main" id="{722F419B-075D-45E1-33B3-D403427EAB84}"/>
                      </a:ext>
                    </a:extLst>
                  </p:cNvPr>
                  <p:cNvSpPr/>
                  <p:nvPr/>
                </p:nvSpPr>
                <p:spPr>
                  <a:xfrm>
                    <a:off x="4923488" y="3552300"/>
                    <a:ext cx="41725" cy="28375"/>
                  </a:xfrm>
                  <a:custGeom>
                    <a:avLst/>
                    <a:gdLst/>
                    <a:ahLst/>
                    <a:cxnLst/>
                    <a:rect l="l" t="t" r="r" b="b"/>
                    <a:pathLst>
                      <a:path w="1669" h="1135" extrusionOk="0">
                        <a:moveTo>
                          <a:pt x="868" y="0"/>
                        </a:moveTo>
                        <a:lnTo>
                          <a:pt x="801" y="67"/>
                        </a:lnTo>
                        <a:cubicBezTo>
                          <a:pt x="735" y="101"/>
                          <a:pt x="668" y="167"/>
                          <a:pt x="635" y="234"/>
                        </a:cubicBezTo>
                        <a:cubicBezTo>
                          <a:pt x="568" y="334"/>
                          <a:pt x="434" y="401"/>
                          <a:pt x="334" y="434"/>
                        </a:cubicBezTo>
                        <a:cubicBezTo>
                          <a:pt x="201" y="501"/>
                          <a:pt x="68" y="568"/>
                          <a:pt x="34" y="701"/>
                        </a:cubicBezTo>
                        <a:cubicBezTo>
                          <a:pt x="1" y="768"/>
                          <a:pt x="1" y="868"/>
                          <a:pt x="68" y="934"/>
                        </a:cubicBezTo>
                        <a:cubicBezTo>
                          <a:pt x="134" y="1068"/>
                          <a:pt x="301" y="1135"/>
                          <a:pt x="468" y="1135"/>
                        </a:cubicBezTo>
                        <a:cubicBezTo>
                          <a:pt x="601" y="1135"/>
                          <a:pt x="735" y="1101"/>
                          <a:pt x="868" y="1068"/>
                        </a:cubicBezTo>
                        <a:lnTo>
                          <a:pt x="1035" y="1035"/>
                        </a:lnTo>
                        <a:lnTo>
                          <a:pt x="1135" y="1035"/>
                        </a:lnTo>
                        <a:lnTo>
                          <a:pt x="1268" y="934"/>
                        </a:lnTo>
                        <a:cubicBezTo>
                          <a:pt x="1469" y="868"/>
                          <a:pt x="1669" y="768"/>
                          <a:pt x="1635" y="501"/>
                        </a:cubicBezTo>
                        <a:cubicBezTo>
                          <a:pt x="1569" y="201"/>
                          <a:pt x="1302" y="0"/>
                          <a:pt x="1002"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grpSp>
          </p:grpSp>
          <p:grpSp>
            <p:nvGrpSpPr>
              <p:cNvPr id="154" name="Google Shape;595;p17">
                <a:extLst>
                  <a:ext uri="{FF2B5EF4-FFF2-40B4-BE49-F238E27FC236}">
                    <a16:creationId xmlns:a16="http://schemas.microsoft.com/office/drawing/2014/main" id="{71D9A91C-87A1-C5C4-741A-5C483697168B}"/>
                  </a:ext>
                </a:extLst>
              </p:cNvPr>
              <p:cNvGrpSpPr/>
              <p:nvPr/>
            </p:nvGrpSpPr>
            <p:grpSpPr>
              <a:xfrm>
                <a:off x="5093316" y="1230245"/>
                <a:ext cx="1410393" cy="999124"/>
                <a:chOff x="5182013" y="2253875"/>
                <a:chExt cx="1658700" cy="1175025"/>
              </a:xfrm>
              <a:grpFill/>
            </p:grpSpPr>
            <p:sp>
              <p:nvSpPr>
                <p:cNvPr id="155" name="Google Shape;596;p17">
                  <a:extLst>
                    <a:ext uri="{FF2B5EF4-FFF2-40B4-BE49-F238E27FC236}">
                      <a16:creationId xmlns:a16="http://schemas.microsoft.com/office/drawing/2014/main" id="{78C66F39-A1B1-7078-6E3C-9B62CDE47A3A}"/>
                    </a:ext>
                  </a:extLst>
                </p:cNvPr>
                <p:cNvSpPr/>
                <p:nvPr/>
              </p:nvSpPr>
              <p:spPr>
                <a:xfrm>
                  <a:off x="5787438" y="2549075"/>
                  <a:ext cx="1053275" cy="879825"/>
                </a:xfrm>
                <a:custGeom>
                  <a:avLst/>
                  <a:gdLst/>
                  <a:ahLst/>
                  <a:cxnLst/>
                  <a:rect l="l" t="t" r="r" b="b"/>
                  <a:pathLst>
                    <a:path w="42131" h="35193" extrusionOk="0">
                      <a:moveTo>
                        <a:pt x="8740" y="11709"/>
                      </a:moveTo>
                      <a:cubicBezTo>
                        <a:pt x="8740" y="11742"/>
                        <a:pt x="8740" y="11776"/>
                        <a:pt x="8740" y="11776"/>
                      </a:cubicBezTo>
                      <a:lnTo>
                        <a:pt x="8774" y="11709"/>
                      </a:lnTo>
                      <a:close/>
                      <a:moveTo>
                        <a:pt x="8607" y="1"/>
                      </a:moveTo>
                      <a:cubicBezTo>
                        <a:pt x="8474" y="1"/>
                        <a:pt x="8373" y="1"/>
                        <a:pt x="8240" y="34"/>
                      </a:cubicBezTo>
                      <a:lnTo>
                        <a:pt x="7406" y="34"/>
                      </a:lnTo>
                      <a:lnTo>
                        <a:pt x="6939" y="301"/>
                      </a:lnTo>
                      <a:lnTo>
                        <a:pt x="6606" y="468"/>
                      </a:lnTo>
                      <a:lnTo>
                        <a:pt x="6472" y="635"/>
                      </a:lnTo>
                      <a:lnTo>
                        <a:pt x="6405" y="635"/>
                      </a:lnTo>
                      <a:cubicBezTo>
                        <a:pt x="6239" y="668"/>
                        <a:pt x="6072" y="801"/>
                        <a:pt x="6005" y="968"/>
                      </a:cubicBezTo>
                      <a:cubicBezTo>
                        <a:pt x="5950" y="1079"/>
                        <a:pt x="5826" y="1143"/>
                        <a:pt x="5709" y="1143"/>
                      </a:cubicBezTo>
                      <a:cubicBezTo>
                        <a:pt x="5685" y="1143"/>
                        <a:pt x="5661" y="1141"/>
                        <a:pt x="5638" y="1135"/>
                      </a:cubicBezTo>
                      <a:cubicBezTo>
                        <a:pt x="5605" y="1135"/>
                        <a:pt x="5605" y="1168"/>
                        <a:pt x="5571" y="1168"/>
                      </a:cubicBezTo>
                      <a:cubicBezTo>
                        <a:pt x="5471" y="1135"/>
                        <a:pt x="5371" y="1135"/>
                        <a:pt x="5271" y="1135"/>
                      </a:cubicBezTo>
                      <a:cubicBezTo>
                        <a:pt x="5249" y="1130"/>
                        <a:pt x="5227" y="1128"/>
                        <a:pt x="5206" y="1128"/>
                      </a:cubicBezTo>
                      <a:cubicBezTo>
                        <a:pt x="5069" y="1128"/>
                        <a:pt x="4958" y="1215"/>
                        <a:pt x="4871" y="1302"/>
                      </a:cubicBezTo>
                      <a:cubicBezTo>
                        <a:pt x="4838" y="1335"/>
                        <a:pt x="4804" y="1368"/>
                        <a:pt x="4804" y="1402"/>
                      </a:cubicBezTo>
                      <a:lnTo>
                        <a:pt x="4804" y="1435"/>
                      </a:lnTo>
                      <a:lnTo>
                        <a:pt x="4738" y="1302"/>
                      </a:lnTo>
                      <a:cubicBezTo>
                        <a:pt x="4671" y="1302"/>
                        <a:pt x="4571" y="1268"/>
                        <a:pt x="4471" y="1268"/>
                      </a:cubicBezTo>
                      <a:cubicBezTo>
                        <a:pt x="4271" y="1268"/>
                        <a:pt x="4104" y="1335"/>
                        <a:pt x="3904" y="1402"/>
                      </a:cubicBezTo>
                      <a:lnTo>
                        <a:pt x="3770" y="1435"/>
                      </a:lnTo>
                      <a:cubicBezTo>
                        <a:pt x="3437" y="1702"/>
                        <a:pt x="3203" y="2069"/>
                        <a:pt x="3170" y="2469"/>
                      </a:cubicBezTo>
                      <a:cubicBezTo>
                        <a:pt x="3170" y="2569"/>
                        <a:pt x="3170" y="2669"/>
                        <a:pt x="3170" y="2769"/>
                      </a:cubicBezTo>
                      <a:cubicBezTo>
                        <a:pt x="3136" y="2703"/>
                        <a:pt x="3103" y="2603"/>
                        <a:pt x="3070" y="2536"/>
                      </a:cubicBezTo>
                      <a:cubicBezTo>
                        <a:pt x="3003" y="2369"/>
                        <a:pt x="2936" y="2169"/>
                        <a:pt x="2703" y="2102"/>
                      </a:cubicBezTo>
                      <a:lnTo>
                        <a:pt x="2636" y="2102"/>
                      </a:lnTo>
                      <a:cubicBezTo>
                        <a:pt x="2569" y="2102"/>
                        <a:pt x="2503" y="2102"/>
                        <a:pt x="2436" y="2069"/>
                      </a:cubicBezTo>
                      <a:cubicBezTo>
                        <a:pt x="2403" y="1969"/>
                        <a:pt x="2403" y="1835"/>
                        <a:pt x="2403" y="1735"/>
                      </a:cubicBezTo>
                      <a:cubicBezTo>
                        <a:pt x="2436" y="1669"/>
                        <a:pt x="2436" y="1602"/>
                        <a:pt x="2403" y="1535"/>
                      </a:cubicBezTo>
                      <a:lnTo>
                        <a:pt x="2302" y="1502"/>
                      </a:lnTo>
                      <a:cubicBezTo>
                        <a:pt x="2236" y="1468"/>
                        <a:pt x="2169" y="1435"/>
                        <a:pt x="2102" y="1435"/>
                      </a:cubicBezTo>
                      <a:cubicBezTo>
                        <a:pt x="2036" y="1435"/>
                        <a:pt x="1969" y="1502"/>
                        <a:pt x="1902" y="1569"/>
                      </a:cubicBezTo>
                      <a:lnTo>
                        <a:pt x="1869" y="1569"/>
                      </a:lnTo>
                      <a:cubicBezTo>
                        <a:pt x="1635" y="1569"/>
                        <a:pt x="1402" y="1635"/>
                        <a:pt x="1202" y="1702"/>
                      </a:cubicBezTo>
                      <a:cubicBezTo>
                        <a:pt x="1135" y="1769"/>
                        <a:pt x="1068" y="1802"/>
                        <a:pt x="968" y="1802"/>
                      </a:cubicBezTo>
                      <a:lnTo>
                        <a:pt x="468" y="1802"/>
                      </a:lnTo>
                      <a:lnTo>
                        <a:pt x="401" y="1869"/>
                      </a:lnTo>
                      <a:lnTo>
                        <a:pt x="301" y="1869"/>
                      </a:lnTo>
                      <a:cubicBezTo>
                        <a:pt x="234" y="1902"/>
                        <a:pt x="168" y="1969"/>
                        <a:pt x="134" y="2036"/>
                      </a:cubicBezTo>
                      <a:cubicBezTo>
                        <a:pt x="134" y="2069"/>
                        <a:pt x="134" y="2069"/>
                        <a:pt x="101" y="2102"/>
                      </a:cubicBezTo>
                      <a:cubicBezTo>
                        <a:pt x="1" y="2269"/>
                        <a:pt x="1" y="2469"/>
                        <a:pt x="34" y="2636"/>
                      </a:cubicBezTo>
                      <a:cubicBezTo>
                        <a:pt x="134" y="2636"/>
                        <a:pt x="234" y="2603"/>
                        <a:pt x="334" y="2536"/>
                      </a:cubicBezTo>
                      <a:cubicBezTo>
                        <a:pt x="434" y="2503"/>
                        <a:pt x="568" y="2469"/>
                        <a:pt x="701" y="2469"/>
                      </a:cubicBezTo>
                      <a:lnTo>
                        <a:pt x="868" y="2469"/>
                      </a:lnTo>
                      <a:cubicBezTo>
                        <a:pt x="935" y="2603"/>
                        <a:pt x="968" y="2703"/>
                        <a:pt x="968" y="2836"/>
                      </a:cubicBezTo>
                      <a:cubicBezTo>
                        <a:pt x="968" y="3036"/>
                        <a:pt x="1035" y="3203"/>
                        <a:pt x="1168" y="3336"/>
                      </a:cubicBezTo>
                      <a:cubicBezTo>
                        <a:pt x="1368" y="3737"/>
                        <a:pt x="1702" y="4104"/>
                        <a:pt x="2136" y="4304"/>
                      </a:cubicBezTo>
                      <a:cubicBezTo>
                        <a:pt x="2169" y="4404"/>
                        <a:pt x="2269" y="4471"/>
                        <a:pt x="2369" y="4471"/>
                      </a:cubicBezTo>
                      <a:cubicBezTo>
                        <a:pt x="2469" y="4571"/>
                        <a:pt x="2603" y="4637"/>
                        <a:pt x="2736" y="4637"/>
                      </a:cubicBezTo>
                      <a:cubicBezTo>
                        <a:pt x="2836" y="4637"/>
                        <a:pt x="2903" y="4671"/>
                        <a:pt x="2970" y="4704"/>
                      </a:cubicBezTo>
                      <a:lnTo>
                        <a:pt x="3036" y="4737"/>
                      </a:lnTo>
                      <a:lnTo>
                        <a:pt x="3103" y="4737"/>
                      </a:lnTo>
                      <a:cubicBezTo>
                        <a:pt x="3170" y="4838"/>
                        <a:pt x="3270" y="4871"/>
                        <a:pt x="3403" y="4871"/>
                      </a:cubicBezTo>
                      <a:cubicBezTo>
                        <a:pt x="3503" y="4871"/>
                        <a:pt x="3603" y="4838"/>
                        <a:pt x="3703" y="4771"/>
                      </a:cubicBezTo>
                      <a:lnTo>
                        <a:pt x="3804" y="4771"/>
                      </a:lnTo>
                      <a:cubicBezTo>
                        <a:pt x="3904" y="4771"/>
                        <a:pt x="4037" y="4771"/>
                        <a:pt x="4104" y="4637"/>
                      </a:cubicBezTo>
                      <a:lnTo>
                        <a:pt x="5772" y="5271"/>
                      </a:lnTo>
                      <a:cubicBezTo>
                        <a:pt x="5938" y="5438"/>
                        <a:pt x="6005" y="5671"/>
                        <a:pt x="5938" y="5905"/>
                      </a:cubicBezTo>
                      <a:cubicBezTo>
                        <a:pt x="5938" y="6072"/>
                        <a:pt x="5938" y="6272"/>
                        <a:pt x="6038" y="6405"/>
                      </a:cubicBezTo>
                      <a:cubicBezTo>
                        <a:pt x="6038" y="6906"/>
                        <a:pt x="6339" y="7139"/>
                        <a:pt x="6739" y="7373"/>
                      </a:cubicBezTo>
                      <a:cubicBezTo>
                        <a:pt x="6839" y="7406"/>
                        <a:pt x="6906" y="7439"/>
                        <a:pt x="7006" y="7473"/>
                      </a:cubicBezTo>
                      <a:cubicBezTo>
                        <a:pt x="7206" y="7506"/>
                        <a:pt x="7373" y="7573"/>
                        <a:pt x="7406" y="7840"/>
                      </a:cubicBezTo>
                      <a:cubicBezTo>
                        <a:pt x="7506" y="7940"/>
                        <a:pt x="7606" y="8006"/>
                        <a:pt x="7740" y="8040"/>
                      </a:cubicBezTo>
                      <a:cubicBezTo>
                        <a:pt x="7840" y="8040"/>
                        <a:pt x="7940" y="8006"/>
                        <a:pt x="7973" y="7906"/>
                      </a:cubicBezTo>
                      <a:cubicBezTo>
                        <a:pt x="8007" y="7840"/>
                        <a:pt x="8073" y="7740"/>
                        <a:pt x="8173" y="7740"/>
                      </a:cubicBezTo>
                      <a:lnTo>
                        <a:pt x="8207" y="7740"/>
                      </a:lnTo>
                      <a:cubicBezTo>
                        <a:pt x="8307" y="7740"/>
                        <a:pt x="8407" y="7773"/>
                        <a:pt x="8507" y="7773"/>
                      </a:cubicBezTo>
                      <a:lnTo>
                        <a:pt x="8574" y="7773"/>
                      </a:lnTo>
                      <a:cubicBezTo>
                        <a:pt x="8874" y="7840"/>
                        <a:pt x="9141" y="7873"/>
                        <a:pt x="9408" y="7873"/>
                      </a:cubicBezTo>
                      <a:cubicBezTo>
                        <a:pt x="9808" y="7873"/>
                        <a:pt x="10208" y="7840"/>
                        <a:pt x="10575" y="7806"/>
                      </a:cubicBezTo>
                      <a:lnTo>
                        <a:pt x="10909" y="7773"/>
                      </a:lnTo>
                      <a:cubicBezTo>
                        <a:pt x="11175" y="7840"/>
                        <a:pt x="11476" y="7840"/>
                        <a:pt x="11776" y="7840"/>
                      </a:cubicBezTo>
                      <a:cubicBezTo>
                        <a:pt x="11838" y="7849"/>
                        <a:pt x="11901" y="7853"/>
                        <a:pt x="11964" y="7853"/>
                      </a:cubicBezTo>
                      <a:cubicBezTo>
                        <a:pt x="12135" y="7853"/>
                        <a:pt x="12305" y="7822"/>
                        <a:pt x="12476" y="7773"/>
                      </a:cubicBezTo>
                      <a:cubicBezTo>
                        <a:pt x="12543" y="7740"/>
                        <a:pt x="12610" y="7673"/>
                        <a:pt x="12677" y="7640"/>
                      </a:cubicBezTo>
                      <a:cubicBezTo>
                        <a:pt x="12777" y="7640"/>
                        <a:pt x="12843" y="7606"/>
                        <a:pt x="12943" y="7573"/>
                      </a:cubicBezTo>
                      <a:cubicBezTo>
                        <a:pt x="13043" y="7573"/>
                        <a:pt x="13110" y="7539"/>
                        <a:pt x="13210" y="7539"/>
                      </a:cubicBezTo>
                      <a:cubicBezTo>
                        <a:pt x="13277" y="7539"/>
                        <a:pt x="13344" y="7573"/>
                        <a:pt x="13410" y="7606"/>
                      </a:cubicBezTo>
                      <a:cubicBezTo>
                        <a:pt x="13410" y="7706"/>
                        <a:pt x="13410" y="7773"/>
                        <a:pt x="13377" y="7873"/>
                      </a:cubicBezTo>
                      <a:cubicBezTo>
                        <a:pt x="13110" y="8207"/>
                        <a:pt x="12943" y="8407"/>
                        <a:pt x="12743" y="8407"/>
                      </a:cubicBezTo>
                      <a:cubicBezTo>
                        <a:pt x="12510" y="8373"/>
                        <a:pt x="12310" y="8307"/>
                        <a:pt x="12143" y="8173"/>
                      </a:cubicBezTo>
                      <a:lnTo>
                        <a:pt x="12043" y="8107"/>
                      </a:lnTo>
                      <a:cubicBezTo>
                        <a:pt x="11909" y="8006"/>
                        <a:pt x="11709" y="7940"/>
                        <a:pt x="11509" y="7906"/>
                      </a:cubicBezTo>
                      <a:cubicBezTo>
                        <a:pt x="11409" y="7906"/>
                        <a:pt x="11276" y="7973"/>
                        <a:pt x="11175" y="8040"/>
                      </a:cubicBezTo>
                      <a:cubicBezTo>
                        <a:pt x="10809" y="8107"/>
                        <a:pt x="10442" y="8307"/>
                        <a:pt x="10208" y="8607"/>
                      </a:cubicBezTo>
                      <a:cubicBezTo>
                        <a:pt x="10008" y="8674"/>
                        <a:pt x="9875" y="8840"/>
                        <a:pt x="9908" y="9041"/>
                      </a:cubicBezTo>
                      <a:cubicBezTo>
                        <a:pt x="9875" y="9041"/>
                        <a:pt x="9808" y="9041"/>
                        <a:pt x="9774" y="9074"/>
                      </a:cubicBezTo>
                      <a:cubicBezTo>
                        <a:pt x="9641" y="9074"/>
                        <a:pt x="9574" y="9207"/>
                        <a:pt x="9541" y="9341"/>
                      </a:cubicBezTo>
                      <a:cubicBezTo>
                        <a:pt x="9508" y="9441"/>
                        <a:pt x="9441" y="9608"/>
                        <a:pt x="9241" y="9608"/>
                      </a:cubicBezTo>
                      <a:cubicBezTo>
                        <a:pt x="8941" y="9307"/>
                        <a:pt x="8173" y="9174"/>
                        <a:pt x="7506" y="9174"/>
                      </a:cubicBezTo>
                      <a:cubicBezTo>
                        <a:pt x="7448" y="9170"/>
                        <a:pt x="7389" y="9168"/>
                        <a:pt x="7331" y="9168"/>
                      </a:cubicBezTo>
                      <a:cubicBezTo>
                        <a:pt x="6923" y="9168"/>
                        <a:pt x="6522" y="9270"/>
                        <a:pt x="6172" y="9474"/>
                      </a:cubicBezTo>
                      <a:cubicBezTo>
                        <a:pt x="6072" y="9541"/>
                        <a:pt x="6072" y="9674"/>
                        <a:pt x="6139" y="9741"/>
                      </a:cubicBezTo>
                      <a:cubicBezTo>
                        <a:pt x="6305" y="10175"/>
                        <a:pt x="6505" y="10575"/>
                        <a:pt x="7039" y="10575"/>
                      </a:cubicBezTo>
                      <a:lnTo>
                        <a:pt x="7439" y="10575"/>
                      </a:lnTo>
                      <a:cubicBezTo>
                        <a:pt x="7906" y="10575"/>
                        <a:pt x="8373" y="10842"/>
                        <a:pt x="8607" y="11242"/>
                      </a:cubicBezTo>
                      <a:cubicBezTo>
                        <a:pt x="8674" y="11376"/>
                        <a:pt x="8740" y="11509"/>
                        <a:pt x="8774" y="11609"/>
                      </a:cubicBezTo>
                      <a:cubicBezTo>
                        <a:pt x="8907" y="12009"/>
                        <a:pt x="9207" y="12310"/>
                        <a:pt x="9608" y="12410"/>
                      </a:cubicBezTo>
                      <a:lnTo>
                        <a:pt x="9674" y="12676"/>
                      </a:lnTo>
                      <a:lnTo>
                        <a:pt x="9374" y="13244"/>
                      </a:lnTo>
                      <a:cubicBezTo>
                        <a:pt x="9207" y="13610"/>
                        <a:pt x="9207" y="14011"/>
                        <a:pt x="9374" y="14378"/>
                      </a:cubicBezTo>
                      <a:cubicBezTo>
                        <a:pt x="9474" y="14645"/>
                        <a:pt x="9674" y="14845"/>
                        <a:pt x="9908" y="14945"/>
                      </a:cubicBezTo>
                      <a:cubicBezTo>
                        <a:pt x="9975" y="15011"/>
                        <a:pt x="10041" y="15045"/>
                        <a:pt x="10108" y="15078"/>
                      </a:cubicBezTo>
                      <a:cubicBezTo>
                        <a:pt x="10141" y="15112"/>
                        <a:pt x="10175" y="15112"/>
                        <a:pt x="10175" y="15112"/>
                      </a:cubicBezTo>
                      <a:cubicBezTo>
                        <a:pt x="10308" y="15112"/>
                        <a:pt x="10442" y="15045"/>
                        <a:pt x="10542" y="14945"/>
                      </a:cubicBezTo>
                      <a:lnTo>
                        <a:pt x="10608" y="14911"/>
                      </a:lnTo>
                      <a:lnTo>
                        <a:pt x="11042" y="14945"/>
                      </a:lnTo>
                      <a:cubicBezTo>
                        <a:pt x="11142" y="15045"/>
                        <a:pt x="11276" y="15112"/>
                        <a:pt x="11409" y="15112"/>
                      </a:cubicBezTo>
                      <a:cubicBezTo>
                        <a:pt x="11476" y="15145"/>
                        <a:pt x="11542" y="15178"/>
                        <a:pt x="11609" y="15178"/>
                      </a:cubicBezTo>
                      <a:cubicBezTo>
                        <a:pt x="11743" y="15378"/>
                        <a:pt x="11909" y="15512"/>
                        <a:pt x="12109" y="15612"/>
                      </a:cubicBezTo>
                      <a:cubicBezTo>
                        <a:pt x="12210" y="15645"/>
                        <a:pt x="12276" y="15712"/>
                        <a:pt x="12376" y="15779"/>
                      </a:cubicBezTo>
                      <a:lnTo>
                        <a:pt x="12443" y="15812"/>
                      </a:lnTo>
                      <a:cubicBezTo>
                        <a:pt x="12510" y="15912"/>
                        <a:pt x="12610" y="15945"/>
                        <a:pt x="12710" y="15979"/>
                      </a:cubicBezTo>
                      <a:cubicBezTo>
                        <a:pt x="12810" y="15979"/>
                        <a:pt x="12877" y="15912"/>
                        <a:pt x="12910" y="15845"/>
                      </a:cubicBezTo>
                      <a:cubicBezTo>
                        <a:pt x="13043" y="15579"/>
                        <a:pt x="12743" y="15412"/>
                        <a:pt x="12643" y="15345"/>
                      </a:cubicBezTo>
                      <a:cubicBezTo>
                        <a:pt x="12543" y="15278"/>
                        <a:pt x="12443" y="15245"/>
                        <a:pt x="12343" y="15178"/>
                      </a:cubicBezTo>
                      <a:cubicBezTo>
                        <a:pt x="12076" y="15112"/>
                        <a:pt x="11876" y="14911"/>
                        <a:pt x="11743" y="14645"/>
                      </a:cubicBezTo>
                      <a:lnTo>
                        <a:pt x="12043" y="14311"/>
                      </a:lnTo>
                      <a:cubicBezTo>
                        <a:pt x="12410" y="14178"/>
                        <a:pt x="12376" y="13944"/>
                        <a:pt x="12310" y="13711"/>
                      </a:cubicBezTo>
                      <a:cubicBezTo>
                        <a:pt x="12310" y="13610"/>
                        <a:pt x="12310" y="13510"/>
                        <a:pt x="12310" y="13410"/>
                      </a:cubicBezTo>
                      <a:cubicBezTo>
                        <a:pt x="12476" y="13310"/>
                        <a:pt x="12643" y="13244"/>
                        <a:pt x="12843" y="13210"/>
                      </a:cubicBezTo>
                      <a:cubicBezTo>
                        <a:pt x="12977" y="13244"/>
                        <a:pt x="13144" y="13310"/>
                        <a:pt x="13244" y="13410"/>
                      </a:cubicBezTo>
                      <a:cubicBezTo>
                        <a:pt x="13327" y="13521"/>
                        <a:pt x="13432" y="13586"/>
                        <a:pt x="13561" y="13586"/>
                      </a:cubicBezTo>
                      <a:cubicBezTo>
                        <a:pt x="13588" y="13586"/>
                        <a:pt x="13615" y="13583"/>
                        <a:pt x="13644" y="13577"/>
                      </a:cubicBezTo>
                      <a:cubicBezTo>
                        <a:pt x="13711" y="13610"/>
                        <a:pt x="13777" y="13610"/>
                        <a:pt x="13844" y="13644"/>
                      </a:cubicBezTo>
                      <a:lnTo>
                        <a:pt x="14044" y="13744"/>
                      </a:lnTo>
                      <a:cubicBezTo>
                        <a:pt x="14611" y="14077"/>
                        <a:pt x="15045" y="14544"/>
                        <a:pt x="15345" y="15112"/>
                      </a:cubicBezTo>
                      <a:lnTo>
                        <a:pt x="15412" y="15112"/>
                      </a:lnTo>
                      <a:cubicBezTo>
                        <a:pt x="15512" y="15112"/>
                        <a:pt x="15579" y="15078"/>
                        <a:pt x="15612" y="14978"/>
                      </a:cubicBezTo>
                      <a:cubicBezTo>
                        <a:pt x="15645" y="14945"/>
                        <a:pt x="15679" y="14911"/>
                        <a:pt x="15712" y="14845"/>
                      </a:cubicBezTo>
                      <a:cubicBezTo>
                        <a:pt x="15745" y="14745"/>
                        <a:pt x="15779" y="14678"/>
                        <a:pt x="15845" y="14678"/>
                      </a:cubicBezTo>
                      <a:cubicBezTo>
                        <a:pt x="15912" y="14711"/>
                        <a:pt x="15979" y="14745"/>
                        <a:pt x="16012" y="14778"/>
                      </a:cubicBezTo>
                      <a:cubicBezTo>
                        <a:pt x="16413" y="15178"/>
                        <a:pt x="16880" y="15545"/>
                        <a:pt x="17380" y="15812"/>
                      </a:cubicBezTo>
                      <a:lnTo>
                        <a:pt x="17680" y="15979"/>
                      </a:lnTo>
                      <a:lnTo>
                        <a:pt x="17780" y="15945"/>
                      </a:lnTo>
                      <a:lnTo>
                        <a:pt x="17814" y="16012"/>
                      </a:lnTo>
                      <a:cubicBezTo>
                        <a:pt x="17847" y="16012"/>
                        <a:pt x="17880" y="16046"/>
                        <a:pt x="17914" y="16046"/>
                      </a:cubicBezTo>
                      <a:cubicBezTo>
                        <a:pt x="18014" y="16312"/>
                        <a:pt x="18281" y="16412"/>
                        <a:pt x="18514" y="16479"/>
                      </a:cubicBezTo>
                      <a:lnTo>
                        <a:pt x="18647" y="16513"/>
                      </a:lnTo>
                      <a:lnTo>
                        <a:pt x="19081" y="16646"/>
                      </a:lnTo>
                      <a:cubicBezTo>
                        <a:pt x="19315" y="16679"/>
                        <a:pt x="19581" y="16713"/>
                        <a:pt x="19815" y="16746"/>
                      </a:cubicBezTo>
                      <a:cubicBezTo>
                        <a:pt x="20182" y="16779"/>
                        <a:pt x="20549" y="16846"/>
                        <a:pt x="20882" y="16913"/>
                      </a:cubicBezTo>
                      <a:cubicBezTo>
                        <a:pt x="22383" y="17213"/>
                        <a:pt x="23851" y="17747"/>
                        <a:pt x="25185" y="18481"/>
                      </a:cubicBezTo>
                      <a:lnTo>
                        <a:pt x="25919" y="18714"/>
                      </a:lnTo>
                      <a:cubicBezTo>
                        <a:pt x="26153" y="18781"/>
                        <a:pt x="26386" y="18881"/>
                        <a:pt x="26620" y="18948"/>
                      </a:cubicBezTo>
                      <a:cubicBezTo>
                        <a:pt x="26953" y="19048"/>
                        <a:pt x="27320" y="19148"/>
                        <a:pt x="27621" y="19315"/>
                      </a:cubicBezTo>
                      <a:lnTo>
                        <a:pt x="27654" y="19315"/>
                      </a:lnTo>
                      <a:cubicBezTo>
                        <a:pt x="27754" y="19348"/>
                        <a:pt x="27854" y="19381"/>
                        <a:pt x="27954" y="19448"/>
                      </a:cubicBezTo>
                      <a:cubicBezTo>
                        <a:pt x="27987" y="19548"/>
                        <a:pt x="28088" y="19581"/>
                        <a:pt x="28154" y="19581"/>
                      </a:cubicBezTo>
                      <a:cubicBezTo>
                        <a:pt x="28188" y="19581"/>
                        <a:pt x="28254" y="19615"/>
                        <a:pt x="28288" y="19615"/>
                      </a:cubicBezTo>
                      <a:lnTo>
                        <a:pt x="28354" y="19648"/>
                      </a:lnTo>
                      <a:lnTo>
                        <a:pt x="28454" y="19715"/>
                      </a:lnTo>
                      <a:lnTo>
                        <a:pt x="28454" y="19748"/>
                      </a:lnTo>
                      <a:cubicBezTo>
                        <a:pt x="28655" y="19948"/>
                        <a:pt x="28888" y="20115"/>
                        <a:pt x="29122" y="20282"/>
                      </a:cubicBezTo>
                      <a:cubicBezTo>
                        <a:pt x="29622" y="20515"/>
                        <a:pt x="30022" y="20982"/>
                        <a:pt x="30189" y="21516"/>
                      </a:cubicBezTo>
                      <a:lnTo>
                        <a:pt x="30222" y="21650"/>
                      </a:lnTo>
                      <a:lnTo>
                        <a:pt x="30256" y="21783"/>
                      </a:lnTo>
                      <a:lnTo>
                        <a:pt x="30423" y="21850"/>
                      </a:lnTo>
                      <a:cubicBezTo>
                        <a:pt x="30723" y="21983"/>
                        <a:pt x="30956" y="22217"/>
                        <a:pt x="31056" y="22550"/>
                      </a:cubicBezTo>
                      <a:lnTo>
                        <a:pt x="31090" y="22717"/>
                      </a:lnTo>
                      <a:cubicBezTo>
                        <a:pt x="31290" y="23451"/>
                        <a:pt x="31523" y="24251"/>
                        <a:pt x="32190" y="24785"/>
                      </a:cubicBezTo>
                      <a:cubicBezTo>
                        <a:pt x="32391" y="24985"/>
                        <a:pt x="32491" y="25252"/>
                        <a:pt x="32424" y="25552"/>
                      </a:cubicBezTo>
                      <a:cubicBezTo>
                        <a:pt x="32357" y="25619"/>
                        <a:pt x="32324" y="25719"/>
                        <a:pt x="32291" y="25853"/>
                      </a:cubicBezTo>
                      <a:cubicBezTo>
                        <a:pt x="32257" y="25953"/>
                        <a:pt x="32224" y="26053"/>
                        <a:pt x="32157" y="26153"/>
                      </a:cubicBezTo>
                      <a:cubicBezTo>
                        <a:pt x="32157" y="26186"/>
                        <a:pt x="32124" y="26220"/>
                        <a:pt x="32124" y="26253"/>
                      </a:cubicBezTo>
                      <a:cubicBezTo>
                        <a:pt x="32090" y="26320"/>
                        <a:pt x="32090" y="26386"/>
                        <a:pt x="32090" y="26420"/>
                      </a:cubicBezTo>
                      <a:cubicBezTo>
                        <a:pt x="32090" y="26453"/>
                        <a:pt x="32090" y="26486"/>
                        <a:pt x="32090" y="26486"/>
                      </a:cubicBezTo>
                      <a:lnTo>
                        <a:pt x="32090" y="26553"/>
                      </a:lnTo>
                      <a:cubicBezTo>
                        <a:pt x="32124" y="26620"/>
                        <a:pt x="32157" y="26687"/>
                        <a:pt x="32224" y="26720"/>
                      </a:cubicBezTo>
                      <a:cubicBezTo>
                        <a:pt x="32257" y="26720"/>
                        <a:pt x="32291" y="26753"/>
                        <a:pt x="32324" y="26753"/>
                      </a:cubicBezTo>
                      <a:cubicBezTo>
                        <a:pt x="32324" y="26820"/>
                        <a:pt x="32357" y="26853"/>
                        <a:pt x="32391" y="26887"/>
                      </a:cubicBezTo>
                      <a:cubicBezTo>
                        <a:pt x="32457" y="26953"/>
                        <a:pt x="32524" y="27020"/>
                        <a:pt x="32424" y="27154"/>
                      </a:cubicBezTo>
                      <a:cubicBezTo>
                        <a:pt x="32291" y="27320"/>
                        <a:pt x="32291" y="27520"/>
                        <a:pt x="32391" y="27687"/>
                      </a:cubicBezTo>
                      <a:cubicBezTo>
                        <a:pt x="32391" y="27721"/>
                        <a:pt x="32424" y="27721"/>
                        <a:pt x="32424" y="27754"/>
                      </a:cubicBezTo>
                      <a:cubicBezTo>
                        <a:pt x="32257" y="27754"/>
                        <a:pt x="32124" y="27787"/>
                        <a:pt x="31990" y="27887"/>
                      </a:cubicBezTo>
                      <a:cubicBezTo>
                        <a:pt x="31824" y="28054"/>
                        <a:pt x="31623" y="28154"/>
                        <a:pt x="31390" y="28154"/>
                      </a:cubicBezTo>
                      <a:cubicBezTo>
                        <a:pt x="31362" y="28151"/>
                        <a:pt x="31335" y="28149"/>
                        <a:pt x="31308" y="28149"/>
                      </a:cubicBezTo>
                      <a:cubicBezTo>
                        <a:pt x="31075" y="28149"/>
                        <a:pt x="30872" y="28272"/>
                        <a:pt x="30723" y="28421"/>
                      </a:cubicBezTo>
                      <a:cubicBezTo>
                        <a:pt x="29755" y="28955"/>
                        <a:pt x="29355" y="29889"/>
                        <a:pt x="28955" y="30756"/>
                      </a:cubicBezTo>
                      <a:lnTo>
                        <a:pt x="28755" y="31223"/>
                      </a:lnTo>
                      <a:cubicBezTo>
                        <a:pt x="28755" y="31223"/>
                        <a:pt x="28721" y="31223"/>
                        <a:pt x="28721" y="31256"/>
                      </a:cubicBezTo>
                      <a:cubicBezTo>
                        <a:pt x="28688" y="31290"/>
                        <a:pt x="28688" y="31323"/>
                        <a:pt x="28688" y="31357"/>
                      </a:cubicBezTo>
                      <a:lnTo>
                        <a:pt x="28688" y="31390"/>
                      </a:lnTo>
                      <a:cubicBezTo>
                        <a:pt x="28688" y="31423"/>
                        <a:pt x="28621" y="31523"/>
                        <a:pt x="28588" y="31590"/>
                      </a:cubicBezTo>
                      <a:cubicBezTo>
                        <a:pt x="28454" y="31824"/>
                        <a:pt x="28321" y="32024"/>
                        <a:pt x="28521" y="32324"/>
                      </a:cubicBezTo>
                      <a:cubicBezTo>
                        <a:pt x="28555" y="32391"/>
                        <a:pt x="28621" y="32457"/>
                        <a:pt x="28688" y="32457"/>
                      </a:cubicBezTo>
                      <a:lnTo>
                        <a:pt x="28788" y="32457"/>
                      </a:lnTo>
                      <a:cubicBezTo>
                        <a:pt x="28888" y="32457"/>
                        <a:pt x="28955" y="32424"/>
                        <a:pt x="29055" y="32391"/>
                      </a:cubicBezTo>
                      <a:cubicBezTo>
                        <a:pt x="29122" y="32357"/>
                        <a:pt x="29222" y="32324"/>
                        <a:pt x="29322" y="32324"/>
                      </a:cubicBezTo>
                      <a:lnTo>
                        <a:pt x="29589" y="32324"/>
                      </a:lnTo>
                      <a:cubicBezTo>
                        <a:pt x="29714" y="32286"/>
                        <a:pt x="29848" y="32268"/>
                        <a:pt x="29983" y="32268"/>
                      </a:cubicBezTo>
                      <a:cubicBezTo>
                        <a:pt x="30208" y="32268"/>
                        <a:pt x="30435" y="32320"/>
                        <a:pt x="30623" y="32424"/>
                      </a:cubicBezTo>
                      <a:cubicBezTo>
                        <a:pt x="30856" y="32557"/>
                        <a:pt x="31090" y="32624"/>
                        <a:pt x="31323" y="32657"/>
                      </a:cubicBezTo>
                      <a:cubicBezTo>
                        <a:pt x="31457" y="32657"/>
                        <a:pt x="31590" y="32624"/>
                        <a:pt x="31723" y="32557"/>
                      </a:cubicBezTo>
                      <a:cubicBezTo>
                        <a:pt x="31857" y="32457"/>
                        <a:pt x="32024" y="32424"/>
                        <a:pt x="32190" y="32424"/>
                      </a:cubicBezTo>
                      <a:cubicBezTo>
                        <a:pt x="32424" y="32424"/>
                        <a:pt x="32624" y="32491"/>
                        <a:pt x="32824" y="32557"/>
                      </a:cubicBezTo>
                      <a:lnTo>
                        <a:pt x="32891" y="32557"/>
                      </a:lnTo>
                      <a:cubicBezTo>
                        <a:pt x="32958" y="32524"/>
                        <a:pt x="33058" y="32524"/>
                        <a:pt x="33125" y="32491"/>
                      </a:cubicBezTo>
                      <a:lnTo>
                        <a:pt x="33258" y="32491"/>
                      </a:lnTo>
                      <a:cubicBezTo>
                        <a:pt x="33391" y="32491"/>
                        <a:pt x="33491" y="32457"/>
                        <a:pt x="33558" y="32357"/>
                      </a:cubicBezTo>
                      <a:lnTo>
                        <a:pt x="33625" y="32357"/>
                      </a:lnTo>
                      <a:cubicBezTo>
                        <a:pt x="33758" y="32324"/>
                        <a:pt x="33858" y="32224"/>
                        <a:pt x="33958" y="32124"/>
                      </a:cubicBezTo>
                      <a:cubicBezTo>
                        <a:pt x="34292" y="31657"/>
                        <a:pt x="34425" y="31457"/>
                        <a:pt x="34659" y="31457"/>
                      </a:cubicBezTo>
                      <a:cubicBezTo>
                        <a:pt x="34926" y="31490"/>
                        <a:pt x="35193" y="31590"/>
                        <a:pt x="35426" y="31690"/>
                      </a:cubicBezTo>
                      <a:cubicBezTo>
                        <a:pt x="35469" y="31694"/>
                        <a:pt x="35510" y="31696"/>
                        <a:pt x="35552" y="31696"/>
                      </a:cubicBezTo>
                      <a:cubicBezTo>
                        <a:pt x="35835" y="31696"/>
                        <a:pt x="36090" y="31598"/>
                        <a:pt x="36293" y="31423"/>
                      </a:cubicBezTo>
                      <a:cubicBezTo>
                        <a:pt x="36327" y="31423"/>
                        <a:pt x="36327" y="31390"/>
                        <a:pt x="36360" y="31390"/>
                      </a:cubicBezTo>
                      <a:cubicBezTo>
                        <a:pt x="36394" y="31390"/>
                        <a:pt x="36460" y="31423"/>
                        <a:pt x="36527" y="31423"/>
                      </a:cubicBezTo>
                      <a:cubicBezTo>
                        <a:pt x="36627" y="31390"/>
                        <a:pt x="36727" y="31390"/>
                        <a:pt x="36794" y="31390"/>
                      </a:cubicBezTo>
                      <a:cubicBezTo>
                        <a:pt x="36894" y="31357"/>
                        <a:pt x="36994" y="31357"/>
                        <a:pt x="37061" y="31357"/>
                      </a:cubicBezTo>
                      <a:lnTo>
                        <a:pt x="37194" y="31357"/>
                      </a:lnTo>
                      <a:cubicBezTo>
                        <a:pt x="37328" y="31357"/>
                        <a:pt x="37428" y="31357"/>
                        <a:pt x="37494" y="31390"/>
                      </a:cubicBezTo>
                      <a:lnTo>
                        <a:pt x="37561" y="31390"/>
                      </a:lnTo>
                      <a:cubicBezTo>
                        <a:pt x="37628" y="31390"/>
                        <a:pt x="37694" y="31390"/>
                        <a:pt x="37728" y="31457"/>
                      </a:cubicBezTo>
                      <a:lnTo>
                        <a:pt x="37861" y="31457"/>
                      </a:lnTo>
                      <a:cubicBezTo>
                        <a:pt x="37895" y="31623"/>
                        <a:pt x="38028" y="31723"/>
                        <a:pt x="38161" y="31790"/>
                      </a:cubicBezTo>
                      <a:cubicBezTo>
                        <a:pt x="38262" y="31857"/>
                        <a:pt x="38362" y="31924"/>
                        <a:pt x="38428" y="32024"/>
                      </a:cubicBezTo>
                      <a:cubicBezTo>
                        <a:pt x="38495" y="32190"/>
                        <a:pt x="38628" y="32324"/>
                        <a:pt x="38795" y="32391"/>
                      </a:cubicBezTo>
                      <a:lnTo>
                        <a:pt x="38862" y="32424"/>
                      </a:lnTo>
                      <a:lnTo>
                        <a:pt x="39062" y="32524"/>
                      </a:lnTo>
                      <a:lnTo>
                        <a:pt x="39129" y="32557"/>
                      </a:lnTo>
                      <a:cubicBezTo>
                        <a:pt x="39162" y="32724"/>
                        <a:pt x="39296" y="32791"/>
                        <a:pt x="39429" y="32824"/>
                      </a:cubicBezTo>
                      <a:cubicBezTo>
                        <a:pt x="39629" y="33024"/>
                        <a:pt x="39829" y="33258"/>
                        <a:pt x="39996" y="33525"/>
                      </a:cubicBezTo>
                      <a:cubicBezTo>
                        <a:pt x="40196" y="33892"/>
                        <a:pt x="40463" y="34192"/>
                        <a:pt x="40797" y="34392"/>
                      </a:cubicBezTo>
                      <a:cubicBezTo>
                        <a:pt x="40930" y="34492"/>
                        <a:pt x="41064" y="34626"/>
                        <a:pt x="41130" y="34759"/>
                      </a:cubicBezTo>
                      <a:cubicBezTo>
                        <a:pt x="41264" y="34959"/>
                        <a:pt x="41464" y="35126"/>
                        <a:pt x="41697" y="35193"/>
                      </a:cubicBezTo>
                      <a:lnTo>
                        <a:pt x="42064" y="35193"/>
                      </a:lnTo>
                      <a:lnTo>
                        <a:pt x="42064" y="26286"/>
                      </a:lnTo>
                      <a:lnTo>
                        <a:pt x="41964" y="26286"/>
                      </a:lnTo>
                      <a:cubicBezTo>
                        <a:pt x="41764" y="25652"/>
                        <a:pt x="41797" y="24952"/>
                        <a:pt x="42064" y="24318"/>
                      </a:cubicBezTo>
                      <a:lnTo>
                        <a:pt x="42131" y="13310"/>
                      </a:lnTo>
                      <a:lnTo>
                        <a:pt x="42131" y="9241"/>
                      </a:lnTo>
                      <a:cubicBezTo>
                        <a:pt x="42098" y="9241"/>
                        <a:pt x="42064" y="9207"/>
                        <a:pt x="42031" y="9207"/>
                      </a:cubicBezTo>
                      <a:lnTo>
                        <a:pt x="41998" y="9207"/>
                      </a:lnTo>
                      <a:cubicBezTo>
                        <a:pt x="41864" y="9174"/>
                        <a:pt x="41764" y="9174"/>
                        <a:pt x="41631" y="9141"/>
                      </a:cubicBezTo>
                      <a:cubicBezTo>
                        <a:pt x="41596" y="9146"/>
                        <a:pt x="41563" y="9149"/>
                        <a:pt x="41531" y="9149"/>
                      </a:cubicBezTo>
                      <a:cubicBezTo>
                        <a:pt x="41374" y="9149"/>
                        <a:pt x="41241" y="9084"/>
                        <a:pt x="41130" y="8974"/>
                      </a:cubicBezTo>
                      <a:lnTo>
                        <a:pt x="40897" y="8674"/>
                      </a:lnTo>
                      <a:cubicBezTo>
                        <a:pt x="40805" y="8399"/>
                        <a:pt x="40546" y="8236"/>
                        <a:pt x="40272" y="8236"/>
                      </a:cubicBezTo>
                      <a:cubicBezTo>
                        <a:pt x="40247" y="8236"/>
                        <a:pt x="40222" y="8237"/>
                        <a:pt x="40196" y="8240"/>
                      </a:cubicBezTo>
                      <a:lnTo>
                        <a:pt x="39396" y="8240"/>
                      </a:lnTo>
                      <a:cubicBezTo>
                        <a:pt x="39262" y="8240"/>
                        <a:pt x="39129" y="8173"/>
                        <a:pt x="39029" y="8107"/>
                      </a:cubicBezTo>
                      <a:cubicBezTo>
                        <a:pt x="38929" y="7906"/>
                        <a:pt x="38729" y="7773"/>
                        <a:pt x="38528" y="7773"/>
                      </a:cubicBezTo>
                      <a:cubicBezTo>
                        <a:pt x="38328" y="7773"/>
                        <a:pt x="38128" y="7840"/>
                        <a:pt x="37928" y="7973"/>
                      </a:cubicBezTo>
                      <a:lnTo>
                        <a:pt x="37361" y="7973"/>
                      </a:lnTo>
                      <a:lnTo>
                        <a:pt x="36861" y="7806"/>
                      </a:lnTo>
                      <a:cubicBezTo>
                        <a:pt x="36394" y="7439"/>
                        <a:pt x="35860" y="7206"/>
                        <a:pt x="35293" y="7072"/>
                      </a:cubicBezTo>
                      <a:cubicBezTo>
                        <a:pt x="34959" y="6972"/>
                        <a:pt x="34626" y="6839"/>
                        <a:pt x="34292" y="6706"/>
                      </a:cubicBezTo>
                      <a:cubicBezTo>
                        <a:pt x="33958" y="6539"/>
                        <a:pt x="33658" y="6372"/>
                        <a:pt x="33358" y="6138"/>
                      </a:cubicBezTo>
                      <a:cubicBezTo>
                        <a:pt x="32858" y="5738"/>
                        <a:pt x="32291" y="5505"/>
                        <a:pt x="31690" y="5405"/>
                      </a:cubicBezTo>
                      <a:cubicBezTo>
                        <a:pt x="31190" y="5405"/>
                        <a:pt x="30689" y="5271"/>
                        <a:pt x="30289" y="4938"/>
                      </a:cubicBezTo>
                      <a:cubicBezTo>
                        <a:pt x="30122" y="4704"/>
                        <a:pt x="29822" y="4571"/>
                        <a:pt x="29522" y="4571"/>
                      </a:cubicBezTo>
                      <a:cubicBezTo>
                        <a:pt x="29322" y="4571"/>
                        <a:pt x="29122" y="4604"/>
                        <a:pt x="28921" y="4671"/>
                      </a:cubicBezTo>
                      <a:lnTo>
                        <a:pt x="28788" y="4704"/>
                      </a:lnTo>
                      <a:cubicBezTo>
                        <a:pt x="28588" y="4771"/>
                        <a:pt x="28354" y="4871"/>
                        <a:pt x="28154" y="5004"/>
                      </a:cubicBezTo>
                      <a:lnTo>
                        <a:pt x="27887" y="5138"/>
                      </a:lnTo>
                      <a:lnTo>
                        <a:pt x="27587" y="5271"/>
                      </a:lnTo>
                      <a:cubicBezTo>
                        <a:pt x="27354" y="5405"/>
                        <a:pt x="27087" y="5471"/>
                        <a:pt x="26853" y="5571"/>
                      </a:cubicBezTo>
                      <a:lnTo>
                        <a:pt x="26753" y="5605"/>
                      </a:lnTo>
                      <a:cubicBezTo>
                        <a:pt x="26586" y="5638"/>
                        <a:pt x="26420" y="5705"/>
                        <a:pt x="26386" y="5905"/>
                      </a:cubicBezTo>
                      <a:cubicBezTo>
                        <a:pt x="26386" y="5938"/>
                        <a:pt x="26386" y="5972"/>
                        <a:pt x="26386" y="6005"/>
                      </a:cubicBezTo>
                      <a:lnTo>
                        <a:pt x="26386" y="6372"/>
                      </a:lnTo>
                      <a:cubicBezTo>
                        <a:pt x="26320" y="6439"/>
                        <a:pt x="26386" y="6539"/>
                        <a:pt x="26453" y="6605"/>
                      </a:cubicBezTo>
                      <a:cubicBezTo>
                        <a:pt x="26520" y="6706"/>
                        <a:pt x="26586" y="6772"/>
                        <a:pt x="26553" y="6806"/>
                      </a:cubicBezTo>
                      <a:cubicBezTo>
                        <a:pt x="26553" y="6872"/>
                        <a:pt x="26453" y="6906"/>
                        <a:pt x="26320" y="6972"/>
                      </a:cubicBezTo>
                      <a:cubicBezTo>
                        <a:pt x="26320" y="6972"/>
                        <a:pt x="26320" y="7006"/>
                        <a:pt x="26320" y="7039"/>
                      </a:cubicBezTo>
                      <a:lnTo>
                        <a:pt x="26153" y="7106"/>
                      </a:lnTo>
                      <a:lnTo>
                        <a:pt x="26086" y="7139"/>
                      </a:lnTo>
                      <a:cubicBezTo>
                        <a:pt x="26053" y="7139"/>
                        <a:pt x="25986" y="7106"/>
                        <a:pt x="25953" y="7106"/>
                      </a:cubicBezTo>
                      <a:cubicBezTo>
                        <a:pt x="25853" y="7139"/>
                        <a:pt x="25753" y="7173"/>
                        <a:pt x="25652" y="7206"/>
                      </a:cubicBezTo>
                      <a:cubicBezTo>
                        <a:pt x="25586" y="7273"/>
                        <a:pt x="25519" y="7273"/>
                        <a:pt x="25452" y="7273"/>
                      </a:cubicBezTo>
                      <a:lnTo>
                        <a:pt x="25252" y="7273"/>
                      </a:lnTo>
                      <a:cubicBezTo>
                        <a:pt x="25152" y="7273"/>
                        <a:pt x="25052" y="7306"/>
                        <a:pt x="24985" y="7406"/>
                      </a:cubicBezTo>
                      <a:lnTo>
                        <a:pt x="24919" y="7439"/>
                      </a:lnTo>
                      <a:cubicBezTo>
                        <a:pt x="24852" y="7473"/>
                        <a:pt x="24819" y="7506"/>
                        <a:pt x="24752" y="7506"/>
                      </a:cubicBezTo>
                      <a:lnTo>
                        <a:pt x="24385" y="7506"/>
                      </a:lnTo>
                      <a:cubicBezTo>
                        <a:pt x="24333" y="7497"/>
                        <a:pt x="24281" y="7493"/>
                        <a:pt x="24230" y="7493"/>
                      </a:cubicBezTo>
                      <a:cubicBezTo>
                        <a:pt x="23725" y="7493"/>
                        <a:pt x="23287" y="7925"/>
                        <a:pt x="23317" y="8440"/>
                      </a:cubicBezTo>
                      <a:cubicBezTo>
                        <a:pt x="23317" y="8473"/>
                        <a:pt x="23317" y="8507"/>
                        <a:pt x="23284" y="8540"/>
                      </a:cubicBezTo>
                      <a:cubicBezTo>
                        <a:pt x="23184" y="8774"/>
                        <a:pt x="22984" y="8974"/>
                        <a:pt x="22750" y="9074"/>
                      </a:cubicBezTo>
                      <a:cubicBezTo>
                        <a:pt x="22183" y="9141"/>
                        <a:pt x="21750" y="9608"/>
                        <a:pt x="21716" y="10175"/>
                      </a:cubicBezTo>
                      <a:cubicBezTo>
                        <a:pt x="21683" y="10241"/>
                        <a:pt x="21650" y="10341"/>
                        <a:pt x="21616" y="10375"/>
                      </a:cubicBezTo>
                      <a:cubicBezTo>
                        <a:pt x="21583" y="10442"/>
                        <a:pt x="21550" y="10475"/>
                        <a:pt x="21516" y="10508"/>
                      </a:cubicBezTo>
                      <a:cubicBezTo>
                        <a:pt x="21483" y="10542"/>
                        <a:pt x="21416" y="10608"/>
                        <a:pt x="21383" y="10642"/>
                      </a:cubicBezTo>
                      <a:cubicBezTo>
                        <a:pt x="21216" y="10742"/>
                        <a:pt x="21116" y="10942"/>
                        <a:pt x="21083" y="11142"/>
                      </a:cubicBezTo>
                      <a:cubicBezTo>
                        <a:pt x="21016" y="11175"/>
                        <a:pt x="20949" y="11175"/>
                        <a:pt x="20882" y="11209"/>
                      </a:cubicBezTo>
                      <a:cubicBezTo>
                        <a:pt x="20749" y="11242"/>
                        <a:pt x="20616" y="11309"/>
                        <a:pt x="20515" y="11442"/>
                      </a:cubicBezTo>
                      <a:lnTo>
                        <a:pt x="20249" y="11876"/>
                      </a:lnTo>
                      <a:lnTo>
                        <a:pt x="20115" y="11876"/>
                      </a:lnTo>
                      <a:cubicBezTo>
                        <a:pt x="19782" y="11976"/>
                        <a:pt x="19481" y="12009"/>
                        <a:pt x="19114" y="12009"/>
                      </a:cubicBezTo>
                      <a:cubicBezTo>
                        <a:pt x="19081" y="12012"/>
                        <a:pt x="19047" y="12013"/>
                        <a:pt x="19014" y="12013"/>
                      </a:cubicBezTo>
                      <a:cubicBezTo>
                        <a:pt x="18581" y="12013"/>
                        <a:pt x="18159" y="11814"/>
                        <a:pt x="17880" y="11442"/>
                      </a:cubicBezTo>
                      <a:lnTo>
                        <a:pt x="17780" y="11209"/>
                      </a:lnTo>
                      <a:cubicBezTo>
                        <a:pt x="17780" y="11175"/>
                        <a:pt x="17780" y="11175"/>
                        <a:pt x="17747" y="11142"/>
                      </a:cubicBezTo>
                      <a:cubicBezTo>
                        <a:pt x="17780" y="11142"/>
                        <a:pt x="17780" y="11075"/>
                        <a:pt x="17747" y="11042"/>
                      </a:cubicBezTo>
                      <a:cubicBezTo>
                        <a:pt x="17780" y="10942"/>
                        <a:pt x="17814" y="10875"/>
                        <a:pt x="17880" y="10808"/>
                      </a:cubicBezTo>
                      <a:cubicBezTo>
                        <a:pt x="18014" y="10642"/>
                        <a:pt x="18114" y="10442"/>
                        <a:pt x="17880" y="10208"/>
                      </a:cubicBezTo>
                      <a:cubicBezTo>
                        <a:pt x="17847" y="10141"/>
                        <a:pt x="17747" y="10108"/>
                        <a:pt x="17680" y="10108"/>
                      </a:cubicBezTo>
                      <a:cubicBezTo>
                        <a:pt x="17580" y="10141"/>
                        <a:pt x="17480" y="10175"/>
                        <a:pt x="17413" y="10241"/>
                      </a:cubicBezTo>
                      <a:lnTo>
                        <a:pt x="17347" y="10308"/>
                      </a:lnTo>
                      <a:lnTo>
                        <a:pt x="17180" y="9908"/>
                      </a:lnTo>
                      <a:cubicBezTo>
                        <a:pt x="17180" y="9774"/>
                        <a:pt x="17180" y="9674"/>
                        <a:pt x="17180" y="9541"/>
                      </a:cubicBezTo>
                      <a:cubicBezTo>
                        <a:pt x="17213" y="9207"/>
                        <a:pt x="17246" y="8840"/>
                        <a:pt x="16779" y="8640"/>
                      </a:cubicBezTo>
                      <a:cubicBezTo>
                        <a:pt x="16779" y="8607"/>
                        <a:pt x="16746" y="8574"/>
                        <a:pt x="16746" y="8540"/>
                      </a:cubicBezTo>
                      <a:cubicBezTo>
                        <a:pt x="16679" y="8507"/>
                        <a:pt x="16613" y="8507"/>
                        <a:pt x="16513" y="8507"/>
                      </a:cubicBezTo>
                      <a:lnTo>
                        <a:pt x="16413" y="8507"/>
                      </a:lnTo>
                      <a:cubicBezTo>
                        <a:pt x="16346" y="8507"/>
                        <a:pt x="16312" y="8540"/>
                        <a:pt x="16246" y="8574"/>
                      </a:cubicBezTo>
                      <a:lnTo>
                        <a:pt x="16212" y="8607"/>
                      </a:lnTo>
                      <a:cubicBezTo>
                        <a:pt x="16112" y="8740"/>
                        <a:pt x="16046" y="8907"/>
                        <a:pt x="16012" y="9074"/>
                      </a:cubicBezTo>
                      <a:lnTo>
                        <a:pt x="15712" y="8707"/>
                      </a:lnTo>
                      <a:lnTo>
                        <a:pt x="15445" y="8373"/>
                      </a:lnTo>
                      <a:cubicBezTo>
                        <a:pt x="15479" y="8307"/>
                        <a:pt x="15479" y="8240"/>
                        <a:pt x="15479" y="8173"/>
                      </a:cubicBezTo>
                      <a:cubicBezTo>
                        <a:pt x="15212" y="7740"/>
                        <a:pt x="15078" y="7206"/>
                        <a:pt x="15145" y="6672"/>
                      </a:cubicBezTo>
                      <a:lnTo>
                        <a:pt x="15145" y="6339"/>
                      </a:lnTo>
                      <a:cubicBezTo>
                        <a:pt x="15112" y="6005"/>
                        <a:pt x="15178" y="5638"/>
                        <a:pt x="15312" y="5338"/>
                      </a:cubicBezTo>
                      <a:cubicBezTo>
                        <a:pt x="15412" y="5171"/>
                        <a:pt x="15445" y="5004"/>
                        <a:pt x="15479" y="4804"/>
                      </a:cubicBezTo>
                      <a:lnTo>
                        <a:pt x="15479" y="4304"/>
                      </a:lnTo>
                      <a:cubicBezTo>
                        <a:pt x="15545" y="3870"/>
                        <a:pt x="15345" y="3503"/>
                        <a:pt x="14978" y="3303"/>
                      </a:cubicBezTo>
                      <a:lnTo>
                        <a:pt x="14778" y="3036"/>
                      </a:lnTo>
                      <a:cubicBezTo>
                        <a:pt x="14745" y="3003"/>
                        <a:pt x="14745" y="2970"/>
                        <a:pt x="14711" y="2936"/>
                      </a:cubicBezTo>
                      <a:cubicBezTo>
                        <a:pt x="14645" y="2836"/>
                        <a:pt x="14645" y="2703"/>
                        <a:pt x="14678" y="2603"/>
                      </a:cubicBezTo>
                      <a:cubicBezTo>
                        <a:pt x="14778" y="2436"/>
                        <a:pt x="14811" y="2269"/>
                        <a:pt x="14778" y="2102"/>
                      </a:cubicBezTo>
                      <a:cubicBezTo>
                        <a:pt x="14745" y="1902"/>
                        <a:pt x="14545" y="1835"/>
                        <a:pt x="14344" y="1702"/>
                      </a:cubicBezTo>
                      <a:lnTo>
                        <a:pt x="14144" y="1602"/>
                      </a:lnTo>
                      <a:cubicBezTo>
                        <a:pt x="13977" y="1502"/>
                        <a:pt x="13777" y="1468"/>
                        <a:pt x="13577" y="1468"/>
                      </a:cubicBezTo>
                      <a:cubicBezTo>
                        <a:pt x="13444" y="1468"/>
                        <a:pt x="13310" y="1468"/>
                        <a:pt x="13177" y="1502"/>
                      </a:cubicBezTo>
                      <a:cubicBezTo>
                        <a:pt x="13043" y="1502"/>
                        <a:pt x="12943" y="1535"/>
                        <a:pt x="12810" y="1535"/>
                      </a:cubicBezTo>
                      <a:cubicBezTo>
                        <a:pt x="12677" y="1535"/>
                        <a:pt x="12543" y="1502"/>
                        <a:pt x="12443" y="1468"/>
                      </a:cubicBezTo>
                      <a:cubicBezTo>
                        <a:pt x="12310" y="1368"/>
                        <a:pt x="12176" y="1302"/>
                        <a:pt x="12009" y="1302"/>
                      </a:cubicBezTo>
                      <a:cubicBezTo>
                        <a:pt x="11993" y="1285"/>
                        <a:pt x="11976" y="1277"/>
                        <a:pt x="11959" y="1277"/>
                      </a:cubicBezTo>
                      <a:cubicBezTo>
                        <a:pt x="11943" y="1277"/>
                        <a:pt x="11926" y="1285"/>
                        <a:pt x="11909" y="1302"/>
                      </a:cubicBezTo>
                      <a:cubicBezTo>
                        <a:pt x="11909" y="1268"/>
                        <a:pt x="11909" y="1235"/>
                        <a:pt x="11843" y="1202"/>
                      </a:cubicBezTo>
                      <a:cubicBezTo>
                        <a:pt x="11676" y="1202"/>
                        <a:pt x="11509" y="1102"/>
                        <a:pt x="11442" y="968"/>
                      </a:cubicBezTo>
                      <a:cubicBezTo>
                        <a:pt x="11342" y="868"/>
                        <a:pt x="11276" y="801"/>
                        <a:pt x="11175" y="735"/>
                      </a:cubicBezTo>
                      <a:lnTo>
                        <a:pt x="11075" y="735"/>
                      </a:lnTo>
                      <a:cubicBezTo>
                        <a:pt x="11042" y="735"/>
                        <a:pt x="11042" y="701"/>
                        <a:pt x="11009" y="668"/>
                      </a:cubicBezTo>
                      <a:cubicBezTo>
                        <a:pt x="10942" y="635"/>
                        <a:pt x="10842" y="601"/>
                        <a:pt x="10708" y="601"/>
                      </a:cubicBezTo>
                      <a:cubicBezTo>
                        <a:pt x="10675" y="601"/>
                        <a:pt x="10642" y="601"/>
                        <a:pt x="10608" y="635"/>
                      </a:cubicBezTo>
                      <a:cubicBezTo>
                        <a:pt x="10175" y="368"/>
                        <a:pt x="9708" y="168"/>
                        <a:pt x="9207" y="34"/>
                      </a:cubicBezTo>
                      <a:lnTo>
                        <a:pt x="9007" y="34"/>
                      </a:lnTo>
                      <a:cubicBezTo>
                        <a:pt x="8874" y="1"/>
                        <a:pt x="8740" y="1"/>
                        <a:pt x="8607"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56" name="Google Shape;597;p17">
                  <a:extLst>
                    <a:ext uri="{FF2B5EF4-FFF2-40B4-BE49-F238E27FC236}">
                      <a16:creationId xmlns:a16="http://schemas.microsoft.com/office/drawing/2014/main" id="{88A0BF49-43AD-AE4E-A426-671FB685DA27}"/>
                    </a:ext>
                  </a:extLst>
                </p:cNvPr>
                <p:cNvSpPr/>
                <p:nvPr/>
              </p:nvSpPr>
              <p:spPr>
                <a:xfrm>
                  <a:off x="6136038" y="3053600"/>
                  <a:ext cx="102600" cy="155975"/>
                </a:xfrm>
                <a:custGeom>
                  <a:avLst/>
                  <a:gdLst/>
                  <a:ahLst/>
                  <a:cxnLst/>
                  <a:rect l="l" t="t" r="r" b="b"/>
                  <a:pathLst>
                    <a:path w="4104" h="6239" extrusionOk="0">
                      <a:moveTo>
                        <a:pt x="2502" y="1"/>
                      </a:moveTo>
                      <a:cubicBezTo>
                        <a:pt x="2335" y="34"/>
                        <a:pt x="2202" y="268"/>
                        <a:pt x="2035" y="601"/>
                      </a:cubicBezTo>
                      <a:cubicBezTo>
                        <a:pt x="1935" y="868"/>
                        <a:pt x="1668" y="1068"/>
                        <a:pt x="1368" y="1102"/>
                      </a:cubicBezTo>
                      <a:cubicBezTo>
                        <a:pt x="1201" y="1135"/>
                        <a:pt x="1101" y="1235"/>
                        <a:pt x="1068" y="1402"/>
                      </a:cubicBezTo>
                      <a:cubicBezTo>
                        <a:pt x="1034" y="1502"/>
                        <a:pt x="1101" y="1635"/>
                        <a:pt x="1201" y="1702"/>
                      </a:cubicBezTo>
                      <a:cubicBezTo>
                        <a:pt x="1368" y="1769"/>
                        <a:pt x="1434" y="1869"/>
                        <a:pt x="1434" y="1969"/>
                      </a:cubicBezTo>
                      <a:cubicBezTo>
                        <a:pt x="1434" y="2036"/>
                        <a:pt x="1268" y="2169"/>
                        <a:pt x="1134" y="2269"/>
                      </a:cubicBezTo>
                      <a:cubicBezTo>
                        <a:pt x="534" y="2603"/>
                        <a:pt x="400" y="3003"/>
                        <a:pt x="634" y="3703"/>
                      </a:cubicBezTo>
                      <a:cubicBezTo>
                        <a:pt x="767" y="4237"/>
                        <a:pt x="601" y="4804"/>
                        <a:pt x="167" y="5138"/>
                      </a:cubicBezTo>
                      <a:cubicBezTo>
                        <a:pt x="0" y="5638"/>
                        <a:pt x="67" y="5705"/>
                        <a:pt x="667" y="6105"/>
                      </a:cubicBezTo>
                      <a:cubicBezTo>
                        <a:pt x="734" y="6105"/>
                        <a:pt x="767" y="6139"/>
                        <a:pt x="834" y="6172"/>
                      </a:cubicBezTo>
                      <a:cubicBezTo>
                        <a:pt x="901" y="6205"/>
                        <a:pt x="1001" y="6239"/>
                        <a:pt x="1101" y="6239"/>
                      </a:cubicBezTo>
                      <a:cubicBezTo>
                        <a:pt x="1134" y="6239"/>
                        <a:pt x="1201" y="6239"/>
                        <a:pt x="1234" y="6205"/>
                      </a:cubicBezTo>
                      <a:lnTo>
                        <a:pt x="1601" y="6005"/>
                      </a:lnTo>
                      <a:cubicBezTo>
                        <a:pt x="1635" y="6005"/>
                        <a:pt x="1635" y="5972"/>
                        <a:pt x="1668" y="5972"/>
                      </a:cubicBezTo>
                      <a:cubicBezTo>
                        <a:pt x="2102" y="5672"/>
                        <a:pt x="2402" y="5271"/>
                        <a:pt x="2602" y="4804"/>
                      </a:cubicBezTo>
                      <a:lnTo>
                        <a:pt x="2669" y="4771"/>
                      </a:lnTo>
                      <a:lnTo>
                        <a:pt x="2769" y="4738"/>
                      </a:lnTo>
                      <a:lnTo>
                        <a:pt x="2802" y="4738"/>
                      </a:lnTo>
                      <a:cubicBezTo>
                        <a:pt x="2802" y="4771"/>
                        <a:pt x="2802" y="4804"/>
                        <a:pt x="2802" y="4838"/>
                      </a:cubicBezTo>
                      <a:cubicBezTo>
                        <a:pt x="2802" y="4938"/>
                        <a:pt x="2835" y="5038"/>
                        <a:pt x="2735" y="5104"/>
                      </a:cubicBezTo>
                      <a:cubicBezTo>
                        <a:pt x="2635" y="5205"/>
                        <a:pt x="2569" y="5338"/>
                        <a:pt x="2569" y="5505"/>
                      </a:cubicBezTo>
                      <a:cubicBezTo>
                        <a:pt x="2569" y="5605"/>
                        <a:pt x="2635" y="5672"/>
                        <a:pt x="2735" y="5738"/>
                      </a:cubicBezTo>
                      <a:cubicBezTo>
                        <a:pt x="2802" y="5772"/>
                        <a:pt x="2869" y="5772"/>
                        <a:pt x="2902" y="5772"/>
                      </a:cubicBezTo>
                      <a:cubicBezTo>
                        <a:pt x="3069" y="5772"/>
                        <a:pt x="3169" y="5638"/>
                        <a:pt x="3236" y="5471"/>
                      </a:cubicBezTo>
                      <a:cubicBezTo>
                        <a:pt x="3269" y="5405"/>
                        <a:pt x="3336" y="5338"/>
                        <a:pt x="3369" y="5305"/>
                      </a:cubicBezTo>
                      <a:cubicBezTo>
                        <a:pt x="3436" y="5238"/>
                        <a:pt x="3503" y="5171"/>
                        <a:pt x="3503" y="5071"/>
                      </a:cubicBezTo>
                      <a:cubicBezTo>
                        <a:pt x="3503" y="4971"/>
                        <a:pt x="3436" y="4904"/>
                        <a:pt x="3369" y="4838"/>
                      </a:cubicBezTo>
                      <a:cubicBezTo>
                        <a:pt x="3336" y="4804"/>
                        <a:pt x="3302" y="4771"/>
                        <a:pt x="3302" y="4738"/>
                      </a:cubicBezTo>
                      <a:cubicBezTo>
                        <a:pt x="3236" y="4571"/>
                        <a:pt x="3169" y="4504"/>
                        <a:pt x="3102" y="4504"/>
                      </a:cubicBezTo>
                      <a:cubicBezTo>
                        <a:pt x="3169" y="4471"/>
                        <a:pt x="3236" y="4437"/>
                        <a:pt x="3302" y="4437"/>
                      </a:cubicBezTo>
                      <a:lnTo>
                        <a:pt x="3503" y="4437"/>
                      </a:lnTo>
                      <a:cubicBezTo>
                        <a:pt x="3529" y="4446"/>
                        <a:pt x="3554" y="4450"/>
                        <a:pt x="3577" y="4450"/>
                      </a:cubicBezTo>
                      <a:cubicBezTo>
                        <a:pt x="3638" y="4450"/>
                        <a:pt x="3687" y="4419"/>
                        <a:pt x="3736" y="4371"/>
                      </a:cubicBezTo>
                      <a:cubicBezTo>
                        <a:pt x="3769" y="4337"/>
                        <a:pt x="3803" y="4304"/>
                        <a:pt x="3836" y="4271"/>
                      </a:cubicBezTo>
                      <a:cubicBezTo>
                        <a:pt x="3970" y="4070"/>
                        <a:pt x="4103" y="3937"/>
                        <a:pt x="4070" y="3770"/>
                      </a:cubicBezTo>
                      <a:cubicBezTo>
                        <a:pt x="4003" y="3603"/>
                        <a:pt x="3903" y="3537"/>
                        <a:pt x="3703" y="3403"/>
                      </a:cubicBezTo>
                      <a:cubicBezTo>
                        <a:pt x="3503" y="3337"/>
                        <a:pt x="3503" y="3070"/>
                        <a:pt x="3503" y="2803"/>
                      </a:cubicBezTo>
                      <a:cubicBezTo>
                        <a:pt x="3503" y="2336"/>
                        <a:pt x="3436" y="1835"/>
                        <a:pt x="3302" y="1368"/>
                      </a:cubicBezTo>
                      <a:cubicBezTo>
                        <a:pt x="3269" y="1235"/>
                        <a:pt x="3236" y="1068"/>
                        <a:pt x="3269" y="935"/>
                      </a:cubicBezTo>
                      <a:cubicBezTo>
                        <a:pt x="3302" y="735"/>
                        <a:pt x="3269" y="535"/>
                        <a:pt x="3169" y="368"/>
                      </a:cubicBezTo>
                      <a:cubicBezTo>
                        <a:pt x="2936" y="168"/>
                        <a:pt x="2735" y="1"/>
                        <a:pt x="2569"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57" name="Google Shape;598;p17">
                  <a:extLst>
                    <a:ext uri="{FF2B5EF4-FFF2-40B4-BE49-F238E27FC236}">
                      <a16:creationId xmlns:a16="http://schemas.microsoft.com/office/drawing/2014/main" id="{7C163B79-8003-B730-90DE-3D9B2B881F79}"/>
                    </a:ext>
                  </a:extLst>
                </p:cNvPr>
                <p:cNvSpPr/>
                <p:nvPr/>
              </p:nvSpPr>
              <p:spPr>
                <a:xfrm>
                  <a:off x="5817463" y="3218725"/>
                  <a:ext cx="135125" cy="135125"/>
                </a:xfrm>
                <a:custGeom>
                  <a:avLst/>
                  <a:gdLst/>
                  <a:ahLst/>
                  <a:cxnLst/>
                  <a:rect l="l" t="t" r="r" b="b"/>
                  <a:pathLst>
                    <a:path w="5405" h="5405" extrusionOk="0">
                      <a:moveTo>
                        <a:pt x="4137" y="1"/>
                      </a:moveTo>
                      <a:cubicBezTo>
                        <a:pt x="3903" y="34"/>
                        <a:pt x="3703" y="101"/>
                        <a:pt x="3503" y="234"/>
                      </a:cubicBezTo>
                      <a:lnTo>
                        <a:pt x="3470" y="267"/>
                      </a:lnTo>
                      <a:cubicBezTo>
                        <a:pt x="3403" y="334"/>
                        <a:pt x="3336" y="368"/>
                        <a:pt x="3303" y="434"/>
                      </a:cubicBezTo>
                      <a:cubicBezTo>
                        <a:pt x="3236" y="501"/>
                        <a:pt x="3203" y="534"/>
                        <a:pt x="3170" y="601"/>
                      </a:cubicBezTo>
                      <a:cubicBezTo>
                        <a:pt x="2969" y="1101"/>
                        <a:pt x="2502" y="1402"/>
                        <a:pt x="1969" y="1402"/>
                      </a:cubicBezTo>
                      <a:lnTo>
                        <a:pt x="1669" y="1402"/>
                      </a:lnTo>
                      <a:cubicBezTo>
                        <a:pt x="1568" y="1402"/>
                        <a:pt x="1468" y="1435"/>
                        <a:pt x="1368" y="1468"/>
                      </a:cubicBezTo>
                      <a:cubicBezTo>
                        <a:pt x="1168" y="1468"/>
                        <a:pt x="1068" y="1635"/>
                        <a:pt x="1101" y="1802"/>
                      </a:cubicBezTo>
                      <a:cubicBezTo>
                        <a:pt x="1135" y="1935"/>
                        <a:pt x="1235" y="2035"/>
                        <a:pt x="1368" y="2035"/>
                      </a:cubicBezTo>
                      <a:lnTo>
                        <a:pt x="1435" y="2035"/>
                      </a:lnTo>
                      <a:cubicBezTo>
                        <a:pt x="1502" y="2002"/>
                        <a:pt x="1568" y="2002"/>
                        <a:pt x="1669" y="2002"/>
                      </a:cubicBezTo>
                      <a:cubicBezTo>
                        <a:pt x="1677" y="1993"/>
                        <a:pt x="1691" y="1989"/>
                        <a:pt x="1707" y="1989"/>
                      </a:cubicBezTo>
                      <a:cubicBezTo>
                        <a:pt x="1751" y="1989"/>
                        <a:pt x="1811" y="2020"/>
                        <a:pt x="1835" y="2069"/>
                      </a:cubicBezTo>
                      <a:cubicBezTo>
                        <a:pt x="1902" y="2135"/>
                        <a:pt x="1835" y="2269"/>
                        <a:pt x="1769" y="2402"/>
                      </a:cubicBezTo>
                      <a:cubicBezTo>
                        <a:pt x="1769" y="2469"/>
                        <a:pt x="1735" y="2502"/>
                        <a:pt x="1735" y="2569"/>
                      </a:cubicBezTo>
                      <a:cubicBezTo>
                        <a:pt x="1702" y="2703"/>
                        <a:pt x="1635" y="2836"/>
                        <a:pt x="1535" y="2936"/>
                      </a:cubicBezTo>
                      <a:cubicBezTo>
                        <a:pt x="1368" y="3203"/>
                        <a:pt x="1168" y="3470"/>
                        <a:pt x="1535" y="3903"/>
                      </a:cubicBezTo>
                      <a:cubicBezTo>
                        <a:pt x="1535" y="3970"/>
                        <a:pt x="1402" y="4037"/>
                        <a:pt x="1335" y="4104"/>
                      </a:cubicBezTo>
                      <a:lnTo>
                        <a:pt x="701" y="4504"/>
                      </a:lnTo>
                      <a:lnTo>
                        <a:pt x="534" y="4604"/>
                      </a:lnTo>
                      <a:cubicBezTo>
                        <a:pt x="268" y="4771"/>
                        <a:pt x="1" y="4937"/>
                        <a:pt x="34" y="5371"/>
                      </a:cubicBezTo>
                      <a:cubicBezTo>
                        <a:pt x="101" y="5371"/>
                        <a:pt x="167" y="5404"/>
                        <a:pt x="201" y="5404"/>
                      </a:cubicBezTo>
                      <a:cubicBezTo>
                        <a:pt x="368" y="5371"/>
                        <a:pt x="501" y="5338"/>
                        <a:pt x="634" y="5238"/>
                      </a:cubicBezTo>
                      <a:cubicBezTo>
                        <a:pt x="735" y="5138"/>
                        <a:pt x="868" y="5104"/>
                        <a:pt x="1001" y="5071"/>
                      </a:cubicBezTo>
                      <a:cubicBezTo>
                        <a:pt x="1502" y="5071"/>
                        <a:pt x="2035" y="5004"/>
                        <a:pt x="2269" y="4370"/>
                      </a:cubicBezTo>
                      <a:cubicBezTo>
                        <a:pt x="2302" y="4270"/>
                        <a:pt x="2369" y="4237"/>
                        <a:pt x="2469" y="4204"/>
                      </a:cubicBezTo>
                      <a:cubicBezTo>
                        <a:pt x="2569" y="4137"/>
                        <a:pt x="2669" y="4104"/>
                        <a:pt x="2703" y="3970"/>
                      </a:cubicBezTo>
                      <a:lnTo>
                        <a:pt x="3270" y="3003"/>
                      </a:lnTo>
                      <a:cubicBezTo>
                        <a:pt x="3837" y="2502"/>
                        <a:pt x="4304" y="2002"/>
                        <a:pt x="4004" y="1201"/>
                      </a:cubicBezTo>
                      <a:cubicBezTo>
                        <a:pt x="4004" y="1168"/>
                        <a:pt x="4004" y="1101"/>
                        <a:pt x="4004" y="1101"/>
                      </a:cubicBezTo>
                      <a:cubicBezTo>
                        <a:pt x="4037" y="1035"/>
                        <a:pt x="4104" y="1035"/>
                        <a:pt x="4204" y="1001"/>
                      </a:cubicBezTo>
                      <a:lnTo>
                        <a:pt x="4404" y="1001"/>
                      </a:lnTo>
                      <a:cubicBezTo>
                        <a:pt x="4437" y="1001"/>
                        <a:pt x="4504" y="968"/>
                        <a:pt x="4571" y="968"/>
                      </a:cubicBezTo>
                      <a:cubicBezTo>
                        <a:pt x="4637" y="968"/>
                        <a:pt x="4704" y="1001"/>
                        <a:pt x="4771" y="1035"/>
                      </a:cubicBezTo>
                      <a:cubicBezTo>
                        <a:pt x="5038" y="1035"/>
                        <a:pt x="5371" y="1001"/>
                        <a:pt x="5405" y="701"/>
                      </a:cubicBezTo>
                      <a:lnTo>
                        <a:pt x="5405" y="634"/>
                      </a:lnTo>
                      <a:cubicBezTo>
                        <a:pt x="5405" y="601"/>
                        <a:pt x="5371" y="601"/>
                        <a:pt x="5371" y="601"/>
                      </a:cubicBezTo>
                      <a:cubicBezTo>
                        <a:pt x="5304" y="401"/>
                        <a:pt x="5138" y="267"/>
                        <a:pt x="4904" y="134"/>
                      </a:cubicBezTo>
                      <a:cubicBezTo>
                        <a:pt x="4737" y="34"/>
                        <a:pt x="4537" y="1"/>
                        <a:pt x="4337"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58" name="Google Shape;599;p17">
                  <a:extLst>
                    <a:ext uri="{FF2B5EF4-FFF2-40B4-BE49-F238E27FC236}">
                      <a16:creationId xmlns:a16="http://schemas.microsoft.com/office/drawing/2014/main" id="{07E5237D-10B2-E347-C603-CAAFF21478F9}"/>
                    </a:ext>
                  </a:extLst>
                </p:cNvPr>
                <p:cNvSpPr/>
                <p:nvPr/>
              </p:nvSpPr>
              <p:spPr>
                <a:xfrm>
                  <a:off x="5565613" y="2253875"/>
                  <a:ext cx="55900" cy="74250"/>
                </a:xfrm>
                <a:custGeom>
                  <a:avLst/>
                  <a:gdLst/>
                  <a:ahLst/>
                  <a:cxnLst/>
                  <a:rect l="l" t="t" r="r" b="b"/>
                  <a:pathLst>
                    <a:path w="2236" h="2970" extrusionOk="0">
                      <a:moveTo>
                        <a:pt x="1469" y="0"/>
                      </a:moveTo>
                      <a:cubicBezTo>
                        <a:pt x="868" y="267"/>
                        <a:pt x="401" y="767"/>
                        <a:pt x="168" y="1401"/>
                      </a:cubicBezTo>
                      <a:cubicBezTo>
                        <a:pt x="1" y="1868"/>
                        <a:pt x="34" y="2402"/>
                        <a:pt x="268" y="2836"/>
                      </a:cubicBezTo>
                      <a:cubicBezTo>
                        <a:pt x="301" y="2936"/>
                        <a:pt x="368" y="2969"/>
                        <a:pt x="468" y="2969"/>
                      </a:cubicBezTo>
                      <a:cubicBezTo>
                        <a:pt x="1602" y="2969"/>
                        <a:pt x="2236" y="2302"/>
                        <a:pt x="2236" y="1134"/>
                      </a:cubicBezTo>
                      <a:cubicBezTo>
                        <a:pt x="2236" y="767"/>
                        <a:pt x="2136" y="434"/>
                        <a:pt x="1869" y="167"/>
                      </a:cubicBezTo>
                      <a:cubicBezTo>
                        <a:pt x="1802" y="67"/>
                        <a:pt x="1702" y="0"/>
                        <a:pt x="1569"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59" name="Google Shape;600;p17">
                  <a:extLst>
                    <a:ext uri="{FF2B5EF4-FFF2-40B4-BE49-F238E27FC236}">
                      <a16:creationId xmlns:a16="http://schemas.microsoft.com/office/drawing/2014/main" id="{90C4E3E8-40C2-EDEE-E361-BE3F21720914}"/>
                    </a:ext>
                  </a:extLst>
                </p:cNvPr>
                <p:cNvSpPr/>
                <p:nvPr/>
              </p:nvSpPr>
              <p:spPr>
                <a:xfrm>
                  <a:off x="5484738" y="2630800"/>
                  <a:ext cx="83400" cy="69250"/>
                </a:xfrm>
                <a:custGeom>
                  <a:avLst/>
                  <a:gdLst/>
                  <a:ahLst/>
                  <a:cxnLst/>
                  <a:rect l="l" t="t" r="r" b="b"/>
                  <a:pathLst>
                    <a:path w="3336" h="2770" extrusionOk="0">
                      <a:moveTo>
                        <a:pt x="867" y="1"/>
                      </a:moveTo>
                      <a:cubicBezTo>
                        <a:pt x="767" y="1"/>
                        <a:pt x="634" y="67"/>
                        <a:pt x="534" y="168"/>
                      </a:cubicBezTo>
                      <a:cubicBezTo>
                        <a:pt x="534" y="201"/>
                        <a:pt x="501" y="201"/>
                        <a:pt x="501" y="234"/>
                      </a:cubicBezTo>
                      <a:lnTo>
                        <a:pt x="501" y="268"/>
                      </a:lnTo>
                      <a:cubicBezTo>
                        <a:pt x="501" y="301"/>
                        <a:pt x="467" y="301"/>
                        <a:pt x="467" y="334"/>
                      </a:cubicBezTo>
                      <a:lnTo>
                        <a:pt x="367" y="468"/>
                      </a:lnTo>
                      <a:cubicBezTo>
                        <a:pt x="234" y="601"/>
                        <a:pt x="334" y="735"/>
                        <a:pt x="400" y="835"/>
                      </a:cubicBezTo>
                      <a:cubicBezTo>
                        <a:pt x="467" y="901"/>
                        <a:pt x="501" y="1001"/>
                        <a:pt x="501" y="1102"/>
                      </a:cubicBezTo>
                      <a:lnTo>
                        <a:pt x="367" y="1102"/>
                      </a:lnTo>
                      <a:cubicBezTo>
                        <a:pt x="300" y="1102"/>
                        <a:pt x="234" y="1102"/>
                        <a:pt x="167" y="1202"/>
                      </a:cubicBezTo>
                      <a:cubicBezTo>
                        <a:pt x="0" y="1468"/>
                        <a:pt x="0" y="1835"/>
                        <a:pt x="167" y="2102"/>
                      </a:cubicBezTo>
                      <a:lnTo>
                        <a:pt x="200" y="2302"/>
                      </a:lnTo>
                      <a:cubicBezTo>
                        <a:pt x="334" y="2503"/>
                        <a:pt x="434" y="2736"/>
                        <a:pt x="634" y="2769"/>
                      </a:cubicBezTo>
                      <a:lnTo>
                        <a:pt x="701" y="2769"/>
                      </a:lnTo>
                      <a:cubicBezTo>
                        <a:pt x="834" y="2769"/>
                        <a:pt x="934" y="2703"/>
                        <a:pt x="1034" y="2636"/>
                      </a:cubicBezTo>
                      <a:cubicBezTo>
                        <a:pt x="1234" y="2503"/>
                        <a:pt x="1468" y="2469"/>
                        <a:pt x="1701" y="2469"/>
                      </a:cubicBezTo>
                      <a:lnTo>
                        <a:pt x="2335" y="2469"/>
                      </a:lnTo>
                      <a:cubicBezTo>
                        <a:pt x="2435" y="2469"/>
                        <a:pt x="2535" y="2469"/>
                        <a:pt x="2669" y="2436"/>
                      </a:cubicBezTo>
                      <a:lnTo>
                        <a:pt x="2702" y="2436"/>
                      </a:lnTo>
                      <a:cubicBezTo>
                        <a:pt x="2769" y="2436"/>
                        <a:pt x="2836" y="2469"/>
                        <a:pt x="2902" y="2469"/>
                      </a:cubicBezTo>
                      <a:cubicBezTo>
                        <a:pt x="2969" y="2503"/>
                        <a:pt x="3036" y="2503"/>
                        <a:pt x="3102" y="2503"/>
                      </a:cubicBezTo>
                      <a:cubicBezTo>
                        <a:pt x="3236" y="2503"/>
                        <a:pt x="3303" y="2436"/>
                        <a:pt x="3336" y="2236"/>
                      </a:cubicBezTo>
                      <a:lnTo>
                        <a:pt x="3336" y="2136"/>
                      </a:lnTo>
                      <a:lnTo>
                        <a:pt x="3336" y="2036"/>
                      </a:lnTo>
                      <a:cubicBezTo>
                        <a:pt x="3336" y="1969"/>
                        <a:pt x="3336" y="1902"/>
                        <a:pt x="3336" y="1835"/>
                      </a:cubicBezTo>
                      <a:cubicBezTo>
                        <a:pt x="3336" y="1769"/>
                        <a:pt x="3303" y="1735"/>
                        <a:pt x="3303" y="1669"/>
                      </a:cubicBezTo>
                      <a:cubicBezTo>
                        <a:pt x="3269" y="1635"/>
                        <a:pt x="3236" y="1602"/>
                        <a:pt x="3236" y="1569"/>
                      </a:cubicBezTo>
                      <a:cubicBezTo>
                        <a:pt x="3202" y="1535"/>
                        <a:pt x="3169" y="1535"/>
                        <a:pt x="3136" y="1502"/>
                      </a:cubicBezTo>
                      <a:cubicBezTo>
                        <a:pt x="3102" y="1468"/>
                        <a:pt x="3036" y="1435"/>
                        <a:pt x="3002" y="1435"/>
                      </a:cubicBezTo>
                      <a:cubicBezTo>
                        <a:pt x="2969" y="1402"/>
                        <a:pt x="2936" y="1402"/>
                        <a:pt x="2936" y="1402"/>
                      </a:cubicBezTo>
                      <a:cubicBezTo>
                        <a:pt x="2869" y="1402"/>
                        <a:pt x="2836" y="1335"/>
                        <a:pt x="2802" y="1335"/>
                      </a:cubicBezTo>
                      <a:cubicBezTo>
                        <a:pt x="2502" y="1268"/>
                        <a:pt x="2235" y="1102"/>
                        <a:pt x="2035" y="901"/>
                      </a:cubicBezTo>
                      <a:cubicBezTo>
                        <a:pt x="1968" y="801"/>
                        <a:pt x="1868" y="701"/>
                        <a:pt x="1735" y="668"/>
                      </a:cubicBezTo>
                      <a:lnTo>
                        <a:pt x="1668" y="668"/>
                      </a:lnTo>
                      <a:lnTo>
                        <a:pt x="1601" y="534"/>
                      </a:lnTo>
                      <a:lnTo>
                        <a:pt x="1401" y="401"/>
                      </a:lnTo>
                      <a:lnTo>
                        <a:pt x="1334" y="268"/>
                      </a:lnTo>
                      <a:cubicBezTo>
                        <a:pt x="1234" y="101"/>
                        <a:pt x="1068" y="34"/>
                        <a:pt x="867"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0" name="Google Shape;601;p17">
                  <a:extLst>
                    <a:ext uri="{FF2B5EF4-FFF2-40B4-BE49-F238E27FC236}">
                      <a16:creationId xmlns:a16="http://schemas.microsoft.com/office/drawing/2014/main" id="{ACF10246-1605-F057-E7C0-42F13DEFE768}"/>
                    </a:ext>
                  </a:extLst>
                </p:cNvPr>
                <p:cNvSpPr/>
                <p:nvPr/>
              </p:nvSpPr>
              <p:spPr>
                <a:xfrm>
                  <a:off x="5765763" y="2517400"/>
                  <a:ext cx="121775" cy="62550"/>
                </a:xfrm>
                <a:custGeom>
                  <a:avLst/>
                  <a:gdLst/>
                  <a:ahLst/>
                  <a:cxnLst/>
                  <a:rect l="l" t="t" r="r" b="b"/>
                  <a:pathLst>
                    <a:path w="4871" h="2502" extrusionOk="0">
                      <a:moveTo>
                        <a:pt x="2369" y="0"/>
                      </a:moveTo>
                      <a:cubicBezTo>
                        <a:pt x="1902" y="34"/>
                        <a:pt x="1468" y="100"/>
                        <a:pt x="1068" y="267"/>
                      </a:cubicBezTo>
                      <a:cubicBezTo>
                        <a:pt x="834" y="334"/>
                        <a:pt x="601" y="400"/>
                        <a:pt x="367" y="434"/>
                      </a:cubicBezTo>
                      <a:cubicBezTo>
                        <a:pt x="234" y="434"/>
                        <a:pt x="101" y="567"/>
                        <a:pt x="34" y="701"/>
                      </a:cubicBezTo>
                      <a:cubicBezTo>
                        <a:pt x="1" y="934"/>
                        <a:pt x="67" y="1134"/>
                        <a:pt x="234" y="1301"/>
                      </a:cubicBezTo>
                      <a:cubicBezTo>
                        <a:pt x="401" y="1501"/>
                        <a:pt x="668" y="1601"/>
                        <a:pt x="935" y="1601"/>
                      </a:cubicBezTo>
                      <a:lnTo>
                        <a:pt x="1068" y="1601"/>
                      </a:lnTo>
                      <a:cubicBezTo>
                        <a:pt x="1068" y="1668"/>
                        <a:pt x="1068" y="1735"/>
                        <a:pt x="1001" y="1801"/>
                      </a:cubicBezTo>
                      <a:cubicBezTo>
                        <a:pt x="968" y="1902"/>
                        <a:pt x="935" y="2002"/>
                        <a:pt x="968" y="2102"/>
                      </a:cubicBezTo>
                      <a:lnTo>
                        <a:pt x="1201" y="2302"/>
                      </a:lnTo>
                      <a:lnTo>
                        <a:pt x="1368" y="2435"/>
                      </a:lnTo>
                      <a:cubicBezTo>
                        <a:pt x="1468" y="2502"/>
                        <a:pt x="1602" y="2502"/>
                        <a:pt x="1735" y="2502"/>
                      </a:cubicBezTo>
                      <a:cubicBezTo>
                        <a:pt x="2102" y="2469"/>
                        <a:pt x="2436" y="2335"/>
                        <a:pt x="2736" y="2135"/>
                      </a:cubicBezTo>
                      <a:lnTo>
                        <a:pt x="2903" y="2002"/>
                      </a:lnTo>
                      <a:cubicBezTo>
                        <a:pt x="2936" y="2068"/>
                        <a:pt x="3003" y="2102"/>
                        <a:pt x="3069" y="2102"/>
                      </a:cubicBezTo>
                      <a:cubicBezTo>
                        <a:pt x="3236" y="2102"/>
                        <a:pt x="3403" y="2068"/>
                        <a:pt x="3536" y="2035"/>
                      </a:cubicBezTo>
                      <a:lnTo>
                        <a:pt x="3670" y="1968"/>
                      </a:lnTo>
                      <a:cubicBezTo>
                        <a:pt x="3770" y="1935"/>
                        <a:pt x="3870" y="1935"/>
                        <a:pt x="3970" y="1935"/>
                      </a:cubicBezTo>
                      <a:cubicBezTo>
                        <a:pt x="4170" y="1935"/>
                        <a:pt x="4370" y="1835"/>
                        <a:pt x="4504" y="1668"/>
                      </a:cubicBezTo>
                      <a:cubicBezTo>
                        <a:pt x="4504" y="1635"/>
                        <a:pt x="4504" y="1601"/>
                        <a:pt x="4504" y="1568"/>
                      </a:cubicBezTo>
                      <a:lnTo>
                        <a:pt x="4537" y="1535"/>
                      </a:lnTo>
                      <a:cubicBezTo>
                        <a:pt x="4704" y="1468"/>
                        <a:pt x="4837" y="1401"/>
                        <a:pt x="4871" y="1168"/>
                      </a:cubicBezTo>
                      <a:lnTo>
                        <a:pt x="4570" y="867"/>
                      </a:lnTo>
                      <a:lnTo>
                        <a:pt x="4404" y="601"/>
                      </a:lnTo>
                      <a:lnTo>
                        <a:pt x="3803" y="200"/>
                      </a:lnTo>
                      <a:cubicBezTo>
                        <a:pt x="3770" y="234"/>
                        <a:pt x="3703" y="234"/>
                        <a:pt x="3636" y="234"/>
                      </a:cubicBezTo>
                      <a:cubicBezTo>
                        <a:pt x="3503" y="234"/>
                        <a:pt x="3336" y="200"/>
                        <a:pt x="3203" y="134"/>
                      </a:cubicBezTo>
                      <a:cubicBezTo>
                        <a:pt x="3069" y="67"/>
                        <a:pt x="2936" y="34"/>
                        <a:pt x="2803" y="34"/>
                      </a:cubicBezTo>
                      <a:lnTo>
                        <a:pt x="2736" y="34"/>
                      </a:lnTo>
                      <a:cubicBezTo>
                        <a:pt x="2602" y="0"/>
                        <a:pt x="2502" y="0"/>
                        <a:pt x="2369"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1" name="Google Shape;602;p17">
                  <a:extLst>
                    <a:ext uri="{FF2B5EF4-FFF2-40B4-BE49-F238E27FC236}">
                      <a16:creationId xmlns:a16="http://schemas.microsoft.com/office/drawing/2014/main" id="{F4200F80-F951-E974-0C16-0C9BA20729A9}"/>
                    </a:ext>
                  </a:extLst>
                </p:cNvPr>
                <p:cNvSpPr/>
                <p:nvPr/>
              </p:nvSpPr>
              <p:spPr>
                <a:xfrm>
                  <a:off x="5718238" y="2680850"/>
                  <a:ext cx="77575" cy="51725"/>
                </a:xfrm>
                <a:custGeom>
                  <a:avLst/>
                  <a:gdLst/>
                  <a:ahLst/>
                  <a:cxnLst/>
                  <a:rect l="l" t="t" r="r" b="b"/>
                  <a:pathLst>
                    <a:path w="3103" h="2069" extrusionOk="0">
                      <a:moveTo>
                        <a:pt x="2335" y="0"/>
                      </a:moveTo>
                      <a:cubicBezTo>
                        <a:pt x="2268" y="0"/>
                        <a:pt x="2202" y="34"/>
                        <a:pt x="2168" y="67"/>
                      </a:cubicBezTo>
                      <a:cubicBezTo>
                        <a:pt x="1902" y="267"/>
                        <a:pt x="1568" y="367"/>
                        <a:pt x="1234" y="367"/>
                      </a:cubicBezTo>
                      <a:lnTo>
                        <a:pt x="1068" y="367"/>
                      </a:lnTo>
                      <a:cubicBezTo>
                        <a:pt x="767" y="367"/>
                        <a:pt x="467" y="501"/>
                        <a:pt x="234" y="667"/>
                      </a:cubicBezTo>
                      <a:cubicBezTo>
                        <a:pt x="100" y="767"/>
                        <a:pt x="34" y="867"/>
                        <a:pt x="0" y="1034"/>
                      </a:cubicBezTo>
                      <a:cubicBezTo>
                        <a:pt x="0" y="1034"/>
                        <a:pt x="0" y="1068"/>
                        <a:pt x="0" y="1068"/>
                      </a:cubicBezTo>
                      <a:lnTo>
                        <a:pt x="34" y="1101"/>
                      </a:lnTo>
                      <a:cubicBezTo>
                        <a:pt x="34" y="1134"/>
                        <a:pt x="67" y="1201"/>
                        <a:pt x="100" y="1234"/>
                      </a:cubicBezTo>
                      <a:cubicBezTo>
                        <a:pt x="134" y="1268"/>
                        <a:pt x="167" y="1268"/>
                        <a:pt x="200" y="1301"/>
                      </a:cubicBezTo>
                      <a:cubicBezTo>
                        <a:pt x="534" y="1568"/>
                        <a:pt x="901" y="1801"/>
                        <a:pt x="1301" y="2002"/>
                      </a:cubicBezTo>
                      <a:cubicBezTo>
                        <a:pt x="1435" y="2068"/>
                        <a:pt x="1535" y="2068"/>
                        <a:pt x="1668" y="2068"/>
                      </a:cubicBezTo>
                      <a:cubicBezTo>
                        <a:pt x="2202" y="2068"/>
                        <a:pt x="2936" y="1768"/>
                        <a:pt x="2969" y="1468"/>
                      </a:cubicBezTo>
                      <a:cubicBezTo>
                        <a:pt x="3102" y="1034"/>
                        <a:pt x="3002" y="567"/>
                        <a:pt x="2735" y="234"/>
                      </a:cubicBezTo>
                      <a:lnTo>
                        <a:pt x="2602" y="134"/>
                      </a:lnTo>
                      <a:cubicBezTo>
                        <a:pt x="2535" y="100"/>
                        <a:pt x="2469" y="34"/>
                        <a:pt x="2402" y="34"/>
                      </a:cubicBezTo>
                      <a:cubicBezTo>
                        <a:pt x="2369" y="0"/>
                        <a:pt x="2369" y="0"/>
                        <a:pt x="2335"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2" name="Google Shape;603;p17">
                  <a:extLst>
                    <a:ext uri="{FF2B5EF4-FFF2-40B4-BE49-F238E27FC236}">
                      <a16:creationId xmlns:a16="http://schemas.microsoft.com/office/drawing/2014/main" id="{F27D64D2-564E-4936-6CE6-08243A720152}"/>
                    </a:ext>
                  </a:extLst>
                </p:cNvPr>
                <p:cNvSpPr/>
                <p:nvPr/>
              </p:nvSpPr>
              <p:spPr>
                <a:xfrm>
                  <a:off x="5456388" y="2299725"/>
                  <a:ext cx="190150" cy="316100"/>
                </a:xfrm>
                <a:custGeom>
                  <a:avLst/>
                  <a:gdLst/>
                  <a:ahLst/>
                  <a:cxnLst/>
                  <a:rect l="l" t="t" r="r" b="b"/>
                  <a:pathLst>
                    <a:path w="7606" h="12644" extrusionOk="0">
                      <a:moveTo>
                        <a:pt x="3469" y="4504"/>
                      </a:moveTo>
                      <a:cubicBezTo>
                        <a:pt x="3469" y="4538"/>
                        <a:pt x="3436" y="4571"/>
                        <a:pt x="3436" y="4571"/>
                      </a:cubicBezTo>
                      <a:cubicBezTo>
                        <a:pt x="3436" y="4571"/>
                        <a:pt x="3436" y="4538"/>
                        <a:pt x="3436" y="4538"/>
                      </a:cubicBezTo>
                      <a:cubicBezTo>
                        <a:pt x="3436" y="4538"/>
                        <a:pt x="3469" y="4504"/>
                        <a:pt x="3469" y="4504"/>
                      </a:cubicBezTo>
                      <a:close/>
                      <a:moveTo>
                        <a:pt x="3369" y="4704"/>
                      </a:moveTo>
                      <a:cubicBezTo>
                        <a:pt x="3336" y="4804"/>
                        <a:pt x="3302" y="4871"/>
                        <a:pt x="3302" y="4971"/>
                      </a:cubicBezTo>
                      <a:cubicBezTo>
                        <a:pt x="3236" y="4971"/>
                        <a:pt x="3202" y="5005"/>
                        <a:pt x="3136" y="5071"/>
                      </a:cubicBezTo>
                      <a:cubicBezTo>
                        <a:pt x="3102" y="5105"/>
                        <a:pt x="3036" y="5138"/>
                        <a:pt x="2969" y="5171"/>
                      </a:cubicBezTo>
                      <a:lnTo>
                        <a:pt x="2902" y="5171"/>
                      </a:lnTo>
                      <a:cubicBezTo>
                        <a:pt x="2902" y="5005"/>
                        <a:pt x="3036" y="4938"/>
                        <a:pt x="3169" y="4871"/>
                      </a:cubicBezTo>
                      <a:cubicBezTo>
                        <a:pt x="3236" y="4838"/>
                        <a:pt x="3302" y="4771"/>
                        <a:pt x="3369" y="4704"/>
                      </a:cubicBezTo>
                      <a:close/>
                      <a:moveTo>
                        <a:pt x="3736" y="1"/>
                      </a:moveTo>
                      <a:cubicBezTo>
                        <a:pt x="3603" y="1"/>
                        <a:pt x="3436" y="34"/>
                        <a:pt x="3302" y="134"/>
                      </a:cubicBezTo>
                      <a:cubicBezTo>
                        <a:pt x="2802" y="435"/>
                        <a:pt x="2368" y="902"/>
                        <a:pt x="2102" y="1435"/>
                      </a:cubicBezTo>
                      <a:cubicBezTo>
                        <a:pt x="1968" y="1602"/>
                        <a:pt x="1901" y="1769"/>
                        <a:pt x="1868" y="1969"/>
                      </a:cubicBezTo>
                      <a:cubicBezTo>
                        <a:pt x="1835" y="2136"/>
                        <a:pt x="1768" y="2269"/>
                        <a:pt x="1701" y="2436"/>
                      </a:cubicBezTo>
                      <a:lnTo>
                        <a:pt x="1534" y="3437"/>
                      </a:lnTo>
                      <a:cubicBezTo>
                        <a:pt x="967" y="4104"/>
                        <a:pt x="967" y="4404"/>
                        <a:pt x="1534" y="5005"/>
                      </a:cubicBezTo>
                      <a:cubicBezTo>
                        <a:pt x="1801" y="5271"/>
                        <a:pt x="1868" y="5705"/>
                        <a:pt x="1701" y="6039"/>
                      </a:cubicBezTo>
                      <a:cubicBezTo>
                        <a:pt x="1635" y="6272"/>
                        <a:pt x="1601" y="6539"/>
                        <a:pt x="1668" y="6772"/>
                      </a:cubicBezTo>
                      <a:lnTo>
                        <a:pt x="1668" y="6873"/>
                      </a:lnTo>
                      <a:cubicBezTo>
                        <a:pt x="1701" y="6939"/>
                        <a:pt x="1701" y="7006"/>
                        <a:pt x="1701" y="7073"/>
                      </a:cubicBezTo>
                      <a:cubicBezTo>
                        <a:pt x="1735" y="7173"/>
                        <a:pt x="1768" y="7306"/>
                        <a:pt x="1868" y="7406"/>
                      </a:cubicBezTo>
                      <a:lnTo>
                        <a:pt x="2001" y="7573"/>
                      </a:lnTo>
                      <a:lnTo>
                        <a:pt x="2135" y="8207"/>
                      </a:lnTo>
                      <a:lnTo>
                        <a:pt x="2268" y="8874"/>
                      </a:lnTo>
                      <a:cubicBezTo>
                        <a:pt x="2068" y="9007"/>
                        <a:pt x="1935" y="9208"/>
                        <a:pt x="1901" y="9474"/>
                      </a:cubicBezTo>
                      <a:cubicBezTo>
                        <a:pt x="1868" y="9574"/>
                        <a:pt x="1835" y="9675"/>
                        <a:pt x="1768" y="9775"/>
                      </a:cubicBezTo>
                      <a:cubicBezTo>
                        <a:pt x="1768" y="9808"/>
                        <a:pt x="1735" y="9841"/>
                        <a:pt x="1735" y="9841"/>
                      </a:cubicBezTo>
                      <a:lnTo>
                        <a:pt x="1635" y="9841"/>
                      </a:lnTo>
                      <a:cubicBezTo>
                        <a:pt x="1468" y="9841"/>
                        <a:pt x="1301" y="9775"/>
                        <a:pt x="1168" y="9675"/>
                      </a:cubicBezTo>
                      <a:cubicBezTo>
                        <a:pt x="1034" y="9574"/>
                        <a:pt x="867" y="9508"/>
                        <a:pt x="667" y="9508"/>
                      </a:cubicBezTo>
                      <a:lnTo>
                        <a:pt x="534" y="9508"/>
                      </a:lnTo>
                      <a:cubicBezTo>
                        <a:pt x="267" y="9574"/>
                        <a:pt x="33" y="9841"/>
                        <a:pt x="0" y="10175"/>
                      </a:cubicBezTo>
                      <a:cubicBezTo>
                        <a:pt x="33" y="10442"/>
                        <a:pt x="67" y="10675"/>
                        <a:pt x="167" y="10942"/>
                      </a:cubicBezTo>
                      <a:cubicBezTo>
                        <a:pt x="367" y="11276"/>
                        <a:pt x="434" y="11676"/>
                        <a:pt x="367" y="12043"/>
                      </a:cubicBezTo>
                      <a:lnTo>
                        <a:pt x="434" y="12076"/>
                      </a:lnTo>
                      <a:lnTo>
                        <a:pt x="500" y="12110"/>
                      </a:lnTo>
                      <a:cubicBezTo>
                        <a:pt x="667" y="12243"/>
                        <a:pt x="901" y="12343"/>
                        <a:pt x="1134" y="12410"/>
                      </a:cubicBezTo>
                      <a:cubicBezTo>
                        <a:pt x="1234" y="12410"/>
                        <a:pt x="1268" y="12310"/>
                        <a:pt x="1268" y="12110"/>
                      </a:cubicBezTo>
                      <a:lnTo>
                        <a:pt x="1268" y="11943"/>
                      </a:lnTo>
                      <a:cubicBezTo>
                        <a:pt x="1401" y="12343"/>
                        <a:pt x="1801" y="12443"/>
                        <a:pt x="2168" y="12510"/>
                      </a:cubicBezTo>
                      <a:cubicBezTo>
                        <a:pt x="2302" y="12543"/>
                        <a:pt x="2435" y="12577"/>
                        <a:pt x="2535" y="12610"/>
                      </a:cubicBezTo>
                      <a:cubicBezTo>
                        <a:pt x="2569" y="12610"/>
                        <a:pt x="2602" y="12610"/>
                        <a:pt x="2635" y="12577"/>
                      </a:cubicBezTo>
                      <a:cubicBezTo>
                        <a:pt x="2669" y="12610"/>
                        <a:pt x="2702" y="12610"/>
                        <a:pt x="2735" y="12643"/>
                      </a:cubicBezTo>
                      <a:lnTo>
                        <a:pt x="2902" y="12643"/>
                      </a:lnTo>
                      <a:cubicBezTo>
                        <a:pt x="3069" y="12643"/>
                        <a:pt x="3236" y="12510"/>
                        <a:pt x="3269" y="12343"/>
                      </a:cubicBezTo>
                      <a:lnTo>
                        <a:pt x="3436" y="12110"/>
                      </a:lnTo>
                      <a:cubicBezTo>
                        <a:pt x="3503" y="12076"/>
                        <a:pt x="3569" y="12043"/>
                        <a:pt x="3636" y="12010"/>
                      </a:cubicBezTo>
                      <a:cubicBezTo>
                        <a:pt x="3736" y="11909"/>
                        <a:pt x="3836" y="11876"/>
                        <a:pt x="3970" y="11876"/>
                      </a:cubicBezTo>
                      <a:cubicBezTo>
                        <a:pt x="4070" y="11876"/>
                        <a:pt x="4136" y="11909"/>
                        <a:pt x="4203" y="11976"/>
                      </a:cubicBezTo>
                      <a:cubicBezTo>
                        <a:pt x="4270" y="12043"/>
                        <a:pt x="4336" y="12076"/>
                        <a:pt x="4403" y="12110"/>
                      </a:cubicBezTo>
                      <a:cubicBezTo>
                        <a:pt x="4537" y="12143"/>
                        <a:pt x="4670" y="12243"/>
                        <a:pt x="4703" y="12376"/>
                      </a:cubicBezTo>
                      <a:cubicBezTo>
                        <a:pt x="4703" y="12410"/>
                        <a:pt x="4703" y="12410"/>
                        <a:pt x="4737" y="12410"/>
                      </a:cubicBezTo>
                      <a:lnTo>
                        <a:pt x="4737" y="12477"/>
                      </a:lnTo>
                      <a:cubicBezTo>
                        <a:pt x="4770" y="12477"/>
                        <a:pt x="4803" y="12510"/>
                        <a:pt x="4837" y="12510"/>
                      </a:cubicBezTo>
                      <a:lnTo>
                        <a:pt x="5137" y="12510"/>
                      </a:lnTo>
                      <a:cubicBezTo>
                        <a:pt x="5170" y="12477"/>
                        <a:pt x="5237" y="12477"/>
                        <a:pt x="5304" y="12477"/>
                      </a:cubicBezTo>
                      <a:cubicBezTo>
                        <a:pt x="5404" y="12477"/>
                        <a:pt x="5537" y="12376"/>
                        <a:pt x="5537" y="12276"/>
                      </a:cubicBezTo>
                      <a:cubicBezTo>
                        <a:pt x="5571" y="12076"/>
                        <a:pt x="5437" y="12010"/>
                        <a:pt x="5304" y="11909"/>
                      </a:cubicBezTo>
                      <a:lnTo>
                        <a:pt x="5237" y="11876"/>
                      </a:lnTo>
                      <a:lnTo>
                        <a:pt x="4837" y="11609"/>
                      </a:lnTo>
                      <a:lnTo>
                        <a:pt x="3703" y="9675"/>
                      </a:lnTo>
                      <a:cubicBezTo>
                        <a:pt x="3736" y="9508"/>
                        <a:pt x="3669" y="9341"/>
                        <a:pt x="3569" y="9208"/>
                      </a:cubicBezTo>
                      <a:cubicBezTo>
                        <a:pt x="3536" y="9141"/>
                        <a:pt x="3503" y="9074"/>
                        <a:pt x="3469" y="9007"/>
                      </a:cubicBezTo>
                      <a:cubicBezTo>
                        <a:pt x="3469" y="9007"/>
                        <a:pt x="3469" y="8974"/>
                        <a:pt x="3436" y="8941"/>
                      </a:cubicBezTo>
                      <a:lnTo>
                        <a:pt x="3436" y="8741"/>
                      </a:lnTo>
                      <a:cubicBezTo>
                        <a:pt x="3636" y="8474"/>
                        <a:pt x="3736" y="8140"/>
                        <a:pt x="3736" y="7773"/>
                      </a:cubicBezTo>
                      <a:cubicBezTo>
                        <a:pt x="3736" y="7640"/>
                        <a:pt x="3736" y="7473"/>
                        <a:pt x="3769" y="7373"/>
                      </a:cubicBezTo>
                      <a:lnTo>
                        <a:pt x="3903" y="7373"/>
                      </a:lnTo>
                      <a:cubicBezTo>
                        <a:pt x="4103" y="7373"/>
                        <a:pt x="4270" y="7406"/>
                        <a:pt x="4437" y="7440"/>
                      </a:cubicBezTo>
                      <a:cubicBezTo>
                        <a:pt x="4837" y="7540"/>
                        <a:pt x="5270" y="7640"/>
                        <a:pt x="5671" y="7706"/>
                      </a:cubicBezTo>
                      <a:lnTo>
                        <a:pt x="6171" y="7773"/>
                      </a:lnTo>
                      <a:lnTo>
                        <a:pt x="6505" y="7973"/>
                      </a:lnTo>
                      <a:cubicBezTo>
                        <a:pt x="6605" y="8040"/>
                        <a:pt x="6705" y="8073"/>
                        <a:pt x="6838" y="8073"/>
                      </a:cubicBezTo>
                      <a:cubicBezTo>
                        <a:pt x="6862" y="8067"/>
                        <a:pt x="6887" y="8065"/>
                        <a:pt x="6912" y="8065"/>
                      </a:cubicBezTo>
                      <a:cubicBezTo>
                        <a:pt x="7029" y="8065"/>
                        <a:pt x="7156" y="8124"/>
                        <a:pt x="7239" y="8207"/>
                      </a:cubicBezTo>
                      <a:cubicBezTo>
                        <a:pt x="7305" y="8274"/>
                        <a:pt x="7372" y="8307"/>
                        <a:pt x="7439" y="8307"/>
                      </a:cubicBezTo>
                      <a:cubicBezTo>
                        <a:pt x="7472" y="8307"/>
                        <a:pt x="7505" y="8307"/>
                        <a:pt x="7539" y="8274"/>
                      </a:cubicBezTo>
                      <a:cubicBezTo>
                        <a:pt x="7605" y="8173"/>
                        <a:pt x="7539" y="8107"/>
                        <a:pt x="7505" y="8040"/>
                      </a:cubicBezTo>
                      <a:cubicBezTo>
                        <a:pt x="7472" y="7973"/>
                        <a:pt x="7472" y="7940"/>
                        <a:pt x="7439" y="7907"/>
                      </a:cubicBezTo>
                      <a:lnTo>
                        <a:pt x="6605" y="7340"/>
                      </a:lnTo>
                      <a:lnTo>
                        <a:pt x="6605" y="7206"/>
                      </a:lnTo>
                      <a:cubicBezTo>
                        <a:pt x="6638" y="7039"/>
                        <a:pt x="6571" y="6906"/>
                        <a:pt x="6505" y="6772"/>
                      </a:cubicBezTo>
                      <a:cubicBezTo>
                        <a:pt x="6505" y="6672"/>
                        <a:pt x="6505" y="6572"/>
                        <a:pt x="6438" y="6506"/>
                      </a:cubicBezTo>
                      <a:cubicBezTo>
                        <a:pt x="6356" y="6423"/>
                        <a:pt x="6251" y="6363"/>
                        <a:pt x="6142" y="6363"/>
                      </a:cubicBezTo>
                      <a:cubicBezTo>
                        <a:pt x="6118" y="6363"/>
                        <a:pt x="6095" y="6366"/>
                        <a:pt x="6071" y="6372"/>
                      </a:cubicBezTo>
                      <a:lnTo>
                        <a:pt x="6004" y="6372"/>
                      </a:lnTo>
                      <a:cubicBezTo>
                        <a:pt x="5838" y="6339"/>
                        <a:pt x="5671" y="6272"/>
                        <a:pt x="5504" y="6205"/>
                      </a:cubicBezTo>
                      <a:cubicBezTo>
                        <a:pt x="5404" y="6139"/>
                        <a:pt x="5304" y="6072"/>
                        <a:pt x="5204" y="6039"/>
                      </a:cubicBezTo>
                      <a:cubicBezTo>
                        <a:pt x="5037" y="6005"/>
                        <a:pt x="4904" y="5939"/>
                        <a:pt x="4937" y="5738"/>
                      </a:cubicBezTo>
                      <a:cubicBezTo>
                        <a:pt x="4970" y="5538"/>
                        <a:pt x="5104" y="5505"/>
                        <a:pt x="5270" y="5438"/>
                      </a:cubicBezTo>
                      <a:cubicBezTo>
                        <a:pt x="6772" y="4904"/>
                        <a:pt x="6805" y="4771"/>
                        <a:pt x="6838" y="3170"/>
                      </a:cubicBezTo>
                      <a:cubicBezTo>
                        <a:pt x="6905" y="2936"/>
                        <a:pt x="6838" y="2703"/>
                        <a:pt x="6705" y="2503"/>
                      </a:cubicBezTo>
                      <a:cubicBezTo>
                        <a:pt x="6655" y="2428"/>
                        <a:pt x="6586" y="2390"/>
                        <a:pt x="6498" y="2390"/>
                      </a:cubicBezTo>
                      <a:cubicBezTo>
                        <a:pt x="6469" y="2390"/>
                        <a:pt x="6438" y="2394"/>
                        <a:pt x="6405" y="2403"/>
                      </a:cubicBezTo>
                      <a:cubicBezTo>
                        <a:pt x="6305" y="2403"/>
                        <a:pt x="6171" y="2403"/>
                        <a:pt x="6038" y="2469"/>
                      </a:cubicBezTo>
                      <a:cubicBezTo>
                        <a:pt x="5237" y="2569"/>
                        <a:pt x="4537" y="3036"/>
                        <a:pt x="4070" y="3704"/>
                      </a:cubicBezTo>
                      <a:cubicBezTo>
                        <a:pt x="4003" y="3770"/>
                        <a:pt x="3970" y="3870"/>
                        <a:pt x="4003" y="3970"/>
                      </a:cubicBezTo>
                      <a:cubicBezTo>
                        <a:pt x="4003" y="4004"/>
                        <a:pt x="4003" y="4037"/>
                        <a:pt x="4036" y="4037"/>
                      </a:cubicBezTo>
                      <a:cubicBezTo>
                        <a:pt x="3970" y="4037"/>
                        <a:pt x="3936" y="4071"/>
                        <a:pt x="3903" y="4071"/>
                      </a:cubicBezTo>
                      <a:cubicBezTo>
                        <a:pt x="3836" y="4137"/>
                        <a:pt x="3769" y="4171"/>
                        <a:pt x="3736" y="4204"/>
                      </a:cubicBezTo>
                      <a:lnTo>
                        <a:pt x="3703" y="4204"/>
                      </a:lnTo>
                      <a:lnTo>
                        <a:pt x="3769" y="4104"/>
                      </a:lnTo>
                      <a:lnTo>
                        <a:pt x="3836" y="4004"/>
                      </a:lnTo>
                      <a:cubicBezTo>
                        <a:pt x="3903" y="3904"/>
                        <a:pt x="3936" y="3804"/>
                        <a:pt x="3936" y="3670"/>
                      </a:cubicBezTo>
                      <a:cubicBezTo>
                        <a:pt x="4303" y="3103"/>
                        <a:pt x="4270" y="2369"/>
                        <a:pt x="3869" y="1802"/>
                      </a:cubicBezTo>
                      <a:cubicBezTo>
                        <a:pt x="3503" y="1335"/>
                        <a:pt x="3636" y="1102"/>
                        <a:pt x="3936" y="768"/>
                      </a:cubicBezTo>
                      <a:cubicBezTo>
                        <a:pt x="4070" y="601"/>
                        <a:pt x="4270" y="334"/>
                        <a:pt x="4036" y="134"/>
                      </a:cubicBezTo>
                      <a:cubicBezTo>
                        <a:pt x="3970" y="34"/>
                        <a:pt x="3869" y="1"/>
                        <a:pt x="3736"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3" name="Google Shape;604;p17">
                  <a:extLst>
                    <a:ext uri="{FF2B5EF4-FFF2-40B4-BE49-F238E27FC236}">
                      <a16:creationId xmlns:a16="http://schemas.microsoft.com/office/drawing/2014/main" id="{8CC73B2E-162C-3213-B3E4-F80C19D3D89A}"/>
                    </a:ext>
                  </a:extLst>
                </p:cNvPr>
                <p:cNvSpPr/>
                <p:nvPr/>
              </p:nvSpPr>
              <p:spPr>
                <a:xfrm>
                  <a:off x="6281963" y="2672500"/>
                  <a:ext cx="154300" cy="43400"/>
                </a:xfrm>
                <a:custGeom>
                  <a:avLst/>
                  <a:gdLst/>
                  <a:ahLst/>
                  <a:cxnLst/>
                  <a:rect l="l" t="t" r="r" b="b"/>
                  <a:pathLst>
                    <a:path w="6172" h="1736" extrusionOk="0">
                      <a:moveTo>
                        <a:pt x="267" y="1"/>
                      </a:moveTo>
                      <a:cubicBezTo>
                        <a:pt x="67" y="201"/>
                        <a:pt x="1" y="368"/>
                        <a:pt x="67" y="501"/>
                      </a:cubicBezTo>
                      <a:cubicBezTo>
                        <a:pt x="101" y="601"/>
                        <a:pt x="267" y="701"/>
                        <a:pt x="568" y="768"/>
                      </a:cubicBezTo>
                      <a:cubicBezTo>
                        <a:pt x="701" y="801"/>
                        <a:pt x="868" y="835"/>
                        <a:pt x="1035" y="835"/>
                      </a:cubicBezTo>
                      <a:cubicBezTo>
                        <a:pt x="1078" y="830"/>
                        <a:pt x="1120" y="828"/>
                        <a:pt x="1162" y="828"/>
                      </a:cubicBezTo>
                      <a:cubicBezTo>
                        <a:pt x="1445" y="828"/>
                        <a:pt x="1703" y="923"/>
                        <a:pt x="1935" y="1068"/>
                      </a:cubicBezTo>
                      <a:cubicBezTo>
                        <a:pt x="2436" y="1368"/>
                        <a:pt x="2936" y="1535"/>
                        <a:pt x="3503" y="1635"/>
                      </a:cubicBezTo>
                      <a:lnTo>
                        <a:pt x="3737" y="1668"/>
                      </a:lnTo>
                      <a:cubicBezTo>
                        <a:pt x="3870" y="1702"/>
                        <a:pt x="4003" y="1735"/>
                        <a:pt x="4137" y="1735"/>
                      </a:cubicBezTo>
                      <a:cubicBezTo>
                        <a:pt x="4437" y="1735"/>
                        <a:pt x="4704" y="1635"/>
                        <a:pt x="4904" y="1435"/>
                      </a:cubicBezTo>
                      <a:lnTo>
                        <a:pt x="5605" y="1335"/>
                      </a:lnTo>
                      <a:lnTo>
                        <a:pt x="5705" y="1335"/>
                      </a:lnTo>
                      <a:cubicBezTo>
                        <a:pt x="5805" y="1335"/>
                        <a:pt x="5938" y="1302"/>
                        <a:pt x="6038" y="1268"/>
                      </a:cubicBezTo>
                      <a:cubicBezTo>
                        <a:pt x="6138" y="1168"/>
                        <a:pt x="6172" y="1101"/>
                        <a:pt x="6172" y="1035"/>
                      </a:cubicBezTo>
                      <a:cubicBezTo>
                        <a:pt x="6172" y="1018"/>
                        <a:pt x="6172" y="1018"/>
                        <a:pt x="6168" y="1018"/>
                      </a:cubicBezTo>
                      <a:cubicBezTo>
                        <a:pt x="6163" y="1018"/>
                        <a:pt x="6155" y="1018"/>
                        <a:pt x="6138" y="1001"/>
                      </a:cubicBezTo>
                      <a:cubicBezTo>
                        <a:pt x="6105" y="968"/>
                        <a:pt x="6072" y="935"/>
                        <a:pt x="6005" y="935"/>
                      </a:cubicBezTo>
                      <a:cubicBezTo>
                        <a:pt x="5938" y="901"/>
                        <a:pt x="5871" y="868"/>
                        <a:pt x="5838" y="801"/>
                      </a:cubicBezTo>
                      <a:cubicBezTo>
                        <a:pt x="5771" y="701"/>
                        <a:pt x="5638" y="668"/>
                        <a:pt x="5505" y="668"/>
                      </a:cubicBezTo>
                      <a:lnTo>
                        <a:pt x="5171" y="668"/>
                      </a:lnTo>
                      <a:lnTo>
                        <a:pt x="4971" y="534"/>
                      </a:lnTo>
                      <a:lnTo>
                        <a:pt x="4737" y="401"/>
                      </a:lnTo>
                      <a:cubicBezTo>
                        <a:pt x="4604" y="401"/>
                        <a:pt x="4504" y="434"/>
                        <a:pt x="4370" y="434"/>
                      </a:cubicBezTo>
                      <a:cubicBezTo>
                        <a:pt x="4104" y="434"/>
                        <a:pt x="3837" y="368"/>
                        <a:pt x="3570" y="301"/>
                      </a:cubicBezTo>
                      <a:cubicBezTo>
                        <a:pt x="3303" y="234"/>
                        <a:pt x="3036" y="201"/>
                        <a:pt x="2769" y="201"/>
                      </a:cubicBezTo>
                      <a:cubicBezTo>
                        <a:pt x="2636" y="201"/>
                        <a:pt x="2502" y="234"/>
                        <a:pt x="2369" y="267"/>
                      </a:cubicBezTo>
                      <a:cubicBezTo>
                        <a:pt x="2102" y="201"/>
                        <a:pt x="1802" y="167"/>
                        <a:pt x="1535" y="167"/>
                      </a:cubicBezTo>
                      <a:cubicBezTo>
                        <a:pt x="1235" y="167"/>
                        <a:pt x="935" y="134"/>
                        <a:pt x="634" y="67"/>
                      </a:cubicBezTo>
                      <a:lnTo>
                        <a:pt x="468" y="34"/>
                      </a:lnTo>
                      <a:cubicBezTo>
                        <a:pt x="401" y="34"/>
                        <a:pt x="334" y="1"/>
                        <a:pt x="267"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4" name="Google Shape;605;p17">
                  <a:extLst>
                    <a:ext uri="{FF2B5EF4-FFF2-40B4-BE49-F238E27FC236}">
                      <a16:creationId xmlns:a16="http://schemas.microsoft.com/office/drawing/2014/main" id="{321476A6-F7DA-402F-7EAA-7459F67A2B86}"/>
                    </a:ext>
                  </a:extLst>
                </p:cNvPr>
                <p:cNvSpPr/>
                <p:nvPr/>
              </p:nvSpPr>
              <p:spPr>
                <a:xfrm>
                  <a:off x="5182013" y="2673325"/>
                  <a:ext cx="207675" cy="99275"/>
                </a:xfrm>
                <a:custGeom>
                  <a:avLst/>
                  <a:gdLst/>
                  <a:ahLst/>
                  <a:cxnLst/>
                  <a:rect l="l" t="t" r="r" b="b"/>
                  <a:pathLst>
                    <a:path w="8307" h="3971" extrusionOk="0">
                      <a:moveTo>
                        <a:pt x="1368" y="1"/>
                      </a:moveTo>
                      <a:cubicBezTo>
                        <a:pt x="1201" y="1"/>
                        <a:pt x="1068" y="1"/>
                        <a:pt x="901" y="34"/>
                      </a:cubicBezTo>
                      <a:cubicBezTo>
                        <a:pt x="668" y="34"/>
                        <a:pt x="434" y="168"/>
                        <a:pt x="334" y="368"/>
                      </a:cubicBezTo>
                      <a:cubicBezTo>
                        <a:pt x="301" y="568"/>
                        <a:pt x="267" y="768"/>
                        <a:pt x="167" y="935"/>
                      </a:cubicBezTo>
                      <a:cubicBezTo>
                        <a:pt x="34" y="1168"/>
                        <a:pt x="1" y="1469"/>
                        <a:pt x="67" y="1736"/>
                      </a:cubicBezTo>
                      <a:cubicBezTo>
                        <a:pt x="67" y="1969"/>
                        <a:pt x="267" y="2136"/>
                        <a:pt x="468" y="2169"/>
                      </a:cubicBezTo>
                      <a:cubicBezTo>
                        <a:pt x="468" y="2203"/>
                        <a:pt x="534" y="2236"/>
                        <a:pt x="534" y="2236"/>
                      </a:cubicBezTo>
                      <a:lnTo>
                        <a:pt x="568" y="2236"/>
                      </a:lnTo>
                      <a:cubicBezTo>
                        <a:pt x="568" y="2236"/>
                        <a:pt x="601" y="2236"/>
                        <a:pt x="601" y="2203"/>
                      </a:cubicBezTo>
                      <a:lnTo>
                        <a:pt x="668" y="2203"/>
                      </a:lnTo>
                      <a:cubicBezTo>
                        <a:pt x="1001" y="2169"/>
                        <a:pt x="1368" y="2069"/>
                        <a:pt x="1668" y="1902"/>
                      </a:cubicBezTo>
                      <a:cubicBezTo>
                        <a:pt x="1935" y="1769"/>
                        <a:pt x="2235" y="1702"/>
                        <a:pt x="2536" y="1635"/>
                      </a:cubicBezTo>
                      <a:lnTo>
                        <a:pt x="2836" y="1902"/>
                      </a:lnTo>
                      <a:cubicBezTo>
                        <a:pt x="2869" y="1936"/>
                        <a:pt x="2936" y="1969"/>
                        <a:pt x="2969" y="1969"/>
                      </a:cubicBezTo>
                      <a:cubicBezTo>
                        <a:pt x="3036" y="1969"/>
                        <a:pt x="3103" y="1936"/>
                        <a:pt x="3136" y="1902"/>
                      </a:cubicBezTo>
                      <a:cubicBezTo>
                        <a:pt x="3270" y="1736"/>
                        <a:pt x="3503" y="1669"/>
                        <a:pt x="3703" y="1669"/>
                      </a:cubicBezTo>
                      <a:cubicBezTo>
                        <a:pt x="3770" y="1669"/>
                        <a:pt x="3837" y="1669"/>
                        <a:pt x="3870" y="1702"/>
                      </a:cubicBezTo>
                      <a:cubicBezTo>
                        <a:pt x="4237" y="1769"/>
                        <a:pt x="4604" y="1802"/>
                        <a:pt x="5004" y="1836"/>
                      </a:cubicBezTo>
                      <a:cubicBezTo>
                        <a:pt x="5371" y="1836"/>
                        <a:pt x="5738" y="1769"/>
                        <a:pt x="6072" y="1635"/>
                      </a:cubicBezTo>
                      <a:lnTo>
                        <a:pt x="6172" y="1635"/>
                      </a:lnTo>
                      <a:cubicBezTo>
                        <a:pt x="6005" y="2136"/>
                        <a:pt x="6105" y="2670"/>
                        <a:pt x="6438" y="3103"/>
                      </a:cubicBezTo>
                      <a:lnTo>
                        <a:pt x="6472" y="3170"/>
                      </a:lnTo>
                      <a:cubicBezTo>
                        <a:pt x="6572" y="3270"/>
                        <a:pt x="6639" y="3437"/>
                        <a:pt x="6639" y="3570"/>
                      </a:cubicBezTo>
                      <a:lnTo>
                        <a:pt x="6872" y="3904"/>
                      </a:lnTo>
                      <a:cubicBezTo>
                        <a:pt x="6939" y="3937"/>
                        <a:pt x="7039" y="3970"/>
                        <a:pt x="7106" y="3970"/>
                      </a:cubicBezTo>
                      <a:cubicBezTo>
                        <a:pt x="7206" y="3970"/>
                        <a:pt x="7272" y="3904"/>
                        <a:pt x="7306" y="3837"/>
                      </a:cubicBezTo>
                      <a:cubicBezTo>
                        <a:pt x="7506" y="3637"/>
                        <a:pt x="7506" y="3303"/>
                        <a:pt x="7339" y="3070"/>
                      </a:cubicBezTo>
                      <a:cubicBezTo>
                        <a:pt x="7039" y="2603"/>
                        <a:pt x="6972" y="2336"/>
                        <a:pt x="7039" y="2136"/>
                      </a:cubicBezTo>
                      <a:cubicBezTo>
                        <a:pt x="7106" y="1936"/>
                        <a:pt x="7372" y="1769"/>
                        <a:pt x="7806" y="1602"/>
                      </a:cubicBezTo>
                      <a:cubicBezTo>
                        <a:pt x="7873" y="1569"/>
                        <a:pt x="7906" y="1535"/>
                        <a:pt x="7973" y="1502"/>
                      </a:cubicBezTo>
                      <a:lnTo>
                        <a:pt x="8106" y="1402"/>
                      </a:lnTo>
                      <a:cubicBezTo>
                        <a:pt x="8240" y="1335"/>
                        <a:pt x="8306" y="1269"/>
                        <a:pt x="8306" y="1168"/>
                      </a:cubicBezTo>
                      <a:cubicBezTo>
                        <a:pt x="8306" y="1068"/>
                        <a:pt x="8206" y="1002"/>
                        <a:pt x="8106" y="968"/>
                      </a:cubicBezTo>
                      <a:lnTo>
                        <a:pt x="7973" y="935"/>
                      </a:lnTo>
                      <a:cubicBezTo>
                        <a:pt x="7539" y="768"/>
                        <a:pt x="7106" y="668"/>
                        <a:pt x="6639" y="635"/>
                      </a:cubicBezTo>
                      <a:cubicBezTo>
                        <a:pt x="6272" y="635"/>
                        <a:pt x="5905" y="735"/>
                        <a:pt x="5605" y="935"/>
                      </a:cubicBezTo>
                      <a:lnTo>
                        <a:pt x="4904" y="768"/>
                      </a:lnTo>
                      <a:cubicBezTo>
                        <a:pt x="4704" y="735"/>
                        <a:pt x="4537" y="701"/>
                        <a:pt x="4370" y="601"/>
                      </a:cubicBezTo>
                      <a:cubicBezTo>
                        <a:pt x="4204" y="501"/>
                        <a:pt x="4003" y="435"/>
                        <a:pt x="3803" y="401"/>
                      </a:cubicBezTo>
                      <a:cubicBezTo>
                        <a:pt x="3737" y="401"/>
                        <a:pt x="3636" y="435"/>
                        <a:pt x="3570" y="468"/>
                      </a:cubicBezTo>
                      <a:cubicBezTo>
                        <a:pt x="3570" y="435"/>
                        <a:pt x="3570" y="401"/>
                        <a:pt x="3570" y="368"/>
                      </a:cubicBezTo>
                      <a:cubicBezTo>
                        <a:pt x="2836" y="134"/>
                        <a:pt x="2102" y="34"/>
                        <a:pt x="1368"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5" name="Google Shape;606;p17">
                  <a:extLst>
                    <a:ext uri="{FF2B5EF4-FFF2-40B4-BE49-F238E27FC236}">
                      <a16:creationId xmlns:a16="http://schemas.microsoft.com/office/drawing/2014/main" id="{0D22BD95-E676-3FEE-C38C-1D288D834CD5}"/>
                    </a:ext>
                  </a:extLst>
                </p:cNvPr>
                <p:cNvSpPr/>
                <p:nvPr/>
              </p:nvSpPr>
              <p:spPr>
                <a:xfrm>
                  <a:off x="5343788" y="2813425"/>
                  <a:ext cx="141800" cy="92600"/>
                </a:xfrm>
                <a:custGeom>
                  <a:avLst/>
                  <a:gdLst/>
                  <a:ahLst/>
                  <a:cxnLst/>
                  <a:rect l="l" t="t" r="r" b="b"/>
                  <a:pathLst>
                    <a:path w="5672" h="3704" extrusionOk="0">
                      <a:moveTo>
                        <a:pt x="3236" y="1"/>
                      </a:moveTo>
                      <a:cubicBezTo>
                        <a:pt x="3170" y="1"/>
                        <a:pt x="3103" y="1"/>
                        <a:pt x="3036" y="34"/>
                      </a:cubicBezTo>
                      <a:cubicBezTo>
                        <a:pt x="2769" y="68"/>
                        <a:pt x="2469" y="134"/>
                        <a:pt x="2202" y="201"/>
                      </a:cubicBezTo>
                      <a:cubicBezTo>
                        <a:pt x="1735" y="368"/>
                        <a:pt x="1235" y="435"/>
                        <a:pt x="701" y="468"/>
                      </a:cubicBezTo>
                      <a:lnTo>
                        <a:pt x="568" y="501"/>
                      </a:lnTo>
                      <a:cubicBezTo>
                        <a:pt x="401" y="535"/>
                        <a:pt x="234" y="668"/>
                        <a:pt x="234" y="868"/>
                      </a:cubicBezTo>
                      <a:cubicBezTo>
                        <a:pt x="1" y="1335"/>
                        <a:pt x="34" y="1635"/>
                        <a:pt x="368" y="1902"/>
                      </a:cubicBezTo>
                      <a:cubicBezTo>
                        <a:pt x="1002" y="2836"/>
                        <a:pt x="2036" y="3303"/>
                        <a:pt x="2970" y="3637"/>
                      </a:cubicBezTo>
                      <a:cubicBezTo>
                        <a:pt x="3036" y="3670"/>
                        <a:pt x="3103" y="3704"/>
                        <a:pt x="3170" y="3704"/>
                      </a:cubicBezTo>
                      <a:cubicBezTo>
                        <a:pt x="3503" y="3637"/>
                        <a:pt x="3837" y="3503"/>
                        <a:pt x="4070" y="3270"/>
                      </a:cubicBezTo>
                      <a:cubicBezTo>
                        <a:pt x="4237" y="3170"/>
                        <a:pt x="4404" y="3070"/>
                        <a:pt x="4571" y="2970"/>
                      </a:cubicBezTo>
                      <a:cubicBezTo>
                        <a:pt x="5004" y="2970"/>
                        <a:pt x="5338" y="2936"/>
                        <a:pt x="5571" y="2569"/>
                      </a:cubicBezTo>
                      <a:cubicBezTo>
                        <a:pt x="5672" y="2236"/>
                        <a:pt x="5672" y="1902"/>
                        <a:pt x="5538" y="1569"/>
                      </a:cubicBezTo>
                      <a:cubicBezTo>
                        <a:pt x="5305" y="1402"/>
                        <a:pt x="5071" y="1235"/>
                        <a:pt x="4871" y="1035"/>
                      </a:cubicBezTo>
                      <a:cubicBezTo>
                        <a:pt x="4604" y="701"/>
                        <a:pt x="4271" y="468"/>
                        <a:pt x="3870" y="301"/>
                      </a:cubicBezTo>
                      <a:cubicBezTo>
                        <a:pt x="3870" y="268"/>
                        <a:pt x="3837" y="268"/>
                        <a:pt x="3804" y="268"/>
                      </a:cubicBezTo>
                      <a:lnTo>
                        <a:pt x="3770" y="268"/>
                      </a:lnTo>
                      <a:cubicBezTo>
                        <a:pt x="3637" y="101"/>
                        <a:pt x="3437" y="1"/>
                        <a:pt x="3236"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6" name="Google Shape;607;p17">
                  <a:extLst>
                    <a:ext uri="{FF2B5EF4-FFF2-40B4-BE49-F238E27FC236}">
                      <a16:creationId xmlns:a16="http://schemas.microsoft.com/office/drawing/2014/main" id="{45DC4A0B-C17D-D21E-8368-D0B6116786FC}"/>
                    </a:ext>
                  </a:extLst>
                </p:cNvPr>
                <p:cNvSpPr/>
                <p:nvPr/>
              </p:nvSpPr>
              <p:spPr>
                <a:xfrm>
                  <a:off x="6003438" y="3037775"/>
                  <a:ext cx="68400" cy="80075"/>
                </a:xfrm>
                <a:custGeom>
                  <a:avLst/>
                  <a:gdLst/>
                  <a:ahLst/>
                  <a:cxnLst/>
                  <a:rect l="l" t="t" r="r" b="b"/>
                  <a:pathLst>
                    <a:path w="2736" h="3203" extrusionOk="0">
                      <a:moveTo>
                        <a:pt x="2202" y="0"/>
                      </a:moveTo>
                      <a:cubicBezTo>
                        <a:pt x="2035" y="0"/>
                        <a:pt x="1902" y="133"/>
                        <a:pt x="1768" y="367"/>
                      </a:cubicBezTo>
                      <a:cubicBezTo>
                        <a:pt x="1768" y="434"/>
                        <a:pt x="1735" y="500"/>
                        <a:pt x="1768" y="567"/>
                      </a:cubicBezTo>
                      <a:cubicBezTo>
                        <a:pt x="1768" y="734"/>
                        <a:pt x="1768" y="867"/>
                        <a:pt x="1535" y="901"/>
                      </a:cubicBezTo>
                      <a:lnTo>
                        <a:pt x="1468" y="901"/>
                      </a:lnTo>
                      <a:lnTo>
                        <a:pt x="1501" y="934"/>
                      </a:lnTo>
                      <a:cubicBezTo>
                        <a:pt x="1535" y="967"/>
                        <a:pt x="1501" y="1001"/>
                        <a:pt x="1501" y="1034"/>
                      </a:cubicBezTo>
                      <a:cubicBezTo>
                        <a:pt x="1468" y="1134"/>
                        <a:pt x="1435" y="1234"/>
                        <a:pt x="1401" y="1301"/>
                      </a:cubicBezTo>
                      <a:cubicBezTo>
                        <a:pt x="1368" y="1468"/>
                        <a:pt x="1301" y="1635"/>
                        <a:pt x="1201" y="1768"/>
                      </a:cubicBezTo>
                      <a:cubicBezTo>
                        <a:pt x="1101" y="1835"/>
                        <a:pt x="1001" y="1868"/>
                        <a:pt x="901" y="1935"/>
                      </a:cubicBezTo>
                      <a:lnTo>
                        <a:pt x="868" y="1835"/>
                      </a:lnTo>
                      <a:cubicBezTo>
                        <a:pt x="801" y="1668"/>
                        <a:pt x="734" y="1534"/>
                        <a:pt x="634" y="1434"/>
                      </a:cubicBezTo>
                      <a:lnTo>
                        <a:pt x="601" y="1434"/>
                      </a:lnTo>
                      <a:cubicBezTo>
                        <a:pt x="534" y="1368"/>
                        <a:pt x="501" y="1368"/>
                        <a:pt x="434" y="1334"/>
                      </a:cubicBezTo>
                      <a:lnTo>
                        <a:pt x="267" y="1334"/>
                      </a:lnTo>
                      <a:lnTo>
                        <a:pt x="267" y="1368"/>
                      </a:lnTo>
                      <a:lnTo>
                        <a:pt x="267" y="1434"/>
                      </a:lnTo>
                      <a:cubicBezTo>
                        <a:pt x="134" y="1501"/>
                        <a:pt x="34" y="1601"/>
                        <a:pt x="34" y="1768"/>
                      </a:cubicBezTo>
                      <a:cubicBezTo>
                        <a:pt x="34" y="1801"/>
                        <a:pt x="0" y="1835"/>
                        <a:pt x="0" y="1868"/>
                      </a:cubicBezTo>
                      <a:lnTo>
                        <a:pt x="267" y="2302"/>
                      </a:lnTo>
                      <a:lnTo>
                        <a:pt x="267" y="2435"/>
                      </a:lnTo>
                      <a:cubicBezTo>
                        <a:pt x="267" y="2602"/>
                        <a:pt x="301" y="2802"/>
                        <a:pt x="434" y="2935"/>
                      </a:cubicBezTo>
                      <a:lnTo>
                        <a:pt x="467" y="2935"/>
                      </a:lnTo>
                      <a:lnTo>
                        <a:pt x="534" y="3002"/>
                      </a:lnTo>
                      <a:cubicBezTo>
                        <a:pt x="501" y="3036"/>
                        <a:pt x="534" y="3102"/>
                        <a:pt x="567" y="3136"/>
                      </a:cubicBezTo>
                      <a:lnTo>
                        <a:pt x="701" y="3169"/>
                      </a:lnTo>
                      <a:lnTo>
                        <a:pt x="834" y="3136"/>
                      </a:lnTo>
                      <a:lnTo>
                        <a:pt x="1068" y="3136"/>
                      </a:lnTo>
                      <a:cubicBezTo>
                        <a:pt x="1068" y="3136"/>
                        <a:pt x="1101" y="3169"/>
                        <a:pt x="1134" y="3202"/>
                      </a:cubicBezTo>
                      <a:lnTo>
                        <a:pt x="1235" y="3202"/>
                      </a:lnTo>
                      <a:cubicBezTo>
                        <a:pt x="1268" y="3202"/>
                        <a:pt x="1301" y="3169"/>
                        <a:pt x="1335" y="3169"/>
                      </a:cubicBezTo>
                      <a:lnTo>
                        <a:pt x="1368" y="3169"/>
                      </a:lnTo>
                      <a:cubicBezTo>
                        <a:pt x="1401" y="3136"/>
                        <a:pt x="1401" y="3102"/>
                        <a:pt x="1435" y="3069"/>
                      </a:cubicBezTo>
                      <a:lnTo>
                        <a:pt x="1435" y="3036"/>
                      </a:lnTo>
                      <a:cubicBezTo>
                        <a:pt x="1468" y="3002"/>
                        <a:pt x="1501" y="3002"/>
                        <a:pt x="1501" y="2969"/>
                      </a:cubicBezTo>
                      <a:cubicBezTo>
                        <a:pt x="1601" y="2802"/>
                        <a:pt x="1668" y="2602"/>
                        <a:pt x="1635" y="2402"/>
                      </a:cubicBezTo>
                      <a:lnTo>
                        <a:pt x="1902" y="2035"/>
                      </a:lnTo>
                      <a:cubicBezTo>
                        <a:pt x="2102" y="1735"/>
                        <a:pt x="2302" y="1468"/>
                        <a:pt x="2535" y="1201"/>
                      </a:cubicBezTo>
                      <a:cubicBezTo>
                        <a:pt x="2569" y="1168"/>
                        <a:pt x="2602" y="1101"/>
                        <a:pt x="2636" y="1067"/>
                      </a:cubicBezTo>
                      <a:cubicBezTo>
                        <a:pt x="2669" y="1001"/>
                        <a:pt x="2702" y="901"/>
                        <a:pt x="2736" y="834"/>
                      </a:cubicBezTo>
                      <a:lnTo>
                        <a:pt x="2736" y="801"/>
                      </a:lnTo>
                      <a:cubicBezTo>
                        <a:pt x="2736" y="734"/>
                        <a:pt x="2736" y="667"/>
                        <a:pt x="2736" y="600"/>
                      </a:cubicBezTo>
                      <a:lnTo>
                        <a:pt x="2736" y="567"/>
                      </a:lnTo>
                      <a:cubicBezTo>
                        <a:pt x="2736" y="467"/>
                        <a:pt x="2702" y="400"/>
                        <a:pt x="2669" y="334"/>
                      </a:cubicBezTo>
                      <a:lnTo>
                        <a:pt x="2669" y="300"/>
                      </a:lnTo>
                      <a:cubicBezTo>
                        <a:pt x="2669" y="300"/>
                        <a:pt x="2636" y="234"/>
                        <a:pt x="2602" y="167"/>
                      </a:cubicBezTo>
                      <a:cubicBezTo>
                        <a:pt x="2502" y="67"/>
                        <a:pt x="2335" y="33"/>
                        <a:pt x="2202"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7" name="Google Shape;608;p17">
                  <a:extLst>
                    <a:ext uri="{FF2B5EF4-FFF2-40B4-BE49-F238E27FC236}">
                      <a16:creationId xmlns:a16="http://schemas.microsoft.com/office/drawing/2014/main" id="{742C4266-0DC7-C863-9A07-24EE4C44AA36}"/>
                    </a:ext>
                  </a:extLst>
                </p:cNvPr>
                <p:cNvSpPr/>
                <p:nvPr/>
              </p:nvSpPr>
              <p:spPr>
                <a:xfrm>
                  <a:off x="6216088" y="2610800"/>
                  <a:ext cx="35050" cy="29200"/>
                </a:xfrm>
                <a:custGeom>
                  <a:avLst/>
                  <a:gdLst/>
                  <a:ahLst/>
                  <a:cxnLst/>
                  <a:rect l="l" t="t" r="r" b="b"/>
                  <a:pathLst>
                    <a:path w="1402" h="1168" extrusionOk="0">
                      <a:moveTo>
                        <a:pt x="601" y="0"/>
                      </a:moveTo>
                      <a:cubicBezTo>
                        <a:pt x="367" y="0"/>
                        <a:pt x="201" y="167"/>
                        <a:pt x="100" y="467"/>
                      </a:cubicBezTo>
                      <a:cubicBezTo>
                        <a:pt x="0" y="734"/>
                        <a:pt x="134" y="1001"/>
                        <a:pt x="367" y="1068"/>
                      </a:cubicBezTo>
                      <a:cubicBezTo>
                        <a:pt x="434" y="1134"/>
                        <a:pt x="534" y="1168"/>
                        <a:pt x="601" y="1168"/>
                      </a:cubicBezTo>
                      <a:lnTo>
                        <a:pt x="901" y="1168"/>
                      </a:lnTo>
                      <a:cubicBezTo>
                        <a:pt x="1001" y="1168"/>
                        <a:pt x="1101" y="1101"/>
                        <a:pt x="1168" y="1001"/>
                      </a:cubicBezTo>
                      <a:cubicBezTo>
                        <a:pt x="1168" y="968"/>
                        <a:pt x="1201" y="968"/>
                        <a:pt x="1235" y="934"/>
                      </a:cubicBezTo>
                      <a:cubicBezTo>
                        <a:pt x="1335" y="834"/>
                        <a:pt x="1401" y="667"/>
                        <a:pt x="1368" y="501"/>
                      </a:cubicBezTo>
                      <a:cubicBezTo>
                        <a:pt x="1335" y="367"/>
                        <a:pt x="1201" y="234"/>
                        <a:pt x="968" y="100"/>
                      </a:cubicBezTo>
                      <a:cubicBezTo>
                        <a:pt x="834" y="34"/>
                        <a:pt x="734" y="0"/>
                        <a:pt x="601"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8" name="Google Shape;609;p17">
                  <a:extLst>
                    <a:ext uri="{FF2B5EF4-FFF2-40B4-BE49-F238E27FC236}">
                      <a16:creationId xmlns:a16="http://schemas.microsoft.com/office/drawing/2014/main" id="{27D2FA14-67D9-85A0-E6B4-319771B94A9B}"/>
                    </a:ext>
                  </a:extLst>
                </p:cNvPr>
                <p:cNvSpPr/>
                <p:nvPr/>
              </p:nvSpPr>
              <p:spPr>
                <a:xfrm>
                  <a:off x="6271113" y="2578275"/>
                  <a:ext cx="111775" cy="68400"/>
                </a:xfrm>
                <a:custGeom>
                  <a:avLst/>
                  <a:gdLst/>
                  <a:ahLst/>
                  <a:cxnLst/>
                  <a:rect l="l" t="t" r="r" b="b"/>
                  <a:pathLst>
                    <a:path w="4471" h="2736" extrusionOk="0">
                      <a:moveTo>
                        <a:pt x="435" y="0"/>
                      </a:moveTo>
                      <a:cubicBezTo>
                        <a:pt x="268" y="0"/>
                        <a:pt x="134" y="100"/>
                        <a:pt x="1" y="401"/>
                      </a:cubicBezTo>
                      <a:cubicBezTo>
                        <a:pt x="68" y="567"/>
                        <a:pt x="201" y="701"/>
                        <a:pt x="335" y="801"/>
                      </a:cubicBezTo>
                      <a:lnTo>
                        <a:pt x="401" y="834"/>
                      </a:lnTo>
                      <a:lnTo>
                        <a:pt x="435" y="901"/>
                      </a:lnTo>
                      <a:cubicBezTo>
                        <a:pt x="468" y="968"/>
                        <a:pt x="535" y="1001"/>
                        <a:pt x="601" y="1034"/>
                      </a:cubicBezTo>
                      <a:lnTo>
                        <a:pt x="735" y="1034"/>
                      </a:lnTo>
                      <a:cubicBezTo>
                        <a:pt x="735" y="1201"/>
                        <a:pt x="868" y="1234"/>
                        <a:pt x="968" y="1234"/>
                      </a:cubicBezTo>
                      <a:cubicBezTo>
                        <a:pt x="1035" y="1401"/>
                        <a:pt x="1135" y="1435"/>
                        <a:pt x="1269" y="1468"/>
                      </a:cubicBezTo>
                      <a:cubicBezTo>
                        <a:pt x="1402" y="1535"/>
                        <a:pt x="1502" y="1568"/>
                        <a:pt x="1535" y="1668"/>
                      </a:cubicBezTo>
                      <a:cubicBezTo>
                        <a:pt x="1569" y="1768"/>
                        <a:pt x="1635" y="1835"/>
                        <a:pt x="1702" y="1902"/>
                      </a:cubicBezTo>
                      <a:cubicBezTo>
                        <a:pt x="1902" y="2202"/>
                        <a:pt x="2236" y="2435"/>
                        <a:pt x="2636" y="2502"/>
                      </a:cubicBezTo>
                      <a:cubicBezTo>
                        <a:pt x="2736" y="2535"/>
                        <a:pt x="2870" y="2569"/>
                        <a:pt x="3003" y="2602"/>
                      </a:cubicBezTo>
                      <a:cubicBezTo>
                        <a:pt x="3170" y="2702"/>
                        <a:pt x="3370" y="2736"/>
                        <a:pt x="3570" y="2736"/>
                      </a:cubicBezTo>
                      <a:cubicBezTo>
                        <a:pt x="3937" y="2736"/>
                        <a:pt x="4304" y="2535"/>
                        <a:pt x="4471" y="2202"/>
                      </a:cubicBezTo>
                      <a:cubicBezTo>
                        <a:pt x="4471" y="1935"/>
                        <a:pt x="4271" y="1768"/>
                        <a:pt x="4071" y="1635"/>
                      </a:cubicBezTo>
                      <a:cubicBezTo>
                        <a:pt x="4037" y="1601"/>
                        <a:pt x="3970" y="1568"/>
                        <a:pt x="3937" y="1568"/>
                      </a:cubicBezTo>
                      <a:cubicBezTo>
                        <a:pt x="3870" y="1568"/>
                        <a:pt x="3837" y="1635"/>
                        <a:pt x="3804" y="1701"/>
                      </a:cubicBezTo>
                      <a:cubicBezTo>
                        <a:pt x="3770" y="1735"/>
                        <a:pt x="3704" y="1768"/>
                        <a:pt x="3637" y="1768"/>
                      </a:cubicBezTo>
                      <a:cubicBezTo>
                        <a:pt x="3570" y="1768"/>
                        <a:pt x="3503" y="1668"/>
                        <a:pt x="3503" y="1568"/>
                      </a:cubicBezTo>
                      <a:cubicBezTo>
                        <a:pt x="3437" y="1335"/>
                        <a:pt x="3337" y="1134"/>
                        <a:pt x="3203" y="968"/>
                      </a:cubicBezTo>
                      <a:lnTo>
                        <a:pt x="3103" y="801"/>
                      </a:lnTo>
                      <a:cubicBezTo>
                        <a:pt x="3070" y="767"/>
                        <a:pt x="3003" y="734"/>
                        <a:pt x="2936" y="701"/>
                      </a:cubicBezTo>
                      <a:lnTo>
                        <a:pt x="2903" y="701"/>
                      </a:lnTo>
                      <a:lnTo>
                        <a:pt x="2803" y="601"/>
                      </a:lnTo>
                      <a:lnTo>
                        <a:pt x="2670" y="401"/>
                      </a:lnTo>
                      <a:lnTo>
                        <a:pt x="1969" y="401"/>
                      </a:lnTo>
                      <a:cubicBezTo>
                        <a:pt x="1769" y="300"/>
                        <a:pt x="1569" y="234"/>
                        <a:pt x="1335" y="234"/>
                      </a:cubicBezTo>
                      <a:cubicBezTo>
                        <a:pt x="1135" y="234"/>
                        <a:pt x="968" y="200"/>
                        <a:pt x="768" y="100"/>
                      </a:cubicBezTo>
                      <a:cubicBezTo>
                        <a:pt x="668" y="34"/>
                        <a:pt x="568" y="0"/>
                        <a:pt x="435" y="0"/>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69" name="Google Shape;610;p17">
                  <a:extLst>
                    <a:ext uri="{FF2B5EF4-FFF2-40B4-BE49-F238E27FC236}">
                      <a16:creationId xmlns:a16="http://schemas.microsoft.com/office/drawing/2014/main" id="{DA9C9510-1374-3AFA-7AA9-E2B520DD6083}"/>
                    </a:ext>
                  </a:extLst>
                </p:cNvPr>
                <p:cNvSpPr/>
                <p:nvPr/>
              </p:nvSpPr>
              <p:spPr>
                <a:xfrm>
                  <a:off x="5674038" y="2511550"/>
                  <a:ext cx="39225" cy="37550"/>
                </a:xfrm>
                <a:custGeom>
                  <a:avLst/>
                  <a:gdLst/>
                  <a:ahLst/>
                  <a:cxnLst/>
                  <a:rect l="l" t="t" r="r" b="b"/>
                  <a:pathLst>
                    <a:path w="1569" h="1502" extrusionOk="0">
                      <a:moveTo>
                        <a:pt x="0" y="1"/>
                      </a:moveTo>
                      <a:cubicBezTo>
                        <a:pt x="134" y="501"/>
                        <a:pt x="434" y="901"/>
                        <a:pt x="868" y="1135"/>
                      </a:cubicBezTo>
                      <a:cubicBezTo>
                        <a:pt x="968" y="1235"/>
                        <a:pt x="1101" y="1335"/>
                        <a:pt x="1201" y="1435"/>
                      </a:cubicBezTo>
                      <a:cubicBezTo>
                        <a:pt x="1234" y="1468"/>
                        <a:pt x="1301" y="1502"/>
                        <a:pt x="1335" y="1502"/>
                      </a:cubicBezTo>
                      <a:cubicBezTo>
                        <a:pt x="1401" y="1502"/>
                        <a:pt x="1435" y="1468"/>
                        <a:pt x="1468" y="1435"/>
                      </a:cubicBezTo>
                      <a:cubicBezTo>
                        <a:pt x="1568" y="1335"/>
                        <a:pt x="1501" y="1235"/>
                        <a:pt x="1435" y="1135"/>
                      </a:cubicBezTo>
                      <a:cubicBezTo>
                        <a:pt x="1101" y="701"/>
                        <a:pt x="734" y="334"/>
                        <a:pt x="300"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70" name="Google Shape;611;p17">
                  <a:extLst>
                    <a:ext uri="{FF2B5EF4-FFF2-40B4-BE49-F238E27FC236}">
                      <a16:creationId xmlns:a16="http://schemas.microsoft.com/office/drawing/2014/main" id="{504AF9FC-F22E-3159-981F-990075964DA0}"/>
                    </a:ext>
                  </a:extLst>
                </p:cNvPr>
                <p:cNvSpPr/>
                <p:nvPr/>
              </p:nvSpPr>
              <p:spPr>
                <a:xfrm>
                  <a:off x="5719063" y="2631525"/>
                  <a:ext cx="30875" cy="15150"/>
                </a:xfrm>
                <a:custGeom>
                  <a:avLst/>
                  <a:gdLst/>
                  <a:ahLst/>
                  <a:cxnLst/>
                  <a:rect l="l" t="t" r="r" b="b"/>
                  <a:pathLst>
                    <a:path w="1235" h="606" extrusionOk="0">
                      <a:moveTo>
                        <a:pt x="694" y="1"/>
                      </a:moveTo>
                      <a:cubicBezTo>
                        <a:pt x="674" y="1"/>
                        <a:pt x="654" y="2"/>
                        <a:pt x="634" y="5"/>
                      </a:cubicBezTo>
                      <a:lnTo>
                        <a:pt x="301" y="5"/>
                      </a:lnTo>
                      <a:cubicBezTo>
                        <a:pt x="101" y="5"/>
                        <a:pt x="1" y="105"/>
                        <a:pt x="1" y="305"/>
                      </a:cubicBezTo>
                      <a:cubicBezTo>
                        <a:pt x="1" y="505"/>
                        <a:pt x="167" y="606"/>
                        <a:pt x="334" y="606"/>
                      </a:cubicBezTo>
                      <a:lnTo>
                        <a:pt x="601" y="606"/>
                      </a:lnTo>
                      <a:cubicBezTo>
                        <a:pt x="801" y="606"/>
                        <a:pt x="968" y="572"/>
                        <a:pt x="1135" y="472"/>
                      </a:cubicBezTo>
                      <a:lnTo>
                        <a:pt x="1201" y="439"/>
                      </a:lnTo>
                      <a:lnTo>
                        <a:pt x="1235" y="439"/>
                      </a:lnTo>
                      <a:lnTo>
                        <a:pt x="1135" y="372"/>
                      </a:lnTo>
                      <a:cubicBezTo>
                        <a:pt x="1104" y="159"/>
                        <a:pt x="906" y="1"/>
                        <a:pt x="694"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sp>
              <p:nvSpPr>
                <p:cNvPr id="171" name="Google Shape;612;p17">
                  <a:extLst>
                    <a:ext uri="{FF2B5EF4-FFF2-40B4-BE49-F238E27FC236}">
                      <a16:creationId xmlns:a16="http://schemas.microsoft.com/office/drawing/2014/main" id="{B4FA59B5-3AA8-1532-4A90-751C385AB889}"/>
                    </a:ext>
                  </a:extLst>
                </p:cNvPr>
                <p:cNvSpPr/>
                <p:nvPr/>
              </p:nvSpPr>
              <p:spPr>
                <a:xfrm>
                  <a:off x="5494738" y="2787575"/>
                  <a:ext cx="346950" cy="120125"/>
                </a:xfrm>
                <a:custGeom>
                  <a:avLst/>
                  <a:gdLst/>
                  <a:ahLst/>
                  <a:cxnLst/>
                  <a:rect l="l" t="t" r="r" b="b"/>
                  <a:pathLst>
                    <a:path w="13878" h="4805" extrusionOk="0">
                      <a:moveTo>
                        <a:pt x="8006" y="1"/>
                      </a:moveTo>
                      <a:cubicBezTo>
                        <a:pt x="7839" y="1"/>
                        <a:pt x="7673" y="101"/>
                        <a:pt x="7606" y="234"/>
                      </a:cubicBezTo>
                      <a:lnTo>
                        <a:pt x="7306" y="601"/>
                      </a:lnTo>
                      <a:cubicBezTo>
                        <a:pt x="7239" y="635"/>
                        <a:pt x="7172" y="668"/>
                        <a:pt x="7139" y="701"/>
                      </a:cubicBezTo>
                      <a:cubicBezTo>
                        <a:pt x="7072" y="768"/>
                        <a:pt x="6972" y="801"/>
                        <a:pt x="6905" y="835"/>
                      </a:cubicBezTo>
                      <a:cubicBezTo>
                        <a:pt x="6839" y="835"/>
                        <a:pt x="6805" y="801"/>
                        <a:pt x="6772" y="768"/>
                      </a:cubicBezTo>
                      <a:cubicBezTo>
                        <a:pt x="6436" y="493"/>
                        <a:pt x="5988" y="330"/>
                        <a:pt x="5531" y="330"/>
                      </a:cubicBezTo>
                      <a:cubicBezTo>
                        <a:pt x="5489" y="330"/>
                        <a:pt x="5447" y="332"/>
                        <a:pt x="5404" y="334"/>
                      </a:cubicBezTo>
                      <a:lnTo>
                        <a:pt x="4337" y="334"/>
                      </a:lnTo>
                      <a:cubicBezTo>
                        <a:pt x="4170" y="334"/>
                        <a:pt x="4003" y="301"/>
                        <a:pt x="3837" y="301"/>
                      </a:cubicBezTo>
                      <a:cubicBezTo>
                        <a:pt x="3786" y="296"/>
                        <a:pt x="3735" y="294"/>
                        <a:pt x="3684" y="294"/>
                      </a:cubicBezTo>
                      <a:cubicBezTo>
                        <a:pt x="3041" y="294"/>
                        <a:pt x="2449" y="681"/>
                        <a:pt x="2202" y="1268"/>
                      </a:cubicBezTo>
                      <a:cubicBezTo>
                        <a:pt x="2169" y="1335"/>
                        <a:pt x="2102" y="1402"/>
                        <a:pt x="2002" y="1435"/>
                      </a:cubicBezTo>
                      <a:lnTo>
                        <a:pt x="1902" y="1502"/>
                      </a:lnTo>
                      <a:lnTo>
                        <a:pt x="634" y="1936"/>
                      </a:lnTo>
                      <a:cubicBezTo>
                        <a:pt x="301" y="1969"/>
                        <a:pt x="101" y="2036"/>
                        <a:pt x="67" y="2136"/>
                      </a:cubicBezTo>
                      <a:cubicBezTo>
                        <a:pt x="0" y="2236"/>
                        <a:pt x="67" y="2403"/>
                        <a:pt x="201" y="2636"/>
                      </a:cubicBezTo>
                      <a:cubicBezTo>
                        <a:pt x="301" y="2669"/>
                        <a:pt x="401" y="2703"/>
                        <a:pt x="501" y="2736"/>
                      </a:cubicBezTo>
                      <a:cubicBezTo>
                        <a:pt x="601" y="2803"/>
                        <a:pt x="701" y="2836"/>
                        <a:pt x="801" y="2870"/>
                      </a:cubicBezTo>
                      <a:cubicBezTo>
                        <a:pt x="968" y="2870"/>
                        <a:pt x="1068" y="2703"/>
                        <a:pt x="1101" y="2403"/>
                      </a:cubicBezTo>
                      <a:cubicBezTo>
                        <a:pt x="1235" y="2369"/>
                        <a:pt x="1335" y="2369"/>
                        <a:pt x="1435" y="2369"/>
                      </a:cubicBezTo>
                      <a:lnTo>
                        <a:pt x="1635" y="2369"/>
                      </a:lnTo>
                      <a:cubicBezTo>
                        <a:pt x="1802" y="2403"/>
                        <a:pt x="1802" y="2503"/>
                        <a:pt x="1768" y="2636"/>
                      </a:cubicBezTo>
                      <a:cubicBezTo>
                        <a:pt x="1768" y="2669"/>
                        <a:pt x="1768" y="2703"/>
                        <a:pt x="1768" y="2736"/>
                      </a:cubicBezTo>
                      <a:cubicBezTo>
                        <a:pt x="1802" y="2903"/>
                        <a:pt x="1802" y="3036"/>
                        <a:pt x="1768" y="3170"/>
                      </a:cubicBezTo>
                      <a:cubicBezTo>
                        <a:pt x="1735" y="3470"/>
                        <a:pt x="1802" y="3737"/>
                        <a:pt x="1868" y="4037"/>
                      </a:cubicBezTo>
                      <a:cubicBezTo>
                        <a:pt x="1868" y="4137"/>
                        <a:pt x="1868" y="4271"/>
                        <a:pt x="1935" y="4371"/>
                      </a:cubicBezTo>
                      <a:cubicBezTo>
                        <a:pt x="1969" y="4437"/>
                        <a:pt x="2035" y="4437"/>
                        <a:pt x="2102" y="4437"/>
                      </a:cubicBezTo>
                      <a:cubicBezTo>
                        <a:pt x="2135" y="4437"/>
                        <a:pt x="2202" y="4437"/>
                        <a:pt x="2269" y="4404"/>
                      </a:cubicBezTo>
                      <a:cubicBezTo>
                        <a:pt x="2335" y="4371"/>
                        <a:pt x="2436" y="4337"/>
                        <a:pt x="2536" y="4337"/>
                      </a:cubicBezTo>
                      <a:cubicBezTo>
                        <a:pt x="2636" y="4337"/>
                        <a:pt x="2736" y="4371"/>
                        <a:pt x="2836" y="4404"/>
                      </a:cubicBezTo>
                      <a:lnTo>
                        <a:pt x="2903" y="4404"/>
                      </a:lnTo>
                      <a:cubicBezTo>
                        <a:pt x="3169" y="4371"/>
                        <a:pt x="3436" y="4304"/>
                        <a:pt x="3670" y="4171"/>
                      </a:cubicBezTo>
                      <a:cubicBezTo>
                        <a:pt x="3837" y="4070"/>
                        <a:pt x="4037" y="3970"/>
                        <a:pt x="4203" y="3937"/>
                      </a:cubicBezTo>
                      <a:cubicBezTo>
                        <a:pt x="4270" y="3904"/>
                        <a:pt x="4304" y="3904"/>
                        <a:pt x="4337" y="3870"/>
                      </a:cubicBezTo>
                      <a:lnTo>
                        <a:pt x="4971" y="3870"/>
                      </a:lnTo>
                      <a:cubicBezTo>
                        <a:pt x="5137" y="3870"/>
                        <a:pt x="5304" y="3770"/>
                        <a:pt x="5338" y="3603"/>
                      </a:cubicBezTo>
                      <a:cubicBezTo>
                        <a:pt x="5404" y="3337"/>
                        <a:pt x="5271" y="3036"/>
                        <a:pt x="5004" y="2903"/>
                      </a:cubicBezTo>
                      <a:cubicBezTo>
                        <a:pt x="5004" y="2903"/>
                        <a:pt x="5004" y="2836"/>
                        <a:pt x="5004" y="2803"/>
                      </a:cubicBezTo>
                      <a:cubicBezTo>
                        <a:pt x="5004" y="2770"/>
                        <a:pt x="5004" y="2770"/>
                        <a:pt x="5004" y="2736"/>
                      </a:cubicBezTo>
                      <a:lnTo>
                        <a:pt x="5471" y="2536"/>
                      </a:lnTo>
                      <a:lnTo>
                        <a:pt x="5971" y="2303"/>
                      </a:lnTo>
                      <a:lnTo>
                        <a:pt x="6071" y="2469"/>
                      </a:lnTo>
                      <a:cubicBezTo>
                        <a:pt x="6071" y="2603"/>
                        <a:pt x="6071" y="2736"/>
                        <a:pt x="6272" y="2803"/>
                      </a:cubicBezTo>
                      <a:lnTo>
                        <a:pt x="6672" y="2870"/>
                      </a:lnTo>
                      <a:cubicBezTo>
                        <a:pt x="7005" y="2936"/>
                        <a:pt x="7339" y="3036"/>
                        <a:pt x="7673" y="3070"/>
                      </a:cubicBezTo>
                      <a:lnTo>
                        <a:pt x="7873" y="3070"/>
                      </a:lnTo>
                      <a:cubicBezTo>
                        <a:pt x="8173" y="3070"/>
                        <a:pt x="8440" y="2970"/>
                        <a:pt x="8607" y="2770"/>
                      </a:cubicBezTo>
                      <a:cubicBezTo>
                        <a:pt x="8773" y="2603"/>
                        <a:pt x="8940" y="2536"/>
                        <a:pt x="9140" y="2536"/>
                      </a:cubicBezTo>
                      <a:cubicBezTo>
                        <a:pt x="9407" y="2536"/>
                        <a:pt x="9641" y="2669"/>
                        <a:pt x="9807" y="2903"/>
                      </a:cubicBezTo>
                      <a:cubicBezTo>
                        <a:pt x="10141" y="3337"/>
                        <a:pt x="10641" y="3570"/>
                        <a:pt x="11175" y="3570"/>
                      </a:cubicBezTo>
                      <a:lnTo>
                        <a:pt x="11242" y="3570"/>
                      </a:lnTo>
                      <a:lnTo>
                        <a:pt x="13210" y="4738"/>
                      </a:lnTo>
                      <a:lnTo>
                        <a:pt x="13310" y="4804"/>
                      </a:lnTo>
                      <a:cubicBezTo>
                        <a:pt x="13443" y="4804"/>
                        <a:pt x="13510" y="4804"/>
                        <a:pt x="13543" y="4738"/>
                      </a:cubicBezTo>
                      <a:cubicBezTo>
                        <a:pt x="13610" y="4704"/>
                        <a:pt x="13610" y="4471"/>
                        <a:pt x="13610" y="4037"/>
                      </a:cubicBezTo>
                      <a:cubicBezTo>
                        <a:pt x="13810" y="3870"/>
                        <a:pt x="13877" y="3637"/>
                        <a:pt x="13810" y="3370"/>
                      </a:cubicBezTo>
                      <a:cubicBezTo>
                        <a:pt x="13710" y="3170"/>
                        <a:pt x="13577" y="3003"/>
                        <a:pt x="13377" y="2870"/>
                      </a:cubicBezTo>
                      <a:lnTo>
                        <a:pt x="13277" y="2770"/>
                      </a:lnTo>
                      <a:cubicBezTo>
                        <a:pt x="13243" y="2736"/>
                        <a:pt x="13177" y="2669"/>
                        <a:pt x="13110" y="2636"/>
                      </a:cubicBezTo>
                      <a:cubicBezTo>
                        <a:pt x="12943" y="2503"/>
                        <a:pt x="12843" y="2369"/>
                        <a:pt x="12743" y="2169"/>
                      </a:cubicBezTo>
                      <a:cubicBezTo>
                        <a:pt x="12343" y="1168"/>
                        <a:pt x="11842" y="835"/>
                        <a:pt x="10775" y="835"/>
                      </a:cubicBezTo>
                      <a:lnTo>
                        <a:pt x="10708" y="835"/>
                      </a:lnTo>
                      <a:cubicBezTo>
                        <a:pt x="10308" y="835"/>
                        <a:pt x="9908" y="801"/>
                        <a:pt x="9541" y="668"/>
                      </a:cubicBezTo>
                      <a:lnTo>
                        <a:pt x="9007" y="535"/>
                      </a:lnTo>
                      <a:cubicBezTo>
                        <a:pt x="8940" y="435"/>
                        <a:pt x="8840" y="368"/>
                        <a:pt x="8707" y="368"/>
                      </a:cubicBezTo>
                      <a:cubicBezTo>
                        <a:pt x="8607" y="368"/>
                        <a:pt x="8507" y="334"/>
                        <a:pt x="8440" y="268"/>
                      </a:cubicBezTo>
                      <a:cubicBezTo>
                        <a:pt x="8473" y="234"/>
                        <a:pt x="8473" y="168"/>
                        <a:pt x="8440" y="134"/>
                      </a:cubicBezTo>
                      <a:cubicBezTo>
                        <a:pt x="8306" y="68"/>
                        <a:pt x="8173" y="1"/>
                        <a:pt x="8006" y="1"/>
                      </a:cubicBezTo>
                      <a:close/>
                    </a:path>
                  </a:pathLst>
                </a:custGeom>
                <a:grpFill/>
                <a:ln>
                  <a:noFill/>
                </a:ln>
              </p:spPr>
              <p:txBody>
                <a:bodyPr spcFirstLastPara="1" wrap="square" lIns="137138" tIns="137138" rIns="137138" bIns="137138" anchor="ctr" anchorCtr="0">
                  <a:noAutofit/>
                </a:bodyPr>
                <a:lstStyle/>
                <a:p>
                  <a:endParaRPr sz="2100">
                    <a:latin typeface="Arial" panose="020B0604020202020204" pitchFamily="34" charset="0"/>
                    <a:cs typeface="Arial" panose="020B0604020202020204" pitchFamily="34" charset="0"/>
                  </a:endParaRPr>
                </a:p>
              </p:txBody>
            </p:sp>
          </p:grpSp>
        </p:grpSp>
        <p:grpSp>
          <p:nvGrpSpPr>
            <p:cNvPr id="132" name="Group 131">
              <a:extLst>
                <a:ext uri="{FF2B5EF4-FFF2-40B4-BE49-F238E27FC236}">
                  <a16:creationId xmlns:a16="http://schemas.microsoft.com/office/drawing/2014/main" id="{8B69E77F-50F5-77C3-4533-E843883F6039}"/>
                </a:ext>
              </a:extLst>
            </p:cNvPr>
            <p:cNvGrpSpPr/>
            <p:nvPr/>
          </p:nvGrpSpPr>
          <p:grpSpPr>
            <a:xfrm>
              <a:off x="207379" y="2336777"/>
              <a:ext cx="1554093" cy="573297"/>
              <a:chOff x="548964" y="2594255"/>
              <a:chExt cx="1554093" cy="573297"/>
            </a:xfrm>
            <a:grpFill/>
          </p:grpSpPr>
          <p:cxnSp>
            <p:nvCxnSpPr>
              <p:cNvPr id="148" name="Connector: Elbow 5">
                <a:extLst>
                  <a:ext uri="{FF2B5EF4-FFF2-40B4-BE49-F238E27FC236}">
                    <a16:creationId xmlns:a16="http://schemas.microsoft.com/office/drawing/2014/main" id="{905268AE-E373-C4A7-606D-1BF57D637A18}"/>
                  </a:ext>
                </a:extLst>
              </p:cNvPr>
              <p:cNvCxnSpPr>
                <a:cxnSpLocks/>
              </p:cNvCxnSpPr>
              <p:nvPr/>
            </p:nvCxnSpPr>
            <p:spPr>
              <a:xfrm rot="10800000" flipV="1">
                <a:off x="548964" y="2617112"/>
                <a:ext cx="1530700" cy="550440"/>
              </a:xfrm>
              <a:prstGeom prst="bentConnector3">
                <a:avLst>
                  <a:gd name="adj1" fmla="val 99240"/>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6A442F87-2B2A-AA96-9B35-FBBC24D93249}"/>
                  </a:ext>
                </a:extLst>
              </p:cNvPr>
              <p:cNvSpPr/>
              <p:nvPr/>
            </p:nvSpPr>
            <p:spPr>
              <a:xfrm>
                <a:off x="2056257" y="2594255"/>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2100">
                  <a:latin typeface="Arial" panose="020B0604020202020204" pitchFamily="34" charset="0"/>
                  <a:cs typeface="Arial" panose="020B0604020202020204" pitchFamily="34" charset="0"/>
                </a:endParaRPr>
              </a:p>
            </p:txBody>
          </p:sp>
        </p:grpSp>
        <p:grpSp>
          <p:nvGrpSpPr>
            <p:cNvPr id="133" name="Group 132">
              <a:extLst>
                <a:ext uri="{FF2B5EF4-FFF2-40B4-BE49-F238E27FC236}">
                  <a16:creationId xmlns:a16="http://schemas.microsoft.com/office/drawing/2014/main" id="{41052C71-701D-575D-38E9-63B90526D1D0}"/>
                </a:ext>
              </a:extLst>
            </p:cNvPr>
            <p:cNvGrpSpPr/>
            <p:nvPr/>
          </p:nvGrpSpPr>
          <p:grpSpPr>
            <a:xfrm>
              <a:off x="3963965" y="4574844"/>
              <a:ext cx="397668" cy="853968"/>
              <a:chOff x="1705389" y="2594255"/>
              <a:chExt cx="397668" cy="853968"/>
            </a:xfrm>
            <a:grpFill/>
          </p:grpSpPr>
          <p:cxnSp>
            <p:nvCxnSpPr>
              <p:cNvPr id="146" name="Connector: Elbow 8">
                <a:extLst>
                  <a:ext uri="{FF2B5EF4-FFF2-40B4-BE49-F238E27FC236}">
                    <a16:creationId xmlns:a16="http://schemas.microsoft.com/office/drawing/2014/main" id="{55012445-211C-8033-6C76-3055213AF992}"/>
                  </a:ext>
                </a:extLst>
              </p:cNvPr>
              <p:cNvCxnSpPr>
                <a:cxnSpLocks/>
              </p:cNvCxnSpPr>
              <p:nvPr/>
            </p:nvCxnSpPr>
            <p:spPr>
              <a:xfrm rot="5400000">
                <a:off x="1476969" y="2845534"/>
                <a:ext cx="831109" cy="374270"/>
              </a:xfrm>
              <a:prstGeom prst="bentConnector3">
                <a:avLst>
                  <a:gd name="adj1" fmla="val -377"/>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47" name="Oval 146">
                <a:extLst>
                  <a:ext uri="{FF2B5EF4-FFF2-40B4-BE49-F238E27FC236}">
                    <a16:creationId xmlns:a16="http://schemas.microsoft.com/office/drawing/2014/main" id="{3B817537-B7C3-0904-1FB8-290DBB474041}"/>
                  </a:ext>
                </a:extLst>
              </p:cNvPr>
              <p:cNvSpPr/>
              <p:nvPr/>
            </p:nvSpPr>
            <p:spPr>
              <a:xfrm>
                <a:off x="2056257" y="2594255"/>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2100">
                  <a:latin typeface="Arial" panose="020B0604020202020204" pitchFamily="34" charset="0"/>
                  <a:cs typeface="Arial" panose="020B0604020202020204" pitchFamily="34" charset="0"/>
                </a:endParaRPr>
              </a:p>
            </p:txBody>
          </p:sp>
        </p:grpSp>
        <p:grpSp>
          <p:nvGrpSpPr>
            <p:cNvPr id="134" name="Group 133">
              <a:extLst>
                <a:ext uri="{FF2B5EF4-FFF2-40B4-BE49-F238E27FC236}">
                  <a16:creationId xmlns:a16="http://schemas.microsoft.com/office/drawing/2014/main" id="{8289AC1C-1BB4-11B9-1BD3-6ED69BD82070}"/>
                </a:ext>
              </a:extLst>
            </p:cNvPr>
            <p:cNvGrpSpPr/>
            <p:nvPr/>
          </p:nvGrpSpPr>
          <p:grpSpPr>
            <a:xfrm rot="5400000">
              <a:off x="3975606" y="2568649"/>
              <a:ext cx="837138" cy="45719"/>
              <a:chOff x="1098140" y="3026025"/>
              <a:chExt cx="837138" cy="45719"/>
            </a:xfrm>
            <a:grpFill/>
          </p:grpSpPr>
          <p:cxnSp>
            <p:nvCxnSpPr>
              <p:cNvPr id="144" name="Connector: Elbow 18">
                <a:extLst>
                  <a:ext uri="{FF2B5EF4-FFF2-40B4-BE49-F238E27FC236}">
                    <a16:creationId xmlns:a16="http://schemas.microsoft.com/office/drawing/2014/main" id="{4A39D6E3-B56B-7AE5-798A-DBACE0DA82C0}"/>
                  </a:ext>
                </a:extLst>
              </p:cNvPr>
              <p:cNvCxnSpPr>
                <a:cxnSpLocks/>
              </p:cNvCxnSpPr>
              <p:nvPr/>
            </p:nvCxnSpPr>
            <p:spPr>
              <a:xfrm rot="10800000" flipV="1">
                <a:off x="1098140" y="3057921"/>
                <a:ext cx="819875" cy="2711"/>
              </a:xfrm>
              <a:prstGeom prst="bentConnector3">
                <a:avLst>
                  <a:gd name="adj1" fmla="val 50000"/>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A53F605D-1ED2-DDF2-0899-B4D0D0B2954D}"/>
                  </a:ext>
                </a:extLst>
              </p:cNvPr>
              <p:cNvSpPr/>
              <p:nvPr/>
            </p:nvSpPr>
            <p:spPr>
              <a:xfrm>
                <a:off x="1888478" y="3026025"/>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2100">
                  <a:latin typeface="Arial" panose="020B0604020202020204" pitchFamily="34" charset="0"/>
                  <a:cs typeface="Arial" panose="020B0604020202020204" pitchFamily="34" charset="0"/>
                </a:endParaRPr>
              </a:p>
            </p:txBody>
          </p:sp>
        </p:grpSp>
        <p:grpSp>
          <p:nvGrpSpPr>
            <p:cNvPr id="135" name="Group 134">
              <a:extLst>
                <a:ext uri="{FF2B5EF4-FFF2-40B4-BE49-F238E27FC236}">
                  <a16:creationId xmlns:a16="http://schemas.microsoft.com/office/drawing/2014/main" id="{AC6DDCB2-C705-A281-D201-262DF72E4CFD}"/>
                </a:ext>
              </a:extLst>
            </p:cNvPr>
            <p:cNvGrpSpPr/>
            <p:nvPr/>
          </p:nvGrpSpPr>
          <p:grpSpPr>
            <a:xfrm rot="5400000">
              <a:off x="6256223" y="2202351"/>
              <a:ext cx="1658978" cy="865301"/>
              <a:chOff x="444077" y="1774675"/>
              <a:chExt cx="1658978" cy="865301"/>
            </a:xfrm>
            <a:grpFill/>
          </p:grpSpPr>
          <p:cxnSp>
            <p:nvCxnSpPr>
              <p:cNvPr id="142" name="Connector: Elbow 33">
                <a:extLst>
                  <a:ext uri="{FF2B5EF4-FFF2-40B4-BE49-F238E27FC236}">
                    <a16:creationId xmlns:a16="http://schemas.microsoft.com/office/drawing/2014/main" id="{3109C642-D4CA-48C9-6370-4DB664255573}"/>
                  </a:ext>
                </a:extLst>
              </p:cNvPr>
              <p:cNvCxnSpPr>
                <a:cxnSpLocks/>
              </p:cNvCxnSpPr>
              <p:nvPr/>
            </p:nvCxnSpPr>
            <p:spPr>
              <a:xfrm flipH="1" flipV="1">
                <a:off x="444077" y="1774675"/>
                <a:ext cx="1635586" cy="842434"/>
              </a:xfrm>
              <a:prstGeom prst="bentConnector3">
                <a:avLst>
                  <a:gd name="adj1" fmla="val 101013"/>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E612F4F0-9BF2-4689-5E87-E1A51F2D6E54}"/>
                  </a:ext>
                </a:extLst>
              </p:cNvPr>
              <p:cNvSpPr/>
              <p:nvPr/>
            </p:nvSpPr>
            <p:spPr>
              <a:xfrm>
                <a:off x="2056255" y="2594257"/>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2100">
                  <a:latin typeface="Arial" panose="020B0604020202020204" pitchFamily="34" charset="0"/>
                  <a:cs typeface="Arial" panose="020B0604020202020204" pitchFamily="34" charset="0"/>
                </a:endParaRPr>
              </a:p>
            </p:txBody>
          </p:sp>
        </p:grpSp>
        <p:grpSp>
          <p:nvGrpSpPr>
            <p:cNvPr id="136" name="Group 135">
              <a:extLst>
                <a:ext uri="{FF2B5EF4-FFF2-40B4-BE49-F238E27FC236}">
                  <a16:creationId xmlns:a16="http://schemas.microsoft.com/office/drawing/2014/main" id="{DA960CEE-EA9A-2E36-7CAB-4C2856C56DCB}"/>
                </a:ext>
              </a:extLst>
            </p:cNvPr>
            <p:cNvGrpSpPr/>
            <p:nvPr/>
          </p:nvGrpSpPr>
          <p:grpSpPr>
            <a:xfrm rot="5400000">
              <a:off x="9775748" y="3026578"/>
              <a:ext cx="1085241" cy="743648"/>
              <a:chOff x="1278160" y="1193324"/>
              <a:chExt cx="1085241" cy="743648"/>
            </a:xfrm>
            <a:grpFill/>
          </p:grpSpPr>
          <p:cxnSp>
            <p:nvCxnSpPr>
              <p:cNvPr id="140" name="Connector: Elbow 516">
                <a:extLst>
                  <a:ext uri="{FF2B5EF4-FFF2-40B4-BE49-F238E27FC236}">
                    <a16:creationId xmlns:a16="http://schemas.microsoft.com/office/drawing/2014/main" id="{F0D57473-20B0-B040-17D0-18431D2438A0}"/>
                  </a:ext>
                </a:extLst>
              </p:cNvPr>
              <p:cNvCxnSpPr>
                <a:cxnSpLocks/>
              </p:cNvCxnSpPr>
              <p:nvPr/>
            </p:nvCxnSpPr>
            <p:spPr>
              <a:xfrm flipH="1" flipV="1">
                <a:off x="1278160" y="1193324"/>
                <a:ext cx="1061958" cy="721653"/>
              </a:xfrm>
              <a:prstGeom prst="bentConnector2">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9B0A7A3E-D3BF-E4ED-35C6-24055EC48809}"/>
                  </a:ext>
                </a:extLst>
              </p:cNvPr>
              <p:cNvSpPr/>
              <p:nvPr/>
            </p:nvSpPr>
            <p:spPr>
              <a:xfrm>
                <a:off x="2316602" y="1891253"/>
                <a:ext cx="4679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2100">
                  <a:latin typeface="Arial" panose="020B0604020202020204" pitchFamily="34" charset="0"/>
                  <a:cs typeface="Arial" panose="020B0604020202020204" pitchFamily="34" charset="0"/>
                </a:endParaRPr>
              </a:p>
            </p:txBody>
          </p:sp>
        </p:grpSp>
        <p:grpSp>
          <p:nvGrpSpPr>
            <p:cNvPr id="137" name="Group 136">
              <a:extLst>
                <a:ext uri="{FF2B5EF4-FFF2-40B4-BE49-F238E27FC236}">
                  <a16:creationId xmlns:a16="http://schemas.microsoft.com/office/drawing/2014/main" id="{CA67F8C8-4ADB-5FDA-7F54-2AFA170A1479}"/>
                </a:ext>
              </a:extLst>
            </p:cNvPr>
            <p:cNvGrpSpPr/>
            <p:nvPr/>
          </p:nvGrpSpPr>
          <p:grpSpPr>
            <a:xfrm flipH="1">
              <a:off x="6696234" y="4818345"/>
              <a:ext cx="2013906" cy="686154"/>
              <a:chOff x="-633999" y="2560310"/>
              <a:chExt cx="2013906" cy="686154"/>
            </a:xfrm>
            <a:grpFill/>
          </p:grpSpPr>
          <p:cxnSp>
            <p:nvCxnSpPr>
              <p:cNvPr id="138" name="Connector: Elbow 521">
                <a:extLst>
                  <a:ext uri="{FF2B5EF4-FFF2-40B4-BE49-F238E27FC236}">
                    <a16:creationId xmlns:a16="http://schemas.microsoft.com/office/drawing/2014/main" id="{728CEEA9-7335-4B2C-3098-0D80DA05E133}"/>
                  </a:ext>
                </a:extLst>
              </p:cNvPr>
              <p:cNvCxnSpPr>
                <a:cxnSpLocks/>
              </p:cNvCxnSpPr>
              <p:nvPr/>
            </p:nvCxnSpPr>
            <p:spPr>
              <a:xfrm flipH="1">
                <a:off x="-633999" y="2590516"/>
                <a:ext cx="1999493" cy="655948"/>
              </a:xfrm>
              <a:prstGeom prst="bentConnector3">
                <a:avLst>
                  <a:gd name="adj1" fmla="val 100430"/>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39" name="Oval 138">
                <a:extLst>
                  <a:ext uri="{FF2B5EF4-FFF2-40B4-BE49-F238E27FC236}">
                    <a16:creationId xmlns:a16="http://schemas.microsoft.com/office/drawing/2014/main" id="{EBD49051-63C8-9897-2334-A13A34DE86E2}"/>
                  </a:ext>
                </a:extLst>
              </p:cNvPr>
              <p:cNvSpPr/>
              <p:nvPr/>
            </p:nvSpPr>
            <p:spPr>
              <a:xfrm>
                <a:off x="1333106" y="2560310"/>
                <a:ext cx="46801"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d-ID" sz="2100">
                  <a:latin typeface="Arial" panose="020B0604020202020204" pitchFamily="34" charset="0"/>
                  <a:cs typeface="Arial" panose="020B0604020202020204" pitchFamily="34" charset="0"/>
                </a:endParaRPr>
              </a:p>
            </p:txBody>
          </p:sp>
        </p:grpSp>
      </p:grpSp>
      <p:sp>
        <p:nvSpPr>
          <p:cNvPr id="223" name="TextBox 222">
            <a:extLst>
              <a:ext uri="{FF2B5EF4-FFF2-40B4-BE49-F238E27FC236}">
                <a16:creationId xmlns:a16="http://schemas.microsoft.com/office/drawing/2014/main" id="{4B335FA8-44C3-02B9-112F-5593E2B8D88A}"/>
              </a:ext>
            </a:extLst>
          </p:cNvPr>
          <p:cNvSpPr txBox="1"/>
          <p:nvPr/>
        </p:nvSpPr>
        <p:spPr>
          <a:xfrm>
            <a:off x="561553" y="4770578"/>
            <a:ext cx="1862879" cy="415498"/>
          </a:xfrm>
          <a:prstGeom prst="rect">
            <a:avLst/>
          </a:prstGeom>
          <a:noFill/>
        </p:spPr>
        <p:txBody>
          <a:bodyPr wrap="square" rtlCol="0">
            <a:spAutoFit/>
          </a:bodyPr>
          <a:lstStyle/>
          <a:p>
            <a:r>
              <a:rPr lang="en-US" sz="2100" b="1" dirty="0">
                <a:solidFill>
                  <a:srgbClr val="900A09"/>
                </a:solidFill>
                <a:latin typeface="Arial" panose="020B0604020202020204" pitchFamily="34" charset="0"/>
                <a:cs typeface="Arial" panose="020B0604020202020204" pitchFamily="34" charset="0"/>
              </a:rPr>
              <a:t>Sumatra </a:t>
            </a:r>
            <a:endParaRPr lang="id-ID" sz="2100" b="1" dirty="0">
              <a:solidFill>
                <a:srgbClr val="900A09"/>
              </a:solidFill>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34522586-3751-E9E0-181F-14561C6E0AA6}"/>
              </a:ext>
            </a:extLst>
          </p:cNvPr>
          <p:cNvSpPr txBox="1"/>
          <p:nvPr/>
        </p:nvSpPr>
        <p:spPr>
          <a:xfrm>
            <a:off x="6058316" y="8129504"/>
            <a:ext cx="1862879" cy="415498"/>
          </a:xfrm>
          <a:prstGeom prst="rect">
            <a:avLst/>
          </a:prstGeom>
          <a:noFill/>
        </p:spPr>
        <p:txBody>
          <a:bodyPr wrap="square" rtlCol="0">
            <a:spAutoFit/>
          </a:bodyPr>
          <a:lstStyle/>
          <a:p>
            <a:r>
              <a:rPr lang="en-US" sz="2100" b="1" err="1">
                <a:solidFill>
                  <a:srgbClr val="900A09"/>
                </a:solidFill>
                <a:latin typeface="Arial" panose="020B0604020202020204" pitchFamily="34" charset="0"/>
                <a:cs typeface="Arial" panose="020B0604020202020204" pitchFamily="34" charset="0"/>
              </a:rPr>
              <a:t>Jawa</a:t>
            </a:r>
            <a:r>
              <a:rPr lang="en-US" sz="2100" b="1">
                <a:solidFill>
                  <a:srgbClr val="900A09"/>
                </a:solidFill>
                <a:latin typeface="Arial" panose="020B0604020202020204" pitchFamily="34" charset="0"/>
                <a:cs typeface="Arial" panose="020B0604020202020204" pitchFamily="34" charset="0"/>
              </a:rPr>
              <a:t>* </a:t>
            </a:r>
            <a:endParaRPr lang="id-ID" sz="2100" b="1">
              <a:solidFill>
                <a:srgbClr val="900A09"/>
              </a:solidFill>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EA85F06B-72F9-F9ED-8CAB-32C5A3B1ECB1}"/>
              </a:ext>
            </a:extLst>
          </p:cNvPr>
          <p:cNvSpPr txBox="1"/>
          <p:nvPr/>
        </p:nvSpPr>
        <p:spPr>
          <a:xfrm>
            <a:off x="12110667" y="8465525"/>
            <a:ext cx="3188952" cy="415498"/>
          </a:xfrm>
          <a:prstGeom prst="rect">
            <a:avLst/>
          </a:prstGeom>
          <a:noFill/>
        </p:spPr>
        <p:txBody>
          <a:bodyPr wrap="square" rtlCol="0">
            <a:spAutoFit/>
          </a:bodyPr>
          <a:lstStyle/>
          <a:p>
            <a:r>
              <a:rPr lang="en-US" sz="2100" b="1">
                <a:solidFill>
                  <a:srgbClr val="900A09"/>
                </a:solidFill>
                <a:latin typeface="Arial" panose="020B0604020202020204" pitchFamily="34" charset="0"/>
                <a:cs typeface="Arial" panose="020B0604020202020204" pitchFamily="34" charset="0"/>
              </a:rPr>
              <a:t>Bali, NTB, </a:t>
            </a:r>
            <a:r>
              <a:rPr lang="en-US" sz="2100" b="1" err="1">
                <a:solidFill>
                  <a:srgbClr val="900A09"/>
                </a:solidFill>
                <a:latin typeface="Arial" panose="020B0604020202020204" pitchFamily="34" charset="0"/>
                <a:cs typeface="Arial" panose="020B0604020202020204" pitchFamily="34" charset="0"/>
              </a:rPr>
              <a:t>dan</a:t>
            </a:r>
            <a:r>
              <a:rPr lang="en-US" sz="2100" b="1">
                <a:solidFill>
                  <a:srgbClr val="900A09"/>
                </a:solidFill>
                <a:latin typeface="Arial" panose="020B0604020202020204" pitchFamily="34" charset="0"/>
                <a:cs typeface="Arial" panose="020B0604020202020204" pitchFamily="34" charset="0"/>
              </a:rPr>
              <a:t> NTT</a:t>
            </a:r>
            <a:endParaRPr lang="id-ID" sz="2100" b="1">
              <a:solidFill>
                <a:srgbClr val="900A09"/>
              </a:solidFill>
              <a:latin typeface="Arial" panose="020B0604020202020204" pitchFamily="34" charset="0"/>
              <a:cs typeface="Arial" panose="020B0604020202020204" pitchFamily="34" charset="0"/>
            </a:endParaRPr>
          </a:p>
        </p:txBody>
      </p:sp>
      <p:sp>
        <p:nvSpPr>
          <p:cNvPr id="226" name="TextBox 225">
            <a:extLst>
              <a:ext uri="{FF2B5EF4-FFF2-40B4-BE49-F238E27FC236}">
                <a16:creationId xmlns:a16="http://schemas.microsoft.com/office/drawing/2014/main" id="{CAA64688-94C3-2732-E4CE-33362A890527}"/>
              </a:ext>
            </a:extLst>
          </p:cNvPr>
          <p:cNvSpPr txBox="1"/>
          <p:nvPr/>
        </p:nvSpPr>
        <p:spPr>
          <a:xfrm>
            <a:off x="10923950" y="2040758"/>
            <a:ext cx="1862879" cy="415498"/>
          </a:xfrm>
          <a:prstGeom prst="rect">
            <a:avLst/>
          </a:prstGeom>
          <a:noFill/>
        </p:spPr>
        <p:txBody>
          <a:bodyPr wrap="square" rtlCol="0">
            <a:spAutoFit/>
          </a:bodyPr>
          <a:lstStyle/>
          <a:p>
            <a:r>
              <a:rPr lang="en-US" sz="2100" b="1" dirty="0">
                <a:solidFill>
                  <a:srgbClr val="900A09"/>
                </a:solidFill>
                <a:latin typeface="Arial" panose="020B0604020202020204" pitchFamily="34" charset="0"/>
                <a:cs typeface="Arial" panose="020B0604020202020204" pitchFamily="34" charset="0"/>
              </a:rPr>
              <a:t>Sulawesi</a:t>
            </a:r>
            <a:endParaRPr lang="id-ID" sz="2100" b="1" dirty="0">
              <a:solidFill>
                <a:srgbClr val="900A09"/>
              </a:solidFill>
              <a:latin typeface="Arial" panose="020B0604020202020204" pitchFamily="34" charset="0"/>
              <a:cs typeface="Arial" panose="020B0604020202020204" pitchFamily="34" charset="0"/>
            </a:endParaRPr>
          </a:p>
        </p:txBody>
      </p:sp>
      <p:sp>
        <p:nvSpPr>
          <p:cNvPr id="227" name="TextBox 226">
            <a:extLst>
              <a:ext uri="{FF2B5EF4-FFF2-40B4-BE49-F238E27FC236}">
                <a16:creationId xmlns:a16="http://schemas.microsoft.com/office/drawing/2014/main" id="{A00C0BA8-3EDE-7210-53F1-7E18845134AF}"/>
              </a:ext>
            </a:extLst>
          </p:cNvPr>
          <p:cNvSpPr txBox="1"/>
          <p:nvPr/>
        </p:nvSpPr>
        <p:spPr>
          <a:xfrm>
            <a:off x="5634586" y="2138813"/>
            <a:ext cx="1862879" cy="415498"/>
          </a:xfrm>
          <a:prstGeom prst="rect">
            <a:avLst/>
          </a:prstGeom>
          <a:noFill/>
        </p:spPr>
        <p:txBody>
          <a:bodyPr wrap="square" rtlCol="0">
            <a:spAutoFit/>
          </a:bodyPr>
          <a:lstStyle/>
          <a:p>
            <a:r>
              <a:rPr lang="en-US" sz="2100" b="1">
                <a:solidFill>
                  <a:srgbClr val="900A09"/>
                </a:solidFill>
                <a:latin typeface="Arial" panose="020B0604020202020204" pitchFamily="34" charset="0"/>
                <a:cs typeface="Arial" panose="020B0604020202020204" pitchFamily="34" charset="0"/>
              </a:rPr>
              <a:t>Kalimantan</a:t>
            </a:r>
            <a:endParaRPr lang="id-ID" sz="2100" b="1">
              <a:solidFill>
                <a:srgbClr val="900A09"/>
              </a:solidFill>
              <a:latin typeface="Arial" panose="020B0604020202020204" pitchFamily="34" charset="0"/>
              <a:cs typeface="Arial" panose="020B0604020202020204" pitchFamily="34" charset="0"/>
            </a:endParaRPr>
          </a:p>
        </p:txBody>
      </p:sp>
      <p:graphicFrame>
        <p:nvGraphicFramePr>
          <p:cNvPr id="228" name="Table 227">
            <a:extLst>
              <a:ext uri="{FF2B5EF4-FFF2-40B4-BE49-F238E27FC236}">
                <a16:creationId xmlns:a16="http://schemas.microsoft.com/office/drawing/2014/main" id="{5E2EBAF4-0BE5-1B72-DC0A-A08FFB7E9643}"/>
              </a:ext>
            </a:extLst>
          </p:cNvPr>
          <p:cNvGraphicFramePr>
            <a:graphicFrameLocks noGrp="1"/>
          </p:cNvGraphicFramePr>
          <p:nvPr>
            <p:extLst>
              <p:ext uri="{D42A27DB-BD31-4B8C-83A1-F6EECF244321}">
                <p14:modId xmlns:p14="http://schemas.microsoft.com/office/powerpoint/2010/main" val="3626315228"/>
              </p:ext>
            </p:extLst>
          </p:nvPr>
        </p:nvGraphicFramePr>
        <p:xfrm>
          <a:off x="5713592" y="2563760"/>
          <a:ext cx="3076212" cy="583710"/>
        </p:xfrm>
        <a:graphic>
          <a:graphicData uri="http://schemas.openxmlformats.org/drawingml/2006/table">
            <a:tbl>
              <a:tblPr firstRow="1" bandRow="1">
                <a:tableStyleId>{5C22544A-7EE6-4342-B048-85BDC9FD1C3A}</a:tableStyleId>
              </a:tblPr>
              <a:tblGrid>
                <a:gridCol w="920985">
                  <a:extLst>
                    <a:ext uri="{9D8B030D-6E8A-4147-A177-3AD203B41FA5}">
                      <a16:colId xmlns:a16="http://schemas.microsoft.com/office/drawing/2014/main" val="1437825262"/>
                    </a:ext>
                  </a:extLst>
                </a:gridCol>
                <a:gridCol w="2155227">
                  <a:extLst>
                    <a:ext uri="{9D8B030D-6E8A-4147-A177-3AD203B41FA5}">
                      <a16:colId xmlns:a16="http://schemas.microsoft.com/office/drawing/2014/main" val="3375762987"/>
                    </a:ext>
                  </a:extLst>
                </a:gridCol>
              </a:tblGrid>
              <a:tr h="291855">
                <a:tc>
                  <a:txBody>
                    <a:bodyPr/>
                    <a:lstStyle/>
                    <a:p>
                      <a:r>
                        <a:rPr lang="en-US" sz="1400" b="1">
                          <a:solidFill>
                            <a:schemeClr val="bg2">
                              <a:lumMod val="10000"/>
                            </a:schemeClr>
                          </a:solidFill>
                          <a:latin typeface="+mn-lt"/>
                          <a:cs typeface="Avenir Book" panose="020B0503020203020204" pitchFamily="34" charset="-78"/>
                        </a:rPr>
                        <a:t>Investor</a:t>
                      </a:r>
                      <a:endParaRPr lang="id-ID" sz="1400" b="1">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5,34%</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91855">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Rp43.61</a:t>
                      </a:r>
                      <a:r>
                        <a:rPr lang="en-US" sz="1400" b="1" baseline="0" dirty="0">
                          <a:solidFill>
                            <a:schemeClr val="bg2">
                              <a:lumMod val="10000"/>
                            </a:schemeClr>
                          </a:solidFill>
                          <a:latin typeface="+mn-lt"/>
                          <a:cs typeface="Avenir Book" panose="020B0503020203020204" pitchFamily="34" charset="-78"/>
                        </a:rPr>
                        <a:t> Billion</a:t>
                      </a:r>
                      <a:r>
                        <a:rPr lang="en-US" sz="1400" b="1" dirty="0">
                          <a:solidFill>
                            <a:schemeClr val="bg2">
                              <a:lumMod val="10000"/>
                            </a:schemeClr>
                          </a:solidFill>
                          <a:latin typeface="+mn-lt"/>
                          <a:cs typeface="Avenir Book" panose="020B0503020203020204" pitchFamily="34" charset="-78"/>
                        </a:rPr>
                        <a:t> (4,31%)</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graphicFrame>
        <p:nvGraphicFramePr>
          <p:cNvPr id="229" name="Table 228">
            <a:extLst>
              <a:ext uri="{FF2B5EF4-FFF2-40B4-BE49-F238E27FC236}">
                <a16:creationId xmlns:a16="http://schemas.microsoft.com/office/drawing/2014/main" id="{FD7D694F-B993-0907-B0DB-0DFF85F7B360}"/>
              </a:ext>
            </a:extLst>
          </p:cNvPr>
          <p:cNvGraphicFramePr>
            <a:graphicFrameLocks noGrp="1"/>
          </p:cNvGraphicFramePr>
          <p:nvPr>
            <p:extLst>
              <p:ext uri="{D42A27DB-BD31-4B8C-83A1-F6EECF244321}">
                <p14:modId xmlns:p14="http://schemas.microsoft.com/office/powerpoint/2010/main" val="266513489"/>
              </p:ext>
            </p:extLst>
          </p:nvPr>
        </p:nvGraphicFramePr>
        <p:xfrm>
          <a:off x="12175892" y="8943186"/>
          <a:ext cx="3411489" cy="554506"/>
        </p:xfrm>
        <a:graphic>
          <a:graphicData uri="http://schemas.openxmlformats.org/drawingml/2006/table">
            <a:tbl>
              <a:tblPr firstRow="1" bandRow="1">
                <a:tableStyleId>{5C22544A-7EE6-4342-B048-85BDC9FD1C3A}</a:tableStyleId>
              </a:tblPr>
              <a:tblGrid>
                <a:gridCol w="980202">
                  <a:extLst>
                    <a:ext uri="{9D8B030D-6E8A-4147-A177-3AD203B41FA5}">
                      <a16:colId xmlns:a16="http://schemas.microsoft.com/office/drawing/2014/main" val="1437825262"/>
                    </a:ext>
                  </a:extLst>
                </a:gridCol>
                <a:gridCol w="2431287">
                  <a:extLst>
                    <a:ext uri="{9D8B030D-6E8A-4147-A177-3AD203B41FA5}">
                      <a16:colId xmlns:a16="http://schemas.microsoft.com/office/drawing/2014/main" val="3375762987"/>
                    </a:ext>
                  </a:extLst>
                </a:gridCol>
              </a:tblGrid>
              <a:tr h="277253">
                <a:tc>
                  <a:txBody>
                    <a:bodyPr/>
                    <a:lstStyle/>
                    <a:p>
                      <a:r>
                        <a:rPr lang="en-US" sz="1400" b="1" dirty="0">
                          <a:solidFill>
                            <a:schemeClr val="bg2">
                              <a:lumMod val="10000"/>
                            </a:schemeClr>
                          </a:solidFill>
                          <a:latin typeface="+mn-lt"/>
                          <a:cs typeface="Avenir Book" panose="020B0503020203020204" pitchFamily="34" charset="-78"/>
                        </a:rPr>
                        <a:t>Investor</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2,69%</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77253">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Rp14,52 Billion (1,44%)</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graphicFrame>
        <p:nvGraphicFramePr>
          <p:cNvPr id="230" name="Table 229">
            <a:extLst>
              <a:ext uri="{FF2B5EF4-FFF2-40B4-BE49-F238E27FC236}">
                <a16:creationId xmlns:a16="http://schemas.microsoft.com/office/drawing/2014/main" id="{05271BA9-3D4B-2148-7ADB-ECCD219C51F1}"/>
              </a:ext>
            </a:extLst>
          </p:cNvPr>
          <p:cNvGraphicFramePr>
            <a:graphicFrameLocks noGrp="1"/>
          </p:cNvGraphicFramePr>
          <p:nvPr>
            <p:extLst>
              <p:ext uri="{D42A27DB-BD31-4B8C-83A1-F6EECF244321}">
                <p14:modId xmlns:p14="http://schemas.microsoft.com/office/powerpoint/2010/main" val="1001684943"/>
              </p:ext>
            </p:extLst>
          </p:nvPr>
        </p:nvGraphicFramePr>
        <p:xfrm>
          <a:off x="6115243" y="8563511"/>
          <a:ext cx="3294810" cy="579112"/>
        </p:xfrm>
        <a:graphic>
          <a:graphicData uri="http://schemas.openxmlformats.org/drawingml/2006/table">
            <a:tbl>
              <a:tblPr firstRow="1" bandRow="1">
                <a:tableStyleId>{5C22544A-7EE6-4342-B048-85BDC9FD1C3A}</a:tableStyleId>
              </a:tblPr>
              <a:tblGrid>
                <a:gridCol w="1010803">
                  <a:extLst>
                    <a:ext uri="{9D8B030D-6E8A-4147-A177-3AD203B41FA5}">
                      <a16:colId xmlns:a16="http://schemas.microsoft.com/office/drawing/2014/main" val="1437825262"/>
                    </a:ext>
                  </a:extLst>
                </a:gridCol>
                <a:gridCol w="2284007">
                  <a:extLst>
                    <a:ext uri="{9D8B030D-6E8A-4147-A177-3AD203B41FA5}">
                      <a16:colId xmlns:a16="http://schemas.microsoft.com/office/drawing/2014/main" val="3375762987"/>
                    </a:ext>
                  </a:extLst>
                </a:gridCol>
              </a:tblGrid>
              <a:tr h="289556">
                <a:tc>
                  <a:txBody>
                    <a:bodyPr/>
                    <a:lstStyle/>
                    <a:p>
                      <a:r>
                        <a:rPr lang="en-US" sz="1400" b="1">
                          <a:solidFill>
                            <a:schemeClr val="bg2">
                              <a:lumMod val="10000"/>
                            </a:schemeClr>
                          </a:solidFill>
                          <a:latin typeface="+mn-lt"/>
                          <a:cs typeface="Avenir Book" panose="020B0503020203020204" pitchFamily="34" charset="-78"/>
                        </a:rPr>
                        <a:t>Investor</a:t>
                      </a:r>
                      <a:endParaRPr lang="id-ID" sz="1400" b="1">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73,21%</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89556">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Rp819.55 Billion (81,06%)</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sp>
        <p:nvSpPr>
          <p:cNvPr id="231" name="TextBox 230">
            <a:extLst>
              <a:ext uri="{FF2B5EF4-FFF2-40B4-BE49-F238E27FC236}">
                <a16:creationId xmlns:a16="http://schemas.microsoft.com/office/drawing/2014/main" id="{4FA08277-4116-622A-3A98-071346F6D560}"/>
              </a:ext>
            </a:extLst>
          </p:cNvPr>
          <p:cNvSpPr txBox="1"/>
          <p:nvPr/>
        </p:nvSpPr>
        <p:spPr>
          <a:xfrm>
            <a:off x="836569" y="8914498"/>
            <a:ext cx="4693250" cy="523220"/>
          </a:xfrm>
          <a:prstGeom prst="rect">
            <a:avLst/>
          </a:prstGeom>
          <a:noFill/>
        </p:spPr>
        <p:txBody>
          <a:bodyPr wrap="square">
            <a:spAutoFit/>
          </a:bodyPr>
          <a:lstStyle/>
          <a:p>
            <a:pPr algn="just"/>
            <a:r>
              <a:rPr lang="id-ID" sz="1400" dirty="0">
                <a:latin typeface="Arial" panose="020B0604020202020204" pitchFamily="34" charset="0"/>
                <a:cs typeface="Arial" panose="020B0604020202020204" pitchFamily="34" charset="0"/>
              </a:rPr>
              <a:t>*</a:t>
            </a:r>
            <a:r>
              <a:rPr lang="id-ID" dirty="0" err="1">
                <a:latin typeface="Arial" panose="020B0604020202020204" pitchFamily="34" charset="0"/>
                <a:cs typeface="Arial" panose="020B0604020202020204" pitchFamily="34" charset="0"/>
              </a:rPr>
              <a:t>Include</a:t>
            </a:r>
            <a:r>
              <a:rPr lang="id-ID" sz="1400" dirty="0">
                <a:latin typeface="Arial" panose="020B0604020202020204" pitchFamily="34" charset="0"/>
                <a:cs typeface="Arial" panose="020B0604020202020204" pitchFamily="34" charset="0"/>
              </a:rPr>
              <a:t> Investor </a:t>
            </a:r>
            <a:r>
              <a:rPr lang="id-ID" sz="1400" dirty="0" err="1">
                <a:latin typeface="Arial" panose="020B0604020202020204" pitchFamily="34" charset="0"/>
                <a:cs typeface="Arial" panose="020B0604020202020204" pitchFamily="34" charset="0"/>
              </a:rPr>
              <a:t>of</a:t>
            </a:r>
            <a:r>
              <a:rPr lang="id-ID" sz="1400" dirty="0">
                <a:latin typeface="Arial" panose="020B0604020202020204" pitchFamily="34" charset="0"/>
                <a:cs typeface="Arial" panose="020B0604020202020204" pitchFamily="34" charset="0"/>
              </a:rPr>
              <a:t> DKI Jakarta </a:t>
            </a:r>
            <a:endParaRPr lang="en-US" sz="1400" dirty="0">
              <a:latin typeface="Arial" panose="020B0604020202020204" pitchFamily="34" charset="0"/>
              <a:cs typeface="Arial" panose="020B0604020202020204" pitchFamily="34" charset="0"/>
            </a:endParaRPr>
          </a:p>
          <a:p>
            <a:pPr algn="just"/>
            <a:r>
              <a:rPr lang="id-ID" sz="1400" dirty="0">
                <a:latin typeface="Arial" panose="020B0604020202020204" pitchFamily="34" charset="0"/>
                <a:cs typeface="Arial" panose="020B0604020202020204" pitchFamily="34" charset="0"/>
              </a:rPr>
              <a:t>SID: </a:t>
            </a:r>
            <a:r>
              <a:rPr lang="en-US" sz="1400" dirty="0">
                <a:latin typeface="Arial" panose="020B0604020202020204" pitchFamily="34" charset="0"/>
                <a:cs typeface="Arial" panose="020B0604020202020204" pitchFamily="34" charset="0"/>
              </a:rPr>
              <a:t>19,21</a:t>
            </a:r>
            <a:r>
              <a:rPr lang="id-ID" sz="1400" dirty="0">
                <a:latin typeface="Arial" panose="020B0604020202020204" pitchFamily="34" charset="0"/>
                <a:cs typeface="Arial" panose="020B0604020202020204" pitchFamily="34" charset="0"/>
              </a:rPr>
              <a:t>%, </a:t>
            </a:r>
            <a:r>
              <a:rPr lang="id-ID" sz="1400" dirty="0" err="1">
                <a:latin typeface="Arial" panose="020B0604020202020204" pitchFamily="34" charset="0"/>
                <a:cs typeface="Arial" panose="020B0604020202020204" pitchFamily="34" charset="0"/>
              </a:rPr>
              <a:t>Asset</a:t>
            </a:r>
            <a:r>
              <a:rPr lang="id-ID" sz="1400" dirty="0">
                <a:latin typeface="Arial" panose="020B0604020202020204" pitchFamily="34" charset="0"/>
                <a:cs typeface="Arial" panose="020B0604020202020204" pitchFamily="34" charset="0"/>
              </a:rPr>
              <a:t> </a:t>
            </a:r>
            <a:r>
              <a:rPr lang="id-ID" sz="1400" dirty="0" err="1">
                <a:latin typeface="Arial" panose="020B0604020202020204" pitchFamily="34" charset="0"/>
                <a:cs typeface="Arial" panose="020B0604020202020204" pitchFamily="34" charset="0"/>
              </a:rPr>
              <a:t>value</a:t>
            </a:r>
            <a:r>
              <a:rPr lang="id-ID" sz="1400" dirty="0">
                <a:latin typeface="Arial" panose="020B0604020202020204" pitchFamily="34" charset="0"/>
                <a:cs typeface="Arial" panose="020B0604020202020204" pitchFamily="34" charset="0"/>
              </a:rPr>
              <a:t> Rp</a:t>
            </a:r>
            <a:r>
              <a:rPr lang="en-US" sz="1400" dirty="0">
                <a:latin typeface="Arial" panose="020B0604020202020204" pitchFamily="34" charset="0"/>
                <a:cs typeface="Arial" panose="020B0604020202020204" pitchFamily="34" charset="0"/>
              </a:rPr>
              <a:t>394.26 </a:t>
            </a:r>
            <a:r>
              <a:rPr lang="en-US" dirty="0">
                <a:latin typeface="Arial" panose="020B0604020202020204" pitchFamily="34" charset="0"/>
                <a:cs typeface="Arial" panose="020B0604020202020204" pitchFamily="34" charset="0"/>
              </a:rPr>
              <a:t>Billion</a:t>
            </a:r>
            <a:r>
              <a:rPr lang="en-US" sz="14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38.99</a:t>
            </a:r>
            <a:r>
              <a:rPr lang="id-ID" dirty="0">
                <a:latin typeface="Arial" panose="020B0604020202020204" pitchFamily="34" charset="0"/>
                <a:cs typeface="Arial" panose="020B0604020202020204" pitchFamily="34" charset="0"/>
              </a:rPr>
              <a:t>%)</a:t>
            </a:r>
            <a:endParaRPr lang="id-ID" sz="4000" dirty="0">
              <a:latin typeface="Arial" panose="020B0604020202020204" pitchFamily="34" charset="0"/>
              <a:cs typeface="Arial" panose="020B0604020202020204" pitchFamily="34" charset="0"/>
            </a:endParaRPr>
          </a:p>
        </p:txBody>
      </p:sp>
      <p:graphicFrame>
        <p:nvGraphicFramePr>
          <p:cNvPr id="232" name="Table 231">
            <a:extLst>
              <a:ext uri="{FF2B5EF4-FFF2-40B4-BE49-F238E27FC236}">
                <a16:creationId xmlns:a16="http://schemas.microsoft.com/office/drawing/2014/main" id="{0DC11A3E-A083-D266-8AD3-2F4C1C2F55CD}"/>
              </a:ext>
            </a:extLst>
          </p:cNvPr>
          <p:cNvGraphicFramePr>
            <a:graphicFrameLocks noGrp="1"/>
          </p:cNvGraphicFramePr>
          <p:nvPr>
            <p:extLst>
              <p:ext uri="{D42A27DB-BD31-4B8C-83A1-F6EECF244321}">
                <p14:modId xmlns:p14="http://schemas.microsoft.com/office/powerpoint/2010/main" val="2186899589"/>
              </p:ext>
            </p:extLst>
          </p:nvPr>
        </p:nvGraphicFramePr>
        <p:xfrm>
          <a:off x="646280" y="5259938"/>
          <a:ext cx="3411489" cy="652132"/>
        </p:xfrm>
        <a:graphic>
          <a:graphicData uri="http://schemas.openxmlformats.org/drawingml/2006/table">
            <a:tbl>
              <a:tblPr firstRow="1" bandRow="1">
                <a:tableStyleId>{5C22544A-7EE6-4342-B048-85BDC9FD1C3A}</a:tableStyleId>
              </a:tblPr>
              <a:tblGrid>
                <a:gridCol w="856518">
                  <a:extLst>
                    <a:ext uri="{9D8B030D-6E8A-4147-A177-3AD203B41FA5}">
                      <a16:colId xmlns:a16="http://schemas.microsoft.com/office/drawing/2014/main" val="1437825262"/>
                    </a:ext>
                  </a:extLst>
                </a:gridCol>
                <a:gridCol w="2554971">
                  <a:extLst>
                    <a:ext uri="{9D8B030D-6E8A-4147-A177-3AD203B41FA5}">
                      <a16:colId xmlns:a16="http://schemas.microsoft.com/office/drawing/2014/main" val="3375762987"/>
                    </a:ext>
                  </a:extLst>
                </a:gridCol>
              </a:tblGrid>
              <a:tr h="326066">
                <a:tc>
                  <a:txBody>
                    <a:bodyPr/>
                    <a:lstStyle/>
                    <a:p>
                      <a:r>
                        <a:rPr lang="en-US" sz="1400" b="1">
                          <a:solidFill>
                            <a:schemeClr val="bg2">
                              <a:lumMod val="10000"/>
                            </a:schemeClr>
                          </a:solidFill>
                          <a:latin typeface="+mn-lt"/>
                          <a:cs typeface="Avenir Book" panose="020B0503020203020204" pitchFamily="34" charset="-78"/>
                        </a:rPr>
                        <a:t>Investor</a:t>
                      </a:r>
                      <a:endParaRPr lang="id-ID" sz="1400" b="1">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14,61%</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326066">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Rp110.23 Billion (10,90%)</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sp>
        <p:nvSpPr>
          <p:cNvPr id="233" name="TextBox 232">
            <a:extLst>
              <a:ext uri="{FF2B5EF4-FFF2-40B4-BE49-F238E27FC236}">
                <a16:creationId xmlns:a16="http://schemas.microsoft.com/office/drawing/2014/main" id="{1581CCBC-443C-5091-B2B1-1E79E7C40EC8}"/>
              </a:ext>
            </a:extLst>
          </p:cNvPr>
          <p:cNvSpPr txBox="1"/>
          <p:nvPr/>
        </p:nvSpPr>
        <p:spPr>
          <a:xfrm>
            <a:off x="15158822" y="4247243"/>
            <a:ext cx="2638416" cy="415498"/>
          </a:xfrm>
          <a:prstGeom prst="rect">
            <a:avLst/>
          </a:prstGeom>
          <a:noFill/>
        </p:spPr>
        <p:txBody>
          <a:bodyPr wrap="square" rtlCol="0">
            <a:spAutoFit/>
          </a:bodyPr>
          <a:lstStyle/>
          <a:p>
            <a:r>
              <a:rPr lang="en-US" sz="2100" b="1">
                <a:solidFill>
                  <a:srgbClr val="900A09"/>
                </a:solidFill>
                <a:latin typeface="Arial" panose="020B0604020202020204" pitchFamily="34" charset="0"/>
                <a:cs typeface="Arial" panose="020B0604020202020204" pitchFamily="34" charset="0"/>
              </a:rPr>
              <a:t>Maluku </a:t>
            </a:r>
            <a:r>
              <a:rPr lang="en-US" sz="2100" b="1" err="1">
                <a:solidFill>
                  <a:srgbClr val="900A09"/>
                </a:solidFill>
                <a:latin typeface="Arial" panose="020B0604020202020204" pitchFamily="34" charset="0"/>
                <a:cs typeface="Arial" panose="020B0604020202020204" pitchFamily="34" charset="0"/>
              </a:rPr>
              <a:t>dan</a:t>
            </a:r>
            <a:r>
              <a:rPr lang="en-US" sz="2100" b="1">
                <a:solidFill>
                  <a:srgbClr val="900A09"/>
                </a:solidFill>
                <a:latin typeface="Arial" panose="020B0604020202020204" pitchFamily="34" charset="0"/>
                <a:cs typeface="Arial" panose="020B0604020202020204" pitchFamily="34" charset="0"/>
              </a:rPr>
              <a:t> Papua</a:t>
            </a:r>
            <a:endParaRPr lang="id-ID" sz="2100" b="1">
              <a:solidFill>
                <a:srgbClr val="900A09"/>
              </a:solidFill>
              <a:latin typeface="Arial" panose="020B0604020202020204" pitchFamily="34" charset="0"/>
              <a:cs typeface="Arial" panose="020B0604020202020204" pitchFamily="34" charset="0"/>
            </a:endParaRPr>
          </a:p>
        </p:txBody>
      </p:sp>
      <p:graphicFrame>
        <p:nvGraphicFramePr>
          <p:cNvPr id="234" name="Table 233">
            <a:extLst>
              <a:ext uri="{FF2B5EF4-FFF2-40B4-BE49-F238E27FC236}">
                <a16:creationId xmlns:a16="http://schemas.microsoft.com/office/drawing/2014/main" id="{FD398B52-2719-99B5-F07D-E3FE9C9E987D}"/>
              </a:ext>
            </a:extLst>
          </p:cNvPr>
          <p:cNvGraphicFramePr>
            <a:graphicFrameLocks noGrp="1"/>
          </p:cNvGraphicFramePr>
          <p:nvPr>
            <p:extLst>
              <p:ext uri="{D42A27DB-BD31-4B8C-83A1-F6EECF244321}">
                <p14:modId xmlns:p14="http://schemas.microsoft.com/office/powerpoint/2010/main" val="3909213154"/>
              </p:ext>
            </p:extLst>
          </p:nvPr>
        </p:nvGraphicFramePr>
        <p:xfrm>
          <a:off x="15240077" y="4695276"/>
          <a:ext cx="3411489" cy="554506"/>
        </p:xfrm>
        <a:graphic>
          <a:graphicData uri="http://schemas.openxmlformats.org/drawingml/2006/table">
            <a:tbl>
              <a:tblPr firstRow="1" bandRow="1">
                <a:tableStyleId>{5C22544A-7EE6-4342-B048-85BDC9FD1C3A}</a:tableStyleId>
              </a:tblPr>
              <a:tblGrid>
                <a:gridCol w="980202">
                  <a:extLst>
                    <a:ext uri="{9D8B030D-6E8A-4147-A177-3AD203B41FA5}">
                      <a16:colId xmlns:a16="http://schemas.microsoft.com/office/drawing/2014/main" val="1437825262"/>
                    </a:ext>
                  </a:extLst>
                </a:gridCol>
                <a:gridCol w="2431287">
                  <a:extLst>
                    <a:ext uri="{9D8B030D-6E8A-4147-A177-3AD203B41FA5}">
                      <a16:colId xmlns:a16="http://schemas.microsoft.com/office/drawing/2014/main" val="3375762987"/>
                    </a:ext>
                  </a:extLst>
                </a:gridCol>
              </a:tblGrid>
              <a:tr h="277253">
                <a:tc>
                  <a:txBody>
                    <a:bodyPr/>
                    <a:lstStyle/>
                    <a:p>
                      <a:r>
                        <a:rPr lang="en-US" sz="1400" b="1">
                          <a:solidFill>
                            <a:schemeClr val="bg2">
                              <a:lumMod val="10000"/>
                            </a:schemeClr>
                          </a:solidFill>
                          <a:latin typeface="+mn-lt"/>
                          <a:cs typeface="Avenir Book" panose="020B0503020203020204" pitchFamily="34" charset="-78"/>
                        </a:rPr>
                        <a:t>Investor</a:t>
                      </a:r>
                      <a:endParaRPr lang="id-ID" sz="1400" b="1">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0,82%</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77253">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Rp6.04 Billion (0,60%)</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sp>
        <p:nvSpPr>
          <p:cNvPr id="236" name="TextBox 235">
            <a:extLst>
              <a:ext uri="{FF2B5EF4-FFF2-40B4-BE49-F238E27FC236}">
                <a16:creationId xmlns:a16="http://schemas.microsoft.com/office/drawing/2014/main" id="{4FB44F34-B23E-9ABC-D074-10E6D1069E06}"/>
              </a:ext>
            </a:extLst>
          </p:cNvPr>
          <p:cNvSpPr txBox="1"/>
          <p:nvPr/>
        </p:nvSpPr>
        <p:spPr>
          <a:xfrm>
            <a:off x="14951242" y="9495459"/>
            <a:ext cx="3031958" cy="307777"/>
          </a:xfrm>
          <a:prstGeom prst="rect">
            <a:avLst/>
          </a:prstGeom>
          <a:noFill/>
        </p:spPr>
        <p:txBody>
          <a:bodyPr wrap="square">
            <a:spAutoFit/>
          </a:bodyPr>
          <a:lstStyle/>
          <a:p>
            <a:pPr algn="just" defTabSz="1371600">
              <a:defRPr/>
            </a:pPr>
            <a:r>
              <a:rPr lang="en-US" sz="1400" dirty="0">
                <a:latin typeface="Arial" panose="020B0604020202020204" pitchFamily="34" charset="0"/>
                <a:cs typeface="Arial" panose="020B0604020202020204" pitchFamily="34" charset="0"/>
              </a:rPr>
              <a:t>Source: KSEI as of March, 31, </a:t>
            </a:r>
            <a:r>
              <a:rPr lang="en-US" dirty="0">
                <a:latin typeface="Arial" panose="020B0604020202020204" pitchFamily="34" charset="0"/>
                <a:cs typeface="Arial" panose="020B0604020202020204" pitchFamily="34" charset="0"/>
              </a:rPr>
              <a:t>2026</a:t>
            </a:r>
            <a:endParaRPr lang="id-ID"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372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AD9CB90A-403E-9934-0FF0-BBA9A21B7E78}"/>
            </a:ext>
          </a:extLst>
        </p:cNvPr>
        <p:cNvGrpSpPr/>
        <p:nvPr/>
      </p:nvGrpSpPr>
      <p:grpSpPr>
        <a:xfrm>
          <a:off x="0" y="0"/>
          <a:ext cx="0" cy="0"/>
          <a:chOff x="0" y="0"/>
          <a:chExt cx="0" cy="0"/>
        </a:xfrm>
      </p:grpSpPr>
      <p:sp>
        <p:nvSpPr>
          <p:cNvPr id="108" name="Google Shape;108;g3aecab119be_0_198">
            <a:extLst>
              <a:ext uri="{FF2B5EF4-FFF2-40B4-BE49-F238E27FC236}">
                <a16:creationId xmlns:a16="http://schemas.microsoft.com/office/drawing/2014/main" id="{C1FA9A06-D919-2729-B054-6151073405E0}"/>
              </a:ext>
            </a:extLst>
          </p:cNvPr>
          <p:cNvSpPr/>
          <p:nvPr/>
        </p:nvSpPr>
        <p:spPr>
          <a:xfrm>
            <a:off x="3142742" y="3358133"/>
            <a:ext cx="1181735" cy="991235"/>
          </a:xfrm>
          <a:custGeom>
            <a:avLst/>
            <a:gdLst/>
            <a:ahLst/>
            <a:cxnLst/>
            <a:rect l="l" t="t" r="r" b="b"/>
            <a:pathLst>
              <a:path w="1181735" h="991235" extrusionOk="0">
                <a:moveTo>
                  <a:pt x="379806" y="487794"/>
                </a:moveTo>
                <a:lnTo>
                  <a:pt x="359206" y="467194"/>
                </a:lnTo>
                <a:lnTo>
                  <a:pt x="352907" y="467194"/>
                </a:lnTo>
                <a:lnTo>
                  <a:pt x="332320" y="487794"/>
                </a:lnTo>
                <a:lnTo>
                  <a:pt x="332320" y="494080"/>
                </a:lnTo>
                <a:lnTo>
                  <a:pt x="352907" y="514680"/>
                </a:lnTo>
                <a:lnTo>
                  <a:pt x="359206" y="514680"/>
                </a:lnTo>
                <a:lnTo>
                  <a:pt x="379806" y="494080"/>
                </a:lnTo>
                <a:lnTo>
                  <a:pt x="379806" y="490943"/>
                </a:lnTo>
                <a:lnTo>
                  <a:pt x="379806" y="487794"/>
                </a:lnTo>
                <a:close/>
              </a:path>
              <a:path w="1181735" h="991235" extrusionOk="0">
                <a:moveTo>
                  <a:pt x="453669" y="487794"/>
                </a:moveTo>
                <a:lnTo>
                  <a:pt x="433070" y="467194"/>
                </a:lnTo>
                <a:lnTo>
                  <a:pt x="426783" y="467194"/>
                </a:lnTo>
                <a:lnTo>
                  <a:pt x="406184" y="487794"/>
                </a:lnTo>
                <a:lnTo>
                  <a:pt x="406184" y="494080"/>
                </a:lnTo>
                <a:lnTo>
                  <a:pt x="426783" y="514680"/>
                </a:lnTo>
                <a:lnTo>
                  <a:pt x="433070" y="514680"/>
                </a:lnTo>
                <a:lnTo>
                  <a:pt x="453669" y="494080"/>
                </a:lnTo>
                <a:lnTo>
                  <a:pt x="453669" y="490943"/>
                </a:lnTo>
                <a:lnTo>
                  <a:pt x="453669" y="487794"/>
                </a:lnTo>
                <a:close/>
              </a:path>
              <a:path w="1181735" h="991235" extrusionOk="0">
                <a:moveTo>
                  <a:pt x="634707" y="214630"/>
                </a:moveTo>
                <a:lnTo>
                  <a:pt x="583755" y="214630"/>
                </a:lnTo>
                <a:lnTo>
                  <a:pt x="583755" y="360121"/>
                </a:lnTo>
                <a:lnTo>
                  <a:pt x="634707" y="360121"/>
                </a:lnTo>
                <a:lnTo>
                  <a:pt x="634707" y="214630"/>
                </a:lnTo>
                <a:close/>
              </a:path>
              <a:path w="1181735" h="991235" extrusionOk="0">
                <a:moveTo>
                  <a:pt x="780961" y="133769"/>
                </a:moveTo>
                <a:lnTo>
                  <a:pt x="777989" y="127660"/>
                </a:lnTo>
                <a:lnTo>
                  <a:pt x="621690" y="4521"/>
                </a:lnTo>
                <a:lnTo>
                  <a:pt x="615454" y="1130"/>
                </a:lnTo>
                <a:lnTo>
                  <a:pt x="608622" y="0"/>
                </a:lnTo>
                <a:lnTo>
                  <a:pt x="601802" y="1130"/>
                </a:lnTo>
                <a:lnTo>
                  <a:pt x="595566" y="4521"/>
                </a:lnTo>
                <a:lnTo>
                  <a:pt x="439254" y="127660"/>
                </a:lnTo>
                <a:lnTo>
                  <a:pt x="436295" y="133769"/>
                </a:lnTo>
                <a:lnTo>
                  <a:pt x="436295" y="140233"/>
                </a:lnTo>
                <a:lnTo>
                  <a:pt x="436295" y="339013"/>
                </a:lnTo>
                <a:lnTo>
                  <a:pt x="437959" y="347230"/>
                </a:lnTo>
                <a:lnTo>
                  <a:pt x="442480" y="353936"/>
                </a:lnTo>
                <a:lnTo>
                  <a:pt x="449186" y="358457"/>
                </a:lnTo>
                <a:lnTo>
                  <a:pt x="457403" y="360121"/>
                </a:lnTo>
                <a:lnTo>
                  <a:pt x="541553" y="360121"/>
                </a:lnTo>
                <a:lnTo>
                  <a:pt x="541553" y="211061"/>
                </a:lnTo>
                <a:lnTo>
                  <a:pt x="544588" y="196037"/>
                </a:lnTo>
                <a:lnTo>
                  <a:pt x="552881" y="183743"/>
                </a:lnTo>
                <a:lnTo>
                  <a:pt x="565162" y="175450"/>
                </a:lnTo>
                <a:lnTo>
                  <a:pt x="580199" y="172415"/>
                </a:lnTo>
                <a:lnTo>
                  <a:pt x="638263" y="172415"/>
                </a:lnTo>
                <a:lnTo>
                  <a:pt x="653300" y="175450"/>
                </a:lnTo>
                <a:lnTo>
                  <a:pt x="665581" y="183743"/>
                </a:lnTo>
                <a:lnTo>
                  <a:pt x="673874" y="196037"/>
                </a:lnTo>
                <a:lnTo>
                  <a:pt x="676910" y="211061"/>
                </a:lnTo>
                <a:lnTo>
                  <a:pt x="676910" y="360121"/>
                </a:lnTo>
                <a:lnTo>
                  <a:pt x="759853" y="360121"/>
                </a:lnTo>
                <a:lnTo>
                  <a:pt x="768070" y="358457"/>
                </a:lnTo>
                <a:lnTo>
                  <a:pt x="774776" y="353936"/>
                </a:lnTo>
                <a:lnTo>
                  <a:pt x="779297" y="347230"/>
                </a:lnTo>
                <a:lnTo>
                  <a:pt x="780961" y="339013"/>
                </a:lnTo>
                <a:lnTo>
                  <a:pt x="780961" y="133769"/>
                </a:lnTo>
                <a:close/>
              </a:path>
              <a:path w="1181735" h="991235" extrusionOk="0">
                <a:moveTo>
                  <a:pt x="1181481" y="499300"/>
                </a:moveTo>
                <a:lnTo>
                  <a:pt x="1177836" y="459181"/>
                </a:lnTo>
                <a:lnTo>
                  <a:pt x="1158709" y="421995"/>
                </a:lnTo>
                <a:lnTo>
                  <a:pt x="1129411" y="396836"/>
                </a:lnTo>
                <a:lnTo>
                  <a:pt x="1094143" y="384949"/>
                </a:lnTo>
                <a:lnTo>
                  <a:pt x="1056995" y="386918"/>
                </a:lnTo>
                <a:lnTo>
                  <a:pt x="1022007" y="403263"/>
                </a:lnTo>
                <a:lnTo>
                  <a:pt x="753135" y="599414"/>
                </a:lnTo>
                <a:lnTo>
                  <a:pt x="617613" y="499668"/>
                </a:lnTo>
                <a:lnTo>
                  <a:pt x="596950" y="487032"/>
                </a:lnTo>
                <a:lnTo>
                  <a:pt x="574827" y="477888"/>
                </a:lnTo>
                <a:lnTo>
                  <a:pt x="551535" y="472325"/>
                </a:lnTo>
                <a:lnTo>
                  <a:pt x="527392" y="470446"/>
                </a:lnTo>
                <a:lnTo>
                  <a:pt x="502920" y="470446"/>
                </a:lnTo>
                <a:lnTo>
                  <a:pt x="494703" y="472109"/>
                </a:lnTo>
                <a:lnTo>
                  <a:pt x="487997" y="476631"/>
                </a:lnTo>
                <a:lnTo>
                  <a:pt x="483476" y="483336"/>
                </a:lnTo>
                <a:lnTo>
                  <a:pt x="481812" y="491553"/>
                </a:lnTo>
                <a:lnTo>
                  <a:pt x="483476" y="499770"/>
                </a:lnTo>
                <a:lnTo>
                  <a:pt x="487997" y="506476"/>
                </a:lnTo>
                <a:lnTo>
                  <a:pt x="494703" y="510997"/>
                </a:lnTo>
                <a:lnTo>
                  <a:pt x="502920" y="512660"/>
                </a:lnTo>
                <a:lnTo>
                  <a:pt x="527392" y="512660"/>
                </a:lnTo>
                <a:lnTo>
                  <a:pt x="544906" y="514019"/>
                </a:lnTo>
                <a:lnTo>
                  <a:pt x="561797" y="518045"/>
                </a:lnTo>
                <a:lnTo>
                  <a:pt x="577811" y="524649"/>
                </a:lnTo>
                <a:lnTo>
                  <a:pt x="592734" y="533755"/>
                </a:lnTo>
                <a:lnTo>
                  <a:pt x="717372" y="625500"/>
                </a:lnTo>
                <a:lnTo>
                  <a:pt x="662228" y="665734"/>
                </a:lnTo>
                <a:lnTo>
                  <a:pt x="644410" y="675284"/>
                </a:lnTo>
                <a:lnTo>
                  <a:pt x="625132" y="679500"/>
                </a:lnTo>
                <a:lnTo>
                  <a:pt x="605421" y="678294"/>
                </a:lnTo>
                <a:lnTo>
                  <a:pt x="586359" y="671576"/>
                </a:lnTo>
                <a:lnTo>
                  <a:pt x="510133" y="632231"/>
                </a:lnTo>
                <a:lnTo>
                  <a:pt x="502069" y="629945"/>
                </a:lnTo>
                <a:lnTo>
                  <a:pt x="494030" y="630885"/>
                </a:lnTo>
                <a:lnTo>
                  <a:pt x="486943" y="634771"/>
                </a:lnTo>
                <a:lnTo>
                  <a:pt x="481698" y="641311"/>
                </a:lnTo>
                <a:lnTo>
                  <a:pt x="479399" y="649376"/>
                </a:lnTo>
                <a:lnTo>
                  <a:pt x="480339" y="657402"/>
                </a:lnTo>
                <a:lnTo>
                  <a:pt x="567004" y="709091"/>
                </a:lnTo>
                <a:lnTo>
                  <a:pt x="628370" y="721614"/>
                </a:lnTo>
                <a:lnTo>
                  <a:pt x="658914" y="714946"/>
                </a:lnTo>
                <a:lnTo>
                  <a:pt x="687095" y="699833"/>
                </a:lnTo>
                <a:lnTo>
                  <a:pt x="714971" y="679500"/>
                </a:lnTo>
                <a:lnTo>
                  <a:pt x="824750" y="599414"/>
                </a:lnTo>
                <a:lnTo>
                  <a:pt x="1046886" y="437362"/>
                </a:lnTo>
                <a:lnTo>
                  <a:pt x="1067028" y="427951"/>
                </a:lnTo>
                <a:lnTo>
                  <a:pt x="1088415" y="426821"/>
                </a:lnTo>
                <a:lnTo>
                  <a:pt x="1108710" y="433666"/>
                </a:lnTo>
                <a:lnTo>
                  <a:pt x="1125575" y="448144"/>
                </a:lnTo>
                <a:lnTo>
                  <a:pt x="1137208" y="470750"/>
                </a:lnTo>
                <a:lnTo>
                  <a:pt x="1139418" y="495147"/>
                </a:lnTo>
                <a:lnTo>
                  <a:pt x="1132471" y="518642"/>
                </a:lnTo>
                <a:lnTo>
                  <a:pt x="660946" y="926680"/>
                </a:lnTo>
                <a:lnTo>
                  <a:pt x="612343" y="948944"/>
                </a:lnTo>
                <a:lnTo>
                  <a:pt x="585685" y="949261"/>
                </a:lnTo>
                <a:lnTo>
                  <a:pt x="559333" y="942060"/>
                </a:lnTo>
                <a:lnTo>
                  <a:pt x="397954" y="872883"/>
                </a:lnTo>
                <a:lnTo>
                  <a:pt x="382993" y="866470"/>
                </a:lnTo>
                <a:lnTo>
                  <a:pt x="295249" y="828852"/>
                </a:lnTo>
                <a:lnTo>
                  <a:pt x="295173" y="476631"/>
                </a:lnTo>
                <a:lnTo>
                  <a:pt x="292049" y="461225"/>
                </a:lnTo>
                <a:lnTo>
                  <a:pt x="290690" y="454482"/>
                </a:lnTo>
                <a:lnTo>
                  <a:pt x="278231" y="436029"/>
                </a:lnTo>
                <a:lnTo>
                  <a:pt x="259791" y="423583"/>
                </a:lnTo>
                <a:lnTo>
                  <a:pt x="253047" y="422224"/>
                </a:lnTo>
                <a:lnTo>
                  <a:pt x="253047" y="468325"/>
                </a:lnTo>
                <a:lnTo>
                  <a:pt x="253047" y="859370"/>
                </a:lnTo>
                <a:lnTo>
                  <a:pt x="245948" y="866470"/>
                </a:lnTo>
                <a:lnTo>
                  <a:pt x="49314" y="866470"/>
                </a:lnTo>
                <a:lnTo>
                  <a:pt x="42214" y="859370"/>
                </a:lnTo>
                <a:lnTo>
                  <a:pt x="42214" y="468325"/>
                </a:lnTo>
                <a:lnTo>
                  <a:pt x="49314" y="461225"/>
                </a:lnTo>
                <a:lnTo>
                  <a:pt x="245948" y="461225"/>
                </a:lnTo>
                <a:lnTo>
                  <a:pt x="253047" y="468325"/>
                </a:lnTo>
                <a:lnTo>
                  <a:pt x="253047" y="422224"/>
                </a:lnTo>
                <a:lnTo>
                  <a:pt x="237223" y="419011"/>
                </a:lnTo>
                <a:lnTo>
                  <a:pt x="58039" y="419011"/>
                </a:lnTo>
                <a:lnTo>
                  <a:pt x="17018" y="436029"/>
                </a:lnTo>
                <a:lnTo>
                  <a:pt x="88" y="476631"/>
                </a:lnTo>
                <a:lnTo>
                  <a:pt x="0" y="850646"/>
                </a:lnTo>
                <a:lnTo>
                  <a:pt x="4572" y="873213"/>
                </a:lnTo>
                <a:lnTo>
                  <a:pt x="17018" y="891667"/>
                </a:lnTo>
                <a:lnTo>
                  <a:pt x="35471" y="904113"/>
                </a:lnTo>
                <a:lnTo>
                  <a:pt x="58039" y="908685"/>
                </a:lnTo>
                <a:lnTo>
                  <a:pt x="237223" y="908685"/>
                </a:lnTo>
                <a:lnTo>
                  <a:pt x="254546" y="906043"/>
                </a:lnTo>
                <a:lnTo>
                  <a:pt x="269786" y="898652"/>
                </a:lnTo>
                <a:lnTo>
                  <a:pt x="282143" y="887336"/>
                </a:lnTo>
                <a:lnTo>
                  <a:pt x="290817" y="872883"/>
                </a:lnTo>
                <a:lnTo>
                  <a:pt x="542709" y="980859"/>
                </a:lnTo>
                <a:lnTo>
                  <a:pt x="580466" y="991171"/>
                </a:lnTo>
                <a:lnTo>
                  <a:pt x="618667" y="990727"/>
                </a:lnTo>
                <a:lnTo>
                  <a:pt x="655307" y="979830"/>
                </a:lnTo>
                <a:lnTo>
                  <a:pt x="688314" y="958811"/>
                </a:lnTo>
                <a:lnTo>
                  <a:pt x="699528" y="949261"/>
                </a:lnTo>
                <a:lnTo>
                  <a:pt x="1144016" y="570661"/>
                </a:lnTo>
                <a:lnTo>
                  <a:pt x="1170063" y="537946"/>
                </a:lnTo>
                <a:lnTo>
                  <a:pt x="1181481" y="4993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g3aecab119be_0_198">
            <a:extLst>
              <a:ext uri="{FF2B5EF4-FFF2-40B4-BE49-F238E27FC236}">
                <a16:creationId xmlns:a16="http://schemas.microsoft.com/office/drawing/2014/main" id="{0127F810-14B0-148D-B07F-B86CA3A7D07D}"/>
              </a:ext>
            </a:extLst>
          </p:cNvPr>
          <p:cNvSpPr/>
          <p:nvPr/>
        </p:nvSpPr>
        <p:spPr>
          <a:xfrm>
            <a:off x="3227565" y="3199612"/>
            <a:ext cx="405764" cy="518795"/>
          </a:xfrm>
          <a:custGeom>
            <a:avLst/>
            <a:gdLst/>
            <a:ahLst/>
            <a:cxnLst/>
            <a:rect l="l" t="t" r="r" b="b"/>
            <a:pathLst>
              <a:path w="405764" h="518795" extrusionOk="0">
                <a:moveTo>
                  <a:pt x="356616" y="50698"/>
                </a:moveTo>
                <a:lnTo>
                  <a:pt x="331355" y="14351"/>
                </a:lnTo>
                <a:lnTo>
                  <a:pt x="298742" y="1104"/>
                </a:lnTo>
                <a:lnTo>
                  <a:pt x="283616" y="1562"/>
                </a:lnTo>
                <a:lnTo>
                  <a:pt x="269455" y="6769"/>
                </a:lnTo>
                <a:lnTo>
                  <a:pt x="257492" y="16459"/>
                </a:lnTo>
                <a:lnTo>
                  <a:pt x="235559" y="41313"/>
                </a:lnTo>
                <a:lnTo>
                  <a:pt x="233870" y="41452"/>
                </a:lnTo>
                <a:lnTo>
                  <a:pt x="233184" y="41452"/>
                </a:lnTo>
                <a:lnTo>
                  <a:pt x="230809" y="41313"/>
                </a:lnTo>
                <a:lnTo>
                  <a:pt x="208597" y="15824"/>
                </a:lnTo>
                <a:lnTo>
                  <a:pt x="197231" y="6350"/>
                </a:lnTo>
                <a:lnTo>
                  <a:pt x="183794" y="1003"/>
                </a:lnTo>
                <a:lnTo>
                  <a:pt x="169303" y="0"/>
                </a:lnTo>
                <a:lnTo>
                  <a:pt x="154813" y="3594"/>
                </a:lnTo>
                <a:lnTo>
                  <a:pt x="113423" y="25488"/>
                </a:lnTo>
                <a:lnTo>
                  <a:pt x="101714" y="51511"/>
                </a:lnTo>
                <a:lnTo>
                  <a:pt x="101815" y="60934"/>
                </a:lnTo>
                <a:lnTo>
                  <a:pt x="103924" y="70129"/>
                </a:lnTo>
                <a:lnTo>
                  <a:pt x="107988" y="78790"/>
                </a:lnTo>
                <a:lnTo>
                  <a:pt x="115862" y="91706"/>
                </a:lnTo>
                <a:lnTo>
                  <a:pt x="125069" y="89687"/>
                </a:lnTo>
                <a:lnTo>
                  <a:pt x="134467" y="88214"/>
                </a:lnTo>
                <a:lnTo>
                  <a:pt x="144056" y="87312"/>
                </a:lnTo>
                <a:lnTo>
                  <a:pt x="153784" y="87007"/>
                </a:lnTo>
                <a:lnTo>
                  <a:pt x="304533" y="87096"/>
                </a:lnTo>
                <a:lnTo>
                  <a:pt x="314185" y="87388"/>
                </a:lnTo>
                <a:lnTo>
                  <a:pt x="323710" y="88265"/>
                </a:lnTo>
                <a:lnTo>
                  <a:pt x="333082" y="89700"/>
                </a:lnTo>
                <a:lnTo>
                  <a:pt x="342290" y="91681"/>
                </a:lnTo>
                <a:lnTo>
                  <a:pt x="350888" y="76695"/>
                </a:lnTo>
                <a:lnTo>
                  <a:pt x="354609" y="68364"/>
                </a:lnTo>
                <a:lnTo>
                  <a:pt x="356527" y="59639"/>
                </a:lnTo>
                <a:lnTo>
                  <a:pt x="356616" y="50698"/>
                </a:lnTo>
                <a:close/>
              </a:path>
              <a:path w="405764" h="518795" extrusionOk="0">
                <a:moveTo>
                  <a:pt x="405739" y="192036"/>
                </a:moveTo>
                <a:lnTo>
                  <a:pt x="364858" y="146748"/>
                </a:lnTo>
                <a:lnTo>
                  <a:pt x="304507" y="129311"/>
                </a:lnTo>
                <a:lnTo>
                  <a:pt x="288937" y="129311"/>
                </a:lnTo>
                <a:lnTo>
                  <a:pt x="288937" y="359346"/>
                </a:lnTo>
                <a:lnTo>
                  <a:pt x="286067" y="377659"/>
                </a:lnTo>
                <a:lnTo>
                  <a:pt x="278066" y="393687"/>
                </a:lnTo>
                <a:lnTo>
                  <a:pt x="265823" y="406527"/>
                </a:lnTo>
                <a:lnTo>
                  <a:pt x="250291" y="415251"/>
                </a:lnTo>
                <a:lnTo>
                  <a:pt x="250240" y="428256"/>
                </a:lnTo>
                <a:lnTo>
                  <a:pt x="248589" y="436473"/>
                </a:lnTo>
                <a:lnTo>
                  <a:pt x="244068" y="443179"/>
                </a:lnTo>
                <a:lnTo>
                  <a:pt x="237363" y="447700"/>
                </a:lnTo>
                <a:lnTo>
                  <a:pt x="229146" y="449364"/>
                </a:lnTo>
                <a:lnTo>
                  <a:pt x="220929" y="447700"/>
                </a:lnTo>
                <a:lnTo>
                  <a:pt x="214223" y="443179"/>
                </a:lnTo>
                <a:lnTo>
                  <a:pt x="209689" y="436473"/>
                </a:lnTo>
                <a:lnTo>
                  <a:pt x="208038" y="428256"/>
                </a:lnTo>
                <a:lnTo>
                  <a:pt x="208038" y="415251"/>
                </a:lnTo>
                <a:lnTo>
                  <a:pt x="196380" y="409333"/>
                </a:lnTo>
                <a:lnTo>
                  <a:pt x="186309" y="401053"/>
                </a:lnTo>
                <a:lnTo>
                  <a:pt x="178206" y="390690"/>
                </a:lnTo>
                <a:lnTo>
                  <a:pt x="172491" y="378510"/>
                </a:lnTo>
                <a:lnTo>
                  <a:pt x="171424" y="370205"/>
                </a:lnTo>
                <a:lnTo>
                  <a:pt x="173570" y="362394"/>
                </a:lnTo>
                <a:lnTo>
                  <a:pt x="178473" y="355955"/>
                </a:lnTo>
                <a:lnTo>
                  <a:pt x="185724" y="351751"/>
                </a:lnTo>
                <a:lnTo>
                  <a:pt x="194030" y="350697"/>
                </a:lnTo>
                <a:lnTo>
                  <a:pt x="201841" y="352831"/>
                </a:lnTo>
                <a:lnTo>
                  <a:pt x="208280" y="357733"/>
                </a:lnTo>
                <a:lnTo>
                  <a:pt x="212471" y="364985"/>
                </a:lnTo>
                <a:lnTo>
                  <a:pt x="214896" y="372122"/>
                </a:lnTo>
                <a:lnTo>
                  <a:pt x="221589" y="376923"/>
                </a:lnTo>
                <a:lnTo>
                  <a:pt x="238836" y="376923"/>
                </a:lnTo>
                <a:lnTo>
                  <a:pt x="246722" y="369036"/>
                </a:lnTo>
                <a:lnTo>
                  <a:pt x="246722" y="350697"/>
                </a:lnTo>
                <a:lnTo>
                  <a:pt x="246722" y="349643"/>
                </a:lnTo>
                <a:lnTo>
                  <a:pt x="238836" y="341757"/>
                </a:lnTo>
                <a:lnTo>
                  <a:pt x="229146" y="341757"/>
                </a:lnTo>
                <a:lnTo>
                  <a:pt x="205892" y="337045"/>
                </a:lnTo>
                <a:lnTo>
                  <a:pt x="186880" y="324218"/>
                </a:lnTo>
                <a:lnTo>
                  <a:pt x="174053" y="305206"/>
                </a:lnTo>
                <a:lnTo>
                  <a:pt x="169341" y="281952"/>
                </a:lnTo>
                <a:lnTo>
                  <a:pt x="172212" y="263639"/>
                </a:lnTo>
                <a:lnTo>
                  <a:pt x="180225" y="247611"/>
                </a:lnTo>
                <a:lnTo>
                  <a:pt x="192468" y="234772"/>
                </a:lnTo>
                <a:lnTo>
                  <a:pt x="208026" y="226034"/>
                </a:lnTo>
                <a:lnTo>
                  <a:pt x="208038" y="209397"/>
                </a:lnTo>
                <a:lnTo>
                  <a:pt x="209689" y="201193"/>
                </a:lnTo>
                <a:lnTo>
                  <a:pt x="214223" y="194475"/>
                </a:lnTo>
                <a:lnTo>
                  <a:pt x="220929" y="189953"/>
                </a:lnTo>
                <a:lnTo>
                  <a:pt x="229146" y="188302"/>
                </a:lnTo>
                <a:lnTo>
                  <a:pt x="237363" y="189953"/>
                </a:lnTo>
                <a:lnTo>
                  <a:pt x="244068" y="194475"/>
                </a:lnTo>
                <a:lnTo>
                  <a:pt x="248589" y="201193"/>
                </a:lnTo>
                <a:lnTo>
                  <a:pt x="250240" y="209397"/>
                </a:lnTo>
                <a:lnTo>
                  <a:pt x="250240" y="226034"/>
                </a:lnTo>
                <a:lnTo>
                  <a:pt x="258216" y="229730"/>
                </a:lnTo>
                <a:lnTo>
                  <a:pt x="281393" y="259143"/>
                </a:lnTo>
                <a:lnTo>
                  <a:pt x="281266" y="263639"/>
                </a:lnTo>
                <a:lnTo>
                  <a:pt x="278650" y="270624"/>
                </a:lnTo>
                <a:lnTo>
                  <a:pt x="272923" y="276733"/>
                </a:lnTo>
                <a:lnTo>
                  <a:pt x="265264" y="280149"/>
                </a:lnTo>
                <a:lnTo>
                  <a:pt x="257175" y="280352"/>
                </a:lnTo>
                <a:lnTo>
                  <a:pt x="249605" y="277507"/>
                </a:lnTo>
                <a:lnTo>
                  <a:pt x="243497" y="271780"/>
                </a:lnTo>
                <a:lnTo>
                  <a:pt x="240182" y="267144"/>
                </a:lnTo>
                <a:lnTo>
                  <a:pt x="234823" y="264375"/>
                </a:lnTo>
                <a:lnTo>
                  <a:pt x="219443" y="264375"/>
                </a:lnTo>
                <a:lnTo>
                  <a:pt x="211556" y="272262"/>
                </a:lnTo>
                <a:lnTo>
                  <a:pt x="211556" y="291655"/>
                </a:lnTo>
                <a:lnTo>
                  <a:pt x="219443" y="299542"/>
                </a:lnTo>
                <a:lnTo>
                  <a:pt x="229146" y="299542"/>
                </a:lnTo>
                <a:lnTo>
                  <a:pt x="252399" y="304253"/>
                </a:lnTo>
                <a:lnTo>
                  <a:pt x="271399" y="317080"/>
                </a:lnTo>
                <a:lnTo>
                  <a:pt x="284226" y="336092"/>
                </a:lnTo>
                <a:lnTo>
                  <a:pt x="288937" y="359346"/>
                </a:lnTo>
                <a:lnTo>
                  <a:pt x="288937" y="129311"/>
                </a:lnTo>
                <a:lnTo>
                  <a:pt x="153784" y="129222"/>
                </a:lnTo>
                <a:lnTo>
                  <a:pt x="109918" y="138049"/>
                </a:lnTo>
                <a:lnTo>
                  <a:pt x="74053" y="162102"/>
                </a:lnTo>
                <a:lnTo>
                  <a:pt x="49847" y="197751"/>
                </a:lnTo>
                <a:lnTo>
                  <a:pt x="40970" y="241363"/>
                </a:lnTo>
                <a:lnTo>
                  <a:pt x="40919" y="317080"/>
                </a:lnTo>
                <a:lnTo>
                  <a:pt x="39725" y="337578"/>
                </a:lnTo>
                <a:lnTo>
                  <a:pt x="36068" y="358521"/>
                </a:lnTo>
                <a:lnTo>
                  <a:pt x="30035" y="378929"/>
                </a:lnTo>
                <a:lnTo>
                  <a:pt x="21717" y="398500"/>
                </a:lnTo>
                <a:lnTo>
                  <a:pt x="6388" y="429425"/>
                </a:lnTo>
                <a:lnTo>
                  <a:pt x="1219" y="444309"/>
                </a:lnTo>
                <a:lnTo>
                  <a:pt x="9232" y="489216"/>
                </a:lnTo>
                <a:lnTo>
                  <a:pt x="46266" y="516547"/>
                </a:lnTo>
                <a:lnTo>
                  <a:pt x="62064" y="518541"/>
                </a:lnTo>
                <a:lnTo>
                  <a:pt x="312864" y="518541"/>
                </a:lnTo>
                <a:lnTo>
                  <a:pt x="310540" y="511962"/>
                </a:lnTo>
                <a:lnTo>
                  <a:pt x="309257" y="504901"/>
                </a:lnTo>
                <a:lnTo>
                  <a:pt x="309257" y="449364"/>
                </a:lnTo>
                <a:lnTo>
                  <a:pt x="309257" y="298754"/>
                </a:lnTo>
                <a:lnTo>
                  <a:pt x="310870" y="284441"/>
                </a:lnTo>
                <a:lnTo>
                  <a:pt x="312318" y="280352"/>
                </a:lnTo>
                <a:lnTo>
                  <a:pt x="315582" y="271094"/>
                </a:lnTo>
                <a:lnTo>
                  <a:pt x="323151" y="259143"/>
                </a:lnTo>
                <a:lnTo>
                  <a:pt x="333400" y="249021"/>
                </a:lnTo>
                <a:lnTo>
                  <a:pt x="405739" y="19203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g3aecab119be_0_198">
            <a:extLst>
              <a:ext uri="{FF2B5EF4-FFF2-40B4-BE49-F238E27FC236}">
                <a16:creationId xmlns:a16="http://schemas.microsoft.com/office/drawing/2014/main" id="{13EE052F-9269-86C2-ABB5-22E767CB73CB}"/>
              </a:ext>
            </a:extLst>
          </p:cNvPr>
          <p:cNvSpPr/>
          <p:nvPr/>
        </p:nvSpPr>
        <p:spPr>
          <a:xfrm>
            <a:off x="3881499" y="3199776"/>
            <a:ext cx="285114" cy="518795"/>
          </a:xfrm>
          <a:custGeom>
            <a:avLst/>
            <a:gdLst/>
            <a:ahLst/>
            <a:cxnLst/>
            <a:rect l="l" t="t" r="r" b="b"/>
            <a:pathLst>
              <a:path w="285114" h="518795" extrusionOk="0">
                <a:moveTo>
                  <a:pt x="263654" y="518760"/>
                </a:moveTo>
                <a:lnTo>
                  <a:pt x="80689" y="518760"/>
                </a:lnTo>
                <a:lnTo>
                  <a:pt x="83098" y="512072"/>
                </a:lnTo>
                <a:lnTo>
                  <a:pt x="84418" y="504869"/>
                </a:lnTo>
                <a:lnTo>
                  <a:pt x="84418" y="298586"/>
                </a:lnTo>
                <a:lnTo>
                  <a:pt x="82804" y="284276"/>
                </a:lnTo>
                <a:lnTo>
                  <a:pt x="78103" y="270927"/>
                </a:lnTo>
                <a:lnTo>
                  <a:pt x="70526" y="258973"/>
                </a:lnTo>
                <a:lnTo>
                  <a:pt x="60284" y="248851"/>
                </a:lnTo>
                <a:lnTo>
                  <a:pt x="0" y="201360"/>
                </a:lnTo>
                <a:lnTo>
                  <a:pt x="0" y="21104"/>
                </a:lnTo>
                <a:lnTo>
                  <a:pt x="1658" y="12889"/>
                </a:lnTo>
                <a:lnTo>
                  <a:pt x="6181" y="6181"/>
                </a:lnTo>
                <a:lnTo>
                  <a:pt x="12889" y="1658"/>
                </a:lnTo>
                <a:lnTo>
                  <a:pt x="21104" y="0"/>
                </a:lnTo>
                <a:lnTo>
                  <a:pt x="263654" y="0"/>
                </a:lnTo>
                <a:lnTo>
                  <a:pt x="271869" y="1658"/>
                </a:lnTo>
                <a:lnTo>
                  <a:pt x="278578" y="6181"/>
                </a:lnTo>
                <a:lnTo>
                  <a:pt x="283100" y="12889"/>
                </a:lnTo>
                <a:lnTo>
                  <a:pt x="284759" y="21104"/>
                </a:lnTo>
                <a:lnTo>
                  <a:pt x="284759" y="103959"/>
                </a:lnTo>
                <a:lnTo>
                  <a:pt x="98739" y="103959"/>
                </a:lnTo>
                <a:lnTo>
                  <a:pt x="90523" y="105618"/>
                </a:lnTo>
                <a:lnTo>
                  <a:pt x="83815" y="110141"/>
                </a:lnTo>
                <a:lnTo>
                  <a:pt x="79292" y="116849"/>
                </a:lnTo>
                <a:lnTo>
                  <a:pt x="77634" y="125064"/>
                </a:lnTo>
                <a:lnTo>
                  <a:pt x="77634" y="137435"/>
                </a:lnTo>
                <a:lnTo>
                  <a:pt x="79292" y="145650"/>
                </a:lnTo>
                <a:lnTo>
                  <a:pt x="83815" y="152359"/>
                </a:lnTo>
                <a:lnTo>
                  <a:pt x="90523" y="156882"/>
                </a:lnTo>
                <a:lnTo>
                  <a:pt x="98739" y="158540"/>
                </a:lnTo>
                <a:lnTo>
                  <a:pt x="284759" y="158540"/>
                </a:lnTo>
                <a:lnTo>
                  <a:pt x="284759" y="186404"/>
                </a:lnTo>
                <a:lnTo>
                  <a:pt x="98739" y="186404"/>
                </a:lnTo>
                <a:lnTo>
                  <a:pt x="77634" y="207508"/>
                </a:lnTo>
                <a:lnTo>
                  <a:pt x="77634" y="219880"/>
                </a:lnTo>
                <a:lnTo>
                  <a:pt x="79292" y="228095"/>
                </a:lnTo>
                <a:lnTo>
                  <a:pt x="83815" y="234803"/>
                </a:lnTo>
                <a:lnTo>
                  <a:pt x="90523" y="239326"/>
                </a:lnTo>
                <a:lnTo>
                  <a:pt x="98739" y="240984"/>
                </a:lnTo>
                <a:lnTo>
                  <a:pt x="284759" y="240984"/>
                </a:lnTo>
                <a:lnTo>
                  <a:pt x="284759" y="277775"/>
                </a:lnTo>
                <a:lnTo>
                  <a:pt x="186020" y="277775"/>
                </a:lnTo>
                <a:lnTo>
                  <a:pt x="177805" y="279433"/>
                </a:lnTo>
                <a:lnTo>
                  <a:pt x="171096" y="283956"/>
                </a:lnTo>
                <a:lnTo>
                  <a:pt x="166573" y="290664"/>
                </a:lnTo>
                <a:lnTo>
                  <a:pt x="164974" y="298586"/>
                </a:lnTo>
                <a:lnTo>
                  <a:pt x="164915" y="311251"/>
                </a:lnTo>
                <a:lnTo>
                  <a:pt x="166573" y="319466"/>
                </a:lnTo>
                <a:lnTo>
                  <a:pt x="171096" y="326174"/>
                </a:lnTo>
                <a:lnTo>
                  <a:pt x="177805" y="330697"/>
                </a:lnTo>
                <a:lnTo>
                  <a:pt x="186020" y="332355"/>
                </a:lnTo>
                <a:lnTo>
                  <a:pt x="284759" y="332355"/>
                </a:lnTo>
                <a:lnTo>
                  <a:pt x="284759" y="360219"/>
                </a:lnTo>
                <a:lnTo>
                  <a:pt x="186020" y="360219"/>
                </a:lnTo>
                <a:lnTo>
                  <a:pt x="177805" y="361877"/>
                </a:lnTo>
                <a:lnTo>
                  <a:pt x="171096" y="366400"/>
                </a:lnTo>
                <a:lnTo>
                  <a:pt x="166573" y="373109"/>
                </a:lnTo>
                <a:lnTo>
                  <a:pt x="164915" y="381324"/>
                </a:lnTo>
                <a:lnTo>
                  <a:pt x="164915" y="393695"/>
                </a:lnTo>
                <a:lnTo>
                  <a:pt x="166573" y="401910"/>
                </a:lnTo>
                <a:lnTo>
                  <a:pt x="171096" y="408618"/>
                </a:lnTo>
                <a:lnTo>
                  <a:pt x="177805" y="413141"/>
                </a:lnTo>
                <a:lnTo>
                  <a:pt x="186020" y="414800"/>
                </a:lnTo>
                <a:lnTo>
                  <a:pt x="284759" y="414800"/>
                </a:lnTo>
                <a:lnTo>
                  <a:pt x="284759" y="497655"/>
                </a:lnTo>
                <a:lnTo>
                  <a:pt x="283100" y="505870"/>
                </a:lnTo>
                <a:lnTo>
                  <a:pt x="278578" y="512578"/>
                </a:lnTo>
                <a:lnTo>
                  <a:pt x="271869" y="517101"/>
                </a:lnTo>
                <a:lnTo>
                  <a:pt x="263654" y="518760"/>
                </a:lnTo>
                <a:close/>
              </a:path>
              <a:path w="285114" h="518795" extrusionOk="0">
                <a:moveTo>
                  <a:pt x="181814" y="158540"/>
                </a:moveTo>
                <a:lnTo>
                  <a:pt x="98739" y="158540"/>
                </a:lnTo>
                <a:lnTo>
                  <a:pt x="106954" y="156882"/>
                </a:lnTo>
                <a:lnTo>
                  <a:pt x="113662" y="152359"/>
                </a:lnTo>
                <a:lnTo>
                  <a:pt x="118185" y="145650"/>
                </a:lnTo>
                <a:lnTo>
                  <a:pt x="119843" y="137435"/>
                </a:lnTo>
                <a:lnTo>
                  <a:pt x="119843" y="125064"/>
                </a:lnTo>
                <a:lnTo>
                  <a:pt x="118185" y="116849"/>
                </a:lnTo>
                <a:lnTo>
                  <a:pt x="113662" y="110141"/>
                </a:lnTo>
                <a:lnTo>
                  <a:pt x="106954" y="105618"/>
                </a:lnTo>
                <a:lnTo>
                  <a:pt x="98739" y="103959"/>
                </a:lnTo>
                <a:lnTo>
                  <a:pt x="181814" y="103959"/>
                </a:lnTo>
                <a:lnTo>
                  <a:pt x="173599" y="105618"/>
                </a:lnTo>
                <a:lnTo>
                  <a:pt x="166891" y="110141"/>
                </a:lnTo>
                <a:lnTo>
                  <a:pt x="162368" y="116849"/>
                </a:lnTo>
                <a:lnTo>
                  <a:pt x="160709" y="125064"/>
                </a:lnTo>
                <a:lnTo>
                  <a:pt x="160709" y="137435"/>
                </a:lnTo>
                <a:lnTo>
                  <a:pt x="162368" y="145650"/>
                </a:lnTo>
                <a:lnTo>
                  <a:pt x="166891" y="152359"/>
                </a:lnTo>
                <a:lnTo>
                  <a:pt x="173599" y="156882"/>
                </a:lnTo>
                <a:lnTo>
                  <a:pt x="181814" y="158540"/>
                </a:lnTo>
                <a:close/>
              </a:path>
              <a:path w="285114" h="518795" extrusionOk="0">
                <a:moveTo>
                  <a:pt x="284759" y="158540"/>
                </a:moveTo>
                <a:lnTo>
                  <a:pt x="181814" y="158540"/>
                </a:lnTo>
                <a:lnTo>
                  <a:pt x="190029" y="156882"/>
                </a:lnTo>
                <a:lnTo>
                  <a:pt x="196738" y="152359"/>
                </a:lnTo>
                <a:lnTo>
                  <a:pt x="201260" y="145650"/>
                </a:lnTo>
                <a:lnTo>
                  <a:pt x="202919" y="137435"/>
                </a:lnTo>
                <a:lnTo>
                  <a:pt x="202919" y="125064"/>
                </a:lnTo>
                <a:lnTo>
                  <a:pt x="201260" y="116849"/>
                </a:lnTo>
                <a:lnTo>
                  <a:pt x="196738" y="110141"/>
                </a:lnTo>
                <a:lnTo>
                  <a:pt x="190029" y="105618"/>
                </a:lnTo>
                <a:lnTo>
                  <a:pt x="181814" y="103959"/>
                </a:lnTo>
                <a:lnTo>
                  <a:pt x="284759" y="103959"/>
                </a:lnTo>
                <a:lnTo>
                  <a:pt x="284759" y="158540"/>
                </a:lnTo>
                <a:close/>
              </a:path>
              <a:path w="285114" h="518795" extrusionOk="0">
                <a:moveTo>
                  <a:pt x="181814" y="240984"/>
                </a:moveTo>
                <a:lnTo>
                  <a:pt x="98739" y="240984"/>
                </a:lnTo>
                <a:lnTo>
                  <a:pt x="106954" y="239326"/>
                </a:lnTo>
                <a:lnTo>
                  <a:pt x="113662" y="234803"/>
                </a:lnTo>
                <a:lnTo>
                  <a:pt x="118185" y="228095"/>
                </a:lnTo>
                <a:lnTo>
                  <a:pt x="119843" y="219880"/>
                </a:lnTo>
                <a:lnTo>
                  <a:pt x="119843" y="207508"/>
                </a:lnTo>
                <a:lnTo>
                  <a:pt x="118185" y="199293"/>
                </a:lnTo>
                <a:lnTo>
                  <a:pt x="113662" y="192585"/>
                </a:lnTo>
                <a:lnTo>
                  <a:pt x="106954" y="188062"/>
                </a:lnTo>
                <a:lnTo>
                  <a:pt x="98739" y="186404"/>
                </a:lnTo>
                <a:lnTo>
                  <a:pt x="181814" y="186404"/>
                </a:lnTo>
                <a:lnTo>
                  <a:pt x="173599" y="188062"/>
                </a:lnTo>
                <a:lnTo>
                  <a:pt x="166891" y="192585"/>
                </a:lnTo>
                <a:lnTo>
                  <a:pt x="162368" y="199293"/>
                </a:lnTo>
                <a:lnTo>
                  <a:pt x="160709" y="207508"/>
                </a:lnTo>
                <a:lnTo>
                  <a:pt x="160709" y="219880"/>
                </a:lnTo>
                <a:lnTo>
                  <a:pt x="162368" y="228095"/>
                </a:lnTo>
                <a:lnTo>
                  <a:pt x="166891" y="234803"/>
                </a:lnTo>
                <a:lnTo>
                  <a:pt x="173599" y="239326"/>
                </a:lnTo>
                <a:lnTo>
                  <a:pt x="181814" y="240984"/>
                </a:lnTo>
                <a:close/>
              </a:path>
              <a:path w="285114" h="518795" extrusionOk="0">
                <a:moveTo>
                  <a:pt x="284759" y="240984"/>
                </a:moveTo>
                <a:lnTo>
                  <a:pt x="181814" y="240984"/>
                </a:lnTo>
                <a:lnTo>
                  <a:pt x="190029" y="239326"/>
                </a:lnTo>
                <a:lnTo>
                  <a:pt x="196738" y="234803"/>
                </a:lnTo>
                <a:lnTo>
                  <a:pt x="201260" y="228095"/>
                </a:lnTo>
                <a:lnTo>
                  <a:pt x="202919" y="219880"/>
                </a:lnTo>
                <a:lnTo>
                  <a:pt x="202919" y="207508"/>
                </a:lnTo>
                <a:lnTo>
                  <a:pt x="201260" y="199293"/>
                </a:lnTo>
                <a:lnTo>
                  <a:pt x="196738" y="192585"/>
                </a:lnTo>
                <a:lnTo>
                  <a:pt x="190029" y="188062"/>
                </a:lnTo>
                <a:lnTo>
                  <a:pt x="181814" y="186404"/>
                </a:lnTo>
                <a:lnTo>
                  <a:pt x="284759" y="186404"/>
                </a:lnTo>
                <a:lnTo>
                  <a:pt x="284759" y="240984"/>
                </a:lnTo>
                <a:close/>
              </a:path>
              <a:path w="285114" h="518795" extrusionOk="0">
                <a:moveTo>
                  <a:pt x="284759" y="332355"/>
                </a:moveTo>
                <a:lnTo>
                  <a:pt x="186020" y="332355"/>
                </a:lnTo>
                <a:lnTo>
                  <a:pt x="194235" y="330697"/>
                </a:lnTo>
                <a:lnTo>
                  <a:pt x="200943" y="326174"/>
                </a:lnTo>
                <a:lnTo>
                  <a:pt x="205466" y="319466"/>
                </a:lnTo>
                <a:lnTo>
                  <a:pt x="207125" y="311251"/>
                </a:lnTo>
                <a:lnTo>
                  <a:pt x="207065" y="298586"/>
                </a:lnTo>
                <a:lnTo>
                  <a:pt x="205466" y="290664"/>
                </a:lnTo>
                <a:lnTo>
                  <a:pt x="200943" y="283956"/>
                </a:lnTo>
                <a:lnTo>
                  <a:pt x="194235" y="279433"/>
                </a:lnTo>
                <a:lnTo>
                  <a:pt x="186020" y="277775"/>
                </a:lnTo>
                <a:lnTo>
                  <a:pt x="284759" y="277775"/>
                </a:lnTo>
                <a:lnTo>
                  <a:pt x="284759" y="332355"/>
                </a:lnTo>
                <a:close/>
              </a:path>
              <a:path w="285114" h="518795" extrusionOk="0">
                <a:moveTo>
                  <a:pt x="284759" y="414800"/>
                </a:moveTo>
                <a:lnTo>
                  <a:pt x="186020" y="414800"/>
                </a:lnTo>
                <a:lnTo>
                  <a:pt x="194235" y="413141"/>
                </a:lnTo>
                <a:lnTo>
                  <a:pt x="200943" y="408618"/>
                </a:lnTo>
                <a:lnTo>
                  <a:pt x="205466" y="401910"/>
                </a:lnTo>
                <a:lnTo>
                  <a:pt x="207125" y="393695"/>
                </a:lnTo>
                <a:lnTo>
                  <a:pt x="207125" y="381324"/>
                </a:lnTo>
                <a:lnTo>
                  <a:pt x="205466" y="373109"/>
                </a:lnTo>
                <a:lnTo>
                  <a:pt x="200943" y="366400"/>
                </a:lnTo>
                <a:lnTo>
                  <a:pt x="194235" y="361877"/>
                </a:lnTo>
                <a:lnTo>
                  <a:pt x="186020" y="360219"/>
                </a:lnTo>
                <a:lnTo>
                  <a:pt x="284759" y="360219"/>
                </a:lnTo>
                <a:lnTo>
                  <a:pt x="284759" y="4148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g3aecab119be_0_198">
            <a:extLst>
              <a:ext uri="{FF2B5EF4-FFF2-40B4-BE49-F238E27FC236}">
                <a16:creationId xmlns:a16="http://schemas.microsoft.com/office/drawing/2014/main" id="{B369C15A-5957-334E-E30C-53946AE62688}"/>
              </a:ext>
            </a:extLst>
          </p:cNvPr>
          <p:cNvSpPr/>
          <p:nvPr/>
        </p:nvSpPr>
        <p:spPr>
          <a:xfrm>
            <a:off x="9401508" y="3783114"/>
            <a:ext cx="294640" cy="294639"/>
          </a:xfrm>
          <a:custGeom>
            <a:avLst/>
            <a:gdLst/>
            <a:ahLst/>
            <a:cxnLst/>
            <a:rect l="l" t="t" r="r" b="b"/>
            <a:pathLst>
              <a:path w="294640" h="294639" extrusionOk="0">
                <a:moveTo>
                  <a:pt x="216584"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268238" y="60667"/>
                </a:lnTo>
                <a:lnTo>
                  <a:pt x="285910" y="91000"/>
                </a:lnTo>
                <a:lnTo>
                  <a:pt x="147381" y="91000"/>
                </a:lnTo>
                <a:lnTo>
                  <a:pt x="125720" y="95619"/>
                </a:lnTo>
                <a:lnTo>
                  <a:pt x="108135" y="107694"/>
                </a:lnTo>
                <a:lnTo>
                  <a:pt x="96400" y="125426"/>
                </a:lnTo>
                <a:lnTo>
                  <a:pt x="92288" y="147014"/>
                </a:lnTo>
                <a:lnTo>
                  <a:pt x="96948" y="168481"/>
                </a:lnTo>
                <a:lnTo>
                  <a:pt x="109136" y="185908"/>
                </a:lnTo>
                <a:lnTo>
                  <a:pt x="127032" y="197537"/>
                </a:lnTo>
                <a:lnTo>
                  <a:pt x="148816" y="201610"/>
                </a:lnTo>
                <a:lnTo>
                  <a:pt x="286906" y="201610"/>
                </a:lnTo>
                <a:lnTo>
                  <a:pt x="268239" y="233655"/>
                </a:lnTo>
                <a:lnTo>
                  <a:pt x="216566" y="233655"/>
                </a:lnTo>
                <a:lnTo>
                  <a:pt x="77737" y="233655"/>
                </a:lnTo>
                <a:lnTo>
                  <a:pt x="70177" y="233692"/>
                </a:lnTo>
                <a:lnTo>
                  <a:pt x="37121" y="252602"/>
                </a:lnTo>
                <a:close/>
              </a:path>
              <a:path w="294640" h="294639" extrusionOk="0">
                <a:moveTo>
                  <a:pt x="268238" y="60667"/>
                </a:moveTo>
                <a:lnTo>
                  <a:pt x="216584" y="60667"/>
                </a:lnTo>
                <a:lnTo>
                  <a:pt x="224144" y="60630"/>
                </a:lnTo>
                <a:lnTo>
                  <a:pt x="257201" y="41720"/>
                </a:lnTo>
                <a:lnTo>
                  <a:pt x="268238" y="60667"/>
                </a:lnTo>
                <a:close/>
              </a:path>
              <a:path w="294640" h="294639" extrusionOk="0">
                <a:moveTo>
                  <a:pt x="286906" y="201610"/>
                </a:moveTo>
                <a:lnTo>
                  <a:pt x="148816" y="201610"/>
                </a:lnTo>
                <a:lnTo>
                  <a:pt x="170478" y="196989"/>
                </a:lnTo>
                <a:lnTo>
                  <a:pt x="188062" y="184910"/>
                </a:lnTo>
                <a:lnTo>
                  <a:pt x="199797" y="167177"/>
                </a:lnTo>
                <a:lnTo>
                  <a:pt x="203910" y="145597"/>
                </a:lnTo>
                <a:lnTo>
                  <a:pt x="199250" y="124130"/>
                </a:lnTo>
                <a:lnTo>
                  <a:pt x="187062" y="106703"/>
                </a:lnTo>
                <a:lnTo>
                  <a:pt x="169166" y="95074"/>
                </a:lnTo>
                <a:lnTo>
                  <a:pt x="147381" y="91000"/>
                </a:lnTo>
                <a:lnTo>
                  <a:pt x="285910" y="91000"/>
                </a:lnTo>
                <a:lnTo>
                  <a:pt x="294322" y="105440"/>
                </a:lnTo>
                <a:lnTo>
                  <a:pt x="256594" y="127036"/>
                </a:lnTo>
                <a:lnTo>
                  <a:pt x="257808" y="133567"/>
                </a:lnTo>
                <a:lnTo>
                  <a:pt x="258525" y="140281"/>
                </a:lnTo>
                <a:lnTo>
                  <a:pt x="258525" y="154041"/>
                </a:lnTo>
                <a:lnTo>
                  <a:pt x="257808" y="160755"/>
                </a:lnTo>
                <a:lnTo>
                  <a:pt x="256594" y="167285"/>
                </a:lnTo>
                <a:lnTo>
                  <a:pt x="294322" y="188881"/>
                </a:lnTo>
                <a:lnTo>
                  <a:pt x="286906" y="201610"/>
                </a:lnTo>
                <a:close/>
              </a:path>
              <a:path w="294640" h="294639" extrusionOk="0">
                <a:moveTo>
                  <a:pt x="257201" y="252602"/>
                </a:moveTo>
                <a:lnTo>
                  <a:pt x="224145" y="233692"/>
                </a:lnTo>
                <a:lnTo>
                  <a:pt x="216566" y="233655"/>
                </a:lnTo>
                <a:lnTo>
                  <a:pt x="268239" y="233655"/>
                </a:lnTo>
                <a:lnTo>
                  <a:pt x="257201" y="25260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g3aecab119be_0_198">
            <a:extLst>
              <a:ext uri="{FF2B5EF4-FFF2-40B4-BE49-F238E27FC236}">
                <a16:creationId xmlns:a16="http://schemas.microsoft.com/office/drawing/2014/main" id="{05F29751-965A-917A-F1E3-8F94F39B2EDD}"/>
              </a:ext>
            </a:extLst>
          </p:cNvPr>
          <p:cNvSpPr/>
          <p:nvPr/>
        </p:nvSpPr>
        <p:spPr>
          <a:xfrm>
            <a:off x="8592122" y="3783114"/>
            <a:ext cx="294640" cy="294639"/>
          </a:xfrm>
          <a:custGeom>
            <a:avLst/>
            <a:gdLst/>
            <a:ahLst/>
            <a:cxnLst/>
            <a:rect l="l" t="t" r="r" b="b"/>
            <a:pathLst>
              <a:path w="294640" h="294639" extrusionOk="0">
                <a:moveTo>
                  <a:pt x="268238"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lnTo>
                  <a:pt x="268238" y="60667"/>
                </a:lnTo>
                <a:close/>
              </a:path>
              <a:path w="294640" h="294639" extrusionOk="0">
                <a:moveTo>
                  <a:pt x="268238" y="60667"/>
                </a:moveTo>
                <a:lnTo>
                  <a:pt x="216584" y="60667"/>
                </a:lnTo>
                <a:lnTo>
                  <a:pt x="224144" y="60630"/>
                </a:lnTo>
                <a:lnTo>
                  <a:pt x="257201" y="41720"/>
                </a:lnTo>
                <a:lnTo>
                  <a:pt x="268238"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77756" y="60667"/>
                </a:lnTo>
                <a:lnTo>
                  <a:pt x="268238" y="60667"/>
                </a:lnTo>
                <a:lnTo>
                  <a:pt x="285899" y="90982"/>
                </a:lnTo>
                <a:lnTo>
                  <a:pt x="147381" y="90982"/>
                </a:lnTo>
                <a:lnTo>
                  <a:pt x="125710" y="95603"/>
                </a:lnTo>
                <a:lnTo>
                  <a:pt x="108122" y="107682"/>
                </a:lnTo>
                <a:lnTo>
                  <a:pt x="96390" y="125415"/>
                </a:lnTo>
                <a:lnTo>
                  <a:pt x="92288" y="146995"/>
                </a:lnTo>
                <a:lnTo>
                  <a:pt x="96948" y="168463"/>
                </a:lnTo>
                <a:lnTo>
                  <a:pt x="109136" y="185889"/>
                </a:lnTo>
                <a:lnTo>
                  <a:pt x="127032" y="197518"/>
                </a:lnTo>
                <a:lnTo>
                  <a:pt x="148816" y="201592"/>
                </a:lnTo>
                <a:lnTo>
                  <a:pt x="286917" y="201592"/>
                </a:lnTo>
                <a:lnTo>
                  <a:pt x="268238" y="233655"/>
                </a:lnTo>
                <a:lnTo>
                  <a:pt x="77737" y="233655"/>
                </a:lnTo>
                <a:lnTo>
                  <a:pt x="70177" y="233692"/>
                </a:lnTo>
                <a:lnTo>
                  <a:pt x="37121" y="252602"/>
                </a:lnTo>
                <a:close/>
              </a:path>
              <a:path w="294640" h="294639" extrusionOk="0">
                <a:moveTo>
                  <a:pt x="286917" y="201592"/>
                </a:moveTo>
                <a:lnTo>
                  <a:pt x="148816" y="201592"/>
                </a:lnTo>
                <a:lnTo>
                  <a:pt x="170480" y="196974"/>
                </a:lnTo>
                <a:lnTo>
                  <a:pt x="188069" y="184898"/>
                </a:lnTo>
                <a:lnTo>
                  <a:pt x="199805" y="167167"/>
                </a:lnTo>
                <a:lnTo>
                  <a:pt x="203910" y="145579"/>
                </a:lnTo>
                <a:lnTo>
                  <a:pt x="199250" y="124111"/>
                </a:lnTo>
                <a:lnTo>
                  <a:pt x="187062" y="106684"/>
                </a:lnTo>
                <a:lnTo>
                  <a:pt x="169166" y="95056"/>
                </a:lnTo>
                <a:lnTo>
                  <a:pt x="147381" y="90982"/>
                </a:lnTo>
                <a:lnTo>
                  <a:pt x="285899" y="90982"/>
                </a:lnTo>
                <a:lnTo>
                  <a:pt x="294322" y="105440"/>
                </a:lnTo>
                <a:lnTo>
                  <a:pt x="256594" y="127036"/>
                </a:lnTo>
                <a:lnTo>
                  <a:pt x="257808" y="133567"/>
                </a:lnTo>
                <a:lnTo>
                  <a:pt x="258525" y="140281"/>
                </a:lnTo>
                <a:lnTo>
                  <a:pt x="258525" y="154041"/>
                </a:lnTo>
                <a:lnTo>
                  <a:pt x="257808" y="160755"/>
                </a:lnTo>
                <a:lnTo>
                  <a:pt x="256594" y="167285"/>
                </a:lnTo>
                <a:lnTo>
                  <a:pt x="294322" y="188881"/>
                </a:lnTo>
                <a:lnTo>
                  <a:pt x="286917" y="20159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 w="294640" h="294639" extrusionOk="0">
                <a:moveTo>
                  <a:pt x="257201" y="252602"/>
                </a:moveTo>
                <a:lnTo>
                  <a:pt x="224144" y="233692"/>
                </a:lnTo>
                <a:lnTo>
                  <a:pt x="216566" y="233655"/>
                </a:lnTo>
                <a:lnTo>
                  <a:pt x="268238" y="233655"/>
                </a:lnTo>
                <a:lnTo>
                  <a:pt x="257201" y="25260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3" name="Google Shape;113;g3aecab119be_0_198">
            <a:extLst>
              <a:ext uri="{FF2B5EF4-FFF2-40B4-BE49-F238E27FC236}">
                <a16:creationId xmlns:a16="http://schemas.microsoft.com/office/drawing/2014/main" id="{09E71AC6-461A-08B1-6F36-E22281C98BCD}"/>
              </a:ext>
            </a:extLst>
          </p:cNvPr>
          <p:cNvGrpSpPr/>
          <p:nvPr/>
        </p:nvGrpSpPr>
        <p:grpSpPr>
          <a:xfrm>
            <a:off x="8997152" y="3379359"/>
            <a:ext cx="294004" cy="477335"/>
            <a:chOff x="8997152" y="3379359"/>
            <a:chExt cx="294004" cy="477335"/>
          </a:xfrm>
        </p:grpSpPr>
        <p:pic>
          <p:nvPicPr>
            <p:cNvPr id="114" name="Google Shape;114;g3aecab119be_0_198">
              <a:extLst>
                <a:ext uri="{FF2B5EF4-FFF2-40B4-BE49-F238E27FC236}">
                  <a16:creationId xmlns:a16="http://schemas.microsoft.com/office/drawing/2014/main" id="{7D10DDD3-D321-26E1-BBC9-55B2388DA635}"/>
                </a:ext>
              </a:extLst>
            </p:cNvPr>
            <p:cNvPicPr preferRelativeResize="0"/>
            <p:nvPr/>
          </p:nvPicPr>
          <p:blipFill rotWithShape="1">
            <a:blip r:embed="rId3">
              <a:alphaModFix/>
            </a:blip>
            <a:srcRect/>
            <a:stretch/>
          </p:blipFill>
          <p:spPr>
            <a:xfrm>
              <a:off x="9070395" y="3764719"/>
              <a:ext cx="147161" cy="91975"/>
            </a:xfrm>
            <a:prstGeom prst="rect">
              <a:avLst/>
            </a:prstGeom>
            <a:noFill/>
            <a:ln>
              <a:noFill/>
            </a:ln>
          </p:spPr>
        </p:pic>
        <p:sp>
          <p:nvSpPr>
            <p:cNvPr id="115" name="Google Shape;115;g3aecab119be_0_198">
              <a:extLst>
                <a:ext uri="{FF2B5EF4-FFF2-40B4-BE49-F238E27FC236}">
                  <a16:creationId xmlns:a16="http://schemas.microsoft.com/office/drawing/2014/main" id="{D96BBDC4-770F-E1A8-D923-B46221A16360}"/>
                </a:ext>
              </a:extLst>
            </p:cNvPr>
            <p:cNvSpPr/>
            <p:nvPr/>
          </p:nvSpPr>
          <p:spPr>
            <a:xfrm>
              <a:off x="8997152" y="3379359"/>
              <a:ext cx="294004" cy="348614"/>
            </a:xfrm>
            <a:custGeom>
              <a:avLst/>
              <a:gdLst/>
              <a:ahLst/>
              <a:cxnLst/>
              <a:rect l="l" t="t" r="r" b="b"/>
              <a:pathLst>
                <a:path w="294004" h="348614" extrusionOk="0">
                  <a:moveTo>
                    <a:pt x="220404" y="348569"/>
                  </a:moveTo>
                  <a:lnTo>
                    <a:pt x="165218" y="348569"/>
                  </a:lnTo>
                  <a:lnTo>
                    <a:pt x="165218" y="232404"/>
                  </a:lnTo>
                  <a:lnTo>
                    <a:pt x="162496" y="226941"/>
                  </a:lnTo>
                  <a:lnTo>
                    <a:pt x="92778" y="174661"/>
                  </a:lnTo>
                  <a:lnTo>
                    <a:pt x="91638" y="172380"/>
                  </a:lnTo>
                  <a:lnTo>
                    <a:pt x="91638" y="147639"/>
                  </a:lnTo>
                  <a:lnTo>
                    <a:pt x="100247" y="144052"/>
                  </a:lnTo>
                  <a:lnTo>
                    <a:pt x="133818" y="177623"/>
                  </a:lnTo>
                  <a:lnTo>
                    <a:pt x="139905" y="181669"/>
                  </a:lnTo>
                  <a:lnTo>
                    <a:pt x="146823" y="183018"/>
                  </a:lnTo>
                  <a:lnTo>
                    <a:pt x="153742" y="181669"/>
                  </a:lnTo>
                  <a:lnTo>
                    <a:pt x="159829" y="177623"/>
                  </a:lnTo>
                  <a:lnTo>
                    <a:pt x="193381" y="144052"/>
                  </a:lnTo>
                  <a:lnTo>
                    <a:pt x="202009" y="147639"/>
                  </a:lnTo>
                  <a:lnTo>
                    <a:pt x="202009" y="169842"/>
                  </a:lnTo>
                  <a:lnTo>
                    <a:pt x="200390" y="172454"/>
                  </a:lnTo>
                  <a:lnTo>
                    <a:pt x="173883" y="187317"/>
                  </a:lnTo>
                  <a:lnTo>
                    <a:pt x="192057" y="219307"/>
                  </a:lnTo>
                  <a:lnTo>
                    <a:pt x="232207" y="190304"/>
                  </a:lnTo>
                  <a:lnTo>
                    <a:pt x="238799" y="166936"/>
                  </a:lnTo>
                  <a:lnTo>
                    <a:pt x="238799" y="153838"/>
                  </a:lnTo>
                  <a:lnTo>
                    <a:pt x="235304" y="136571"/>
                  </a:lnTo>
                  <a:lnTo>
                    <a:pt x="225778" y="122454"/>
                  </a:lnTo>
                  <a:lnTo>
                    <a:pt x="211661" y="112928"/>
                  </a:lnTo>
                  <a:lnTo>
                    <a:pt x="194393" y="109432"/>
                  </a:lnTo>
                  <a:lnTo>
                    <a:pt x="185661" y="110285"/>
                  </a:lnTo>
                  <a:lnTo>
                    <a:pt x="177389" y="112789"/>
                  </a:lnTo>
                  <a:lnTo>
                    <a:pt x="169769" y="116867"/>
                  </a:lnTo>
                  <a:lnTo>
                    <a:pt x="162993" y="122438"/>
                  </a:lnTo>
                  <a:lnTo>
                    <a:pt x="146823" y="138607"/>
                  </a:lnTo>
                  <a:lnTo>
                    <a:pt x="130654" y="122438"/>
                  </a:lnTo>
                  <a:lnTo>
                    <a:pt x="123877" y="116867"/>
                  </a:lnTo>
                  <a:lnTo>
                    <a:pt x="116257" y="112789"/>
                  </a:lnTo>
                  <a:lnTo>
                    <a:pt x="107986" y="110285"/>
                  </a:lnTo>
                  <a:lnTo>
                    <a:pt x="99253" y="109432"/>
                  </a:lnTo>
                  <a:lnTo>
                    <a:pt x="81986" y="112928"/>
                  </a:lnTo>
                  <a:lnTo>
                    <a:pt x="67869" y="122454"/>
                  </a:lnTo>
                  <a:lnTo>
                    <a:pt x="58343" y="136571"/>
                  </a:lnTo>
                  <a:lnTo>
                    <a:pt x="54848" y="153838"/>
                  </a:lnTo>
                  <a:lnTo>
                    <a:pt x="54848" y="170007"/>
                  </a:lnTo>
                  <a:lnTo>
                    <a:pt x="72617" y="205529"/>
                  </a:lnTo>
                  <a:lnTo>
                    <a:pt x="128428" y="247396"/>
                  </a:lnTo>
                  <a:lnTo>
                    <a:pt x="128428" y="348569"/>
                  </a:lnTo>
                  <a:lnTo>
                    <a:pt x="73243" y="348569"/>
                  </a:lnTo>
                  <a:lnTo>
                    <a:pt x="73243" y="337900"/>
                  </a:lnTo>
                  <a:lnTo>
                    <a:pt x="70589" y="311715"/>
                  </a:lnTo>
                  <a:lnTo>
                    <a:pt x="63006" y="286775"/>
                  </a:lnTo>
                  <a:lnTo>
                    <a:pt x="51063" y="263457"/>
                  </a:lnTo>
                  <a:lnTo>
                    <a:pt x="35330" y="242135"/>
                  </a:lnTo>
                  <a:lnTo>
                    <a:pt x="17690" y="216759"/>
                  </a:lnTo>
                  <a:lnTo>
                    <a:pt x="5654" y="187878"/>
                  </a:lnTo>
                  <a:lnTo>
                    <a:pt x="0" y="156253"/>
                  </a:lnTo>
                  <a:lnTo>
                    <a:pt x="1502" y="122640"/>
                  </a:lnTo>
                  <a:lnTo>
                    <a:pt x="16708" y="77345"/>
                  </a:lnTo>
                  <a:lnTo>
                    <a:pt x="45257" y="39880"/>
                  </a:lnTo>
                  <a:lnTo>
                    <a:pt x="84060" y="13135"/>
                  </a:lnTo>
                  <a:lnTo>
                    <a:pt x="130029" y="0"/>
                  </a:lnTo>
                  <a:lnTo>
                    <a:pt x="181177" y="3094"/>
                  </a:lnTo>
                  <a:lnTo>
                    <a:pt x="226100" y="22218"/>
                  </a:lnTo>
                  <a:lnTo>
                    <a:pt x="261845" y="54417"/>
                  </a:lnTo>
                  <a:lnTo>
                    <a:pt x="285457" y="96737"/>
                  </a:lnTo>
                  <a:lnTo>
                    <a:pt x="293985" y="146223"/>
                  </a:lnTo>
                  <a:lnTo>
                    <a:pt x="291497" y="173273"/>
                  </a:lnTo>
                  <a:lnTo>
                    <a:pt x="284332" y="198672"/>
                  </a:lnTo>
                  <a:lnTo>
                    <a:pt x="272938" y="221980"/>
                  </a:lnTo>
                  <a:lnTo>
                    <a:pt x="242141" y="263862"/>
                  </a:lnTo>
                  <a:lnTo>
                    <a:pt x="230386" y="287033"/>
                  </a:lnTo>
                  <a:lnTo>
                    <a:pt x="222980" y="311839"/>
                  </a:lnTo>
                  <a:lnTo>
                    <a:pt x="220404" y="337845"/>
                  </a:lnTo>
                  <a:lnTo>
                    <a:pt x="220404" y="34856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6" name="Google Shape;116;g3aecab119be_0_198">
            <a:extLst>
              <a:ext uri="{FF2B5EF4-FFF2-40B4-BE49-F238E27FC236}">
                <a16:creationId xmlns:a16="http://schemas.microsoft.com/office/drawing/2014/main" id="{B1523669-A3D9-9008-CBA5-D46339856B39}"/>
              </a:ext>
            </a:extLst>
          </p:cNvPr>
          <p:cNvSpPr/>
          <p:nvPr/>
        </p:nvSpPr>
        <p:spPr>
          <a:xfrm>
            <a:off x="9125580" y="3268050"/>
            <a:ext cx="36829" cy="55245"/>
          </a:xfrm>
          <a:custGeom>
            <a:avLst/>
            <a:gdLst/>
            <a:ahLst/>
            <a:cxnLst/>
            <a:rect l="l" t="t" r="r" b="b"/>
            <a:pathLst>
              <a:path w="36829" h="55245" extrusionOk="0">
                <a:moveTo>
                  <a:pt x="36790" y="55185"/>
                </a:moveTo>
                <a:lnTo>
                  <a:pt x="0" y="55185"/>
                </a:lnTo>
                <a:lnTo>
                  <a:pt x="0" y="0"/>
                </a:lnTo>
                <a:lnTo>
                  <a:pt x="36790" y="0"/>
                </a:lnTo>
                <a:lnTo>
                  <a:pt x="36790" y="5518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g3aecab119be_0_198">
            <a:extLst>
              <a:ext uri="{FF2B5EF4-FFF2-40B4-BE49-F238E27FC236}">
                <a16:creationId xmlns:a16="http://schemas.microsoft.com/office/drawing/2014/main" id="{209887EB-266C-AC60-94CC-414F76DD9770}"/>
              </a:ext>
            </a:extLst>
          </p:cNvPr>
          <p:cNvSpPr/>
          <p:nvPr/>
        </p:nvSpPr>
        <p:spPr>
          <a:xfrm>
            <a:off x="9346323"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g3aecab119be_0_198">
            <a:extLst>
              <a:ext uri="{FF2B5EF4-FFF2-40B4-BE49-F238E27FC236}">
                <a16:creationId xmlns:a16="http://schemas.microsoft.com/office/drawing/2014/main" id="{C1B57C5F-0639-4180-28DD-C439817BEDF6}"/>
              </a:ext>
            </a:extLst>
          </p:cNvPr>
          <p:cNvSpPr/>
          <p:nvPr/>
        </p:nvSpPr>
        <p:spPr>
          <a:xfrm>
            <a:off x="8886444"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g3aecab119be_0_198">
            <a:extLst>
              <a:ext uri="{FF2B5EF4-FFF2-40B4-BE49-F238E27FC236}">
                <a16:creationId xmlns:a16="http://schemas.microsoft.com/office/drawing/2014/main" id="{A73E9302-EA65-1CBD-06FA-45F169E26D11}"/>
              </a:ext>
            </a:extLst>
          </p:cNvPr>
          <p:cNvSpPr/>
          <p:nvPr/>
        </p:nvSpPr>
        <p:spPr>
          <a:xfrm>
            <a:off x="9274040" y="3655664"/>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g3aecab119be_0_198">
            <a:extLst>
              <a:ext uri="{FF2B5EF4-FFF2-40B4-BE49-F238E27FC236}">
                <a16:creationId xmlns:a16="http://schemas.microsoft.com/office/drawing/2014/main" id="{FB3B6AA9-30F3-1CC4-9D69-D35A02B313E7}"/>
              </a:ext>
            </a:extLst>
          </p:cNvPr>
          <p:cNvSpPr/>
          <p:nvPr/>
        </p:nvSpPr>
        <p:spPr>
          <a:xfrm>
            <a:off x="8948863" y="3330469"/>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g3aecab119be_0_198">
            <a:extLst>
              <a:ext uri="{FF2B5EF4-FFF2-40B4-BE49-F238E27FC236}">
                <a16:creationId xmlns:a16="http://schemas.microsoft.com/office/drawing/2014/main" id="{86F1B902-DFFC-A889-20EA-404BA7911EE1}"/>
              </a:ext>
            </a:extLst>
          </p:cNvPr>
          <p:cNvSpPr/>
          <p:nvPr/>
        </p:nvSpPr>
        <p:spPr>
          <a:xfrm>
            <a:off x="9274040" y="3330474"/>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g3aecab119be_0_198">
            <a:extLst>
              <a:ext uri="{FF2B5EF4-FFF2-40B4-BE49-F238E27FC236}">
                <a16:creationId xmlns:a16="http://schemas.microsoft.com/office/drawing/2014/main" id="{2A2EEE11-654D-511E-6F63-AACFE3FCFD1B}"/>
              </a:ext>
            </a:extLst>
          </p:cNvPr>
          <p:cNvSpPr/>
          <p:nvPr/>
        </p:nvSpPr>
        <p:spPr>
          <a:xfrm>
            <a:off x="8948845" y="3655651"/>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3" name="Google Shape;123;g3aecab119be_0_198">
            <a:extLst>
              <a:ext uri="{FF2B5EF4-FFF2-40B4-BE49-F238E27FC236}">
                <a16:creationId xmlns:a16="http://schemas.microsoft.com/office/drawing/2014/main" id="{69B3E750-5D94-7ED9-5C3C-813582527307}"/>
              </a:ext>
            </a:extLst>
          </p:cNvPr>
          <p:cNvPicPr preferRelativeResize="0"/>
          <p:nvPr/>
        </p:nvPicPr>
        <p:blipFill rotWithShape="1">
          <a:blip r:embed="rId4">
            <a:alphaModFix/>
          </a:blip>
          <a:srcRect/>
          <a:stretch/>
        </p:blipFill>
        <p:spPr>
          <a:xfrm>
            <a:off x="8858704" y="4079203"/>
            <a:ext cx="125252" cy="82502"/>
          </a:xfrm>
          <a:prstGeom prst="rect">
            <a:avLst/>
          </a:prstGeom>
          <a:noFill/>
          <a:ln>
            <a:noFill/>
          </a:ln>
        </p:spPr>
      </p:pic>
      <p:pic>
        <p:nvPicPr>
          <p:cNvPr id="124" name="Google Shape;124;g3aecab119be_0_198">
            <a:extLst>
              <a:ext uri="{FF2B5EF4-FFF2-40B4-BE49-F238E27FC236}">
                <a16:creationId xmlns:a16="http://schemas.microsoft.com/office/drawing/2014/main" id="{FDF5A668-0728-8AFE-B346-C3F643590C87}"/>
              </a:ext>
            </a:extLst>
          </p:cNvPr>
          <p:cNvPicPr preferRelativeResize="0"/>
          <p:nvPr/>
        </p:nvPicPr>
        <p:blipFill rotWithShape="1">
          <a:blip r:embed="rId5">
            <a:alphaModFix/>
          </a:blip>
          <a:srcRect/>
          <a:stretch/>
        </p:blipFill>
        <p:spPr>
          <a:xfrm>
            <a:off x="9303995" y="4079938"/>
            <a:ext cx="123909" cy="81766"/>
          </a:xfrm>
          <a:prstGeom prst="rect">
            <a:avLst/>
          </a:prstGeom>
          <a:noFill/>
          <a:ln>
            <a:noFill/>
          </a:ln>
        </p:spPr>
      </p:pic>
      <p:sp>
        <p:nvSpPr>
          <p:cNvPr id="125" name="Google Shape;125;g3aecab119be_0_198">
            <a:extLst>
              <a:ext uri="{FF2B5EF4-FFF2-40B4-BE49-F238E27FC236}">
                <a16:creationId xmlns:a16="http://schemas.microsoft.com/office/drawing/2014/main" id="{FABD3904-04F7-7A5F-B6D2-CDDF94B5A499}"/>
              </a:ext>
            </a:extLst>
          </p:cNvPr>
          <p:cNvSpPr/>
          <p:nvPr/>
        </p:nvSpPr>
        <p:spPr>
          <a:xfrm>
            <a:off x="8610517" y="3194469"/>
            <a:ext cx="1067434" cy="554354"/>
          </a:xfrm>
          <a:custGeom>
            <a:avLst/>
            <a:gdLst/>
            <a:ahLst/>
            <a:cxnLst/>
            <a:rect l="l" t="t" r="r" b="b"/>
            <a:pathLst>
              <a:path w="1067434" h="554354" extrusionOk="0">
                <a:moveTo>
                  <a:pt x="1063368" y="554117"/>
                </a:moveTo>
                <a:lnTo>
                  <a:pt x="1026872" y="549592"/>
                </a:lnTo>
                <a:lnTo>
                  <a:pt x="1028289" y="536462"/>
                </a:lnTo>
                <a:lnTo>
                  <a:pt x="1029307" y="523234"/>
                </a:lnTo>
                <a:lnTo>
                  <a:pt x="1029922" y="509954"/>
                </a:lnTo>
                <a:lnTo>
                  <a:pt x="1030128" y="496669"/>
                </a:lnTo>
                <a:lnTo>
                  <a:pt x="1027559" y="449716"/>
                </a:lnTo>
                <a:lnTo>
                  <a:pt x="1020020" y="404104"/>
                </a:lnTo>
                <a:lnTo>
                  <a:pt x="1007762" y="360066"/>
                </a:lnTo>
                <a:lnTo>
                  <a:pt x="991036" y="317835"/>
                </a:lnTo>
                <a:lnTo>
                  <a:pt x="970095" y="277643"/>
                </a:lnTo>
                <a:lnTo>
                  <a:pt x="945190" y="239725"/>
                </a:lnTo>
                <a:lnTo>
                  <a:pt x="916572" y="204312"/>
                </a:lnTo>
                <a:lnTo>
                  <a:pt x="884494" y="171638"/>
                </a:lnTo>
                <a:lnTo>
                  <a:pt x="849206" y="141935"/>
                </a:lnTo>
                <a:lnTo>
                  <a:pt x="810960" y="115437"/>
                </a:lnTo>
                <a:lnTo>
                  <a:pt x="770008" y="92377"/>
                </a:lnTo>
                <a:lnTo>
                  <a:pt x="726601" y="72987"/>
                </a:lnTo>
                <a:lnTo>
                  <a:pt x="680991" y="57500"/>
                </a:lnTo>
                <a:lnTo>
                  <a:pt x="633430" y="46150"/>
                </a:lnTo>
                <a:lnTo>
                  <a:pt x="584169" y="39169"/>
                </a:lnTo>
                <a:lnTo>
                  <a:pt x="533459" y="36790"/>
                </a:lnTo>
                <a:lnTo>
                  <a:pt x="482749" y="39169"/>
                </a:lnTo>
                <a:lnTo>
                  <a:pt x="433488" y="46150"/>
                </a:lnTo>
                <a:lnTo>
                  <a:pt x="385927" y="57500"/>
                </a:lnTo>
                <a:lnTo>
                  <a:pt x="340317" y="72987"/>
                </a:lnTo>
                <a:lnTo>
                  <a:pt x="296910" y="92377"/>
                </a:lnTo>
                <a:lnTo>
                  <a:pt x="255958" y="115437"/>
                </a:lnTo>
                <a:lnTo>
                  <a:pt x="217712" y="141935"/>
                </a:lnTo>
                <a:lnTo>
                  <a:pt x="182424" y="171638"/>
                </a:lnTo>
                <a:lnTo>
                  <a:pt x="150346" y="204312"/>
                </a:lnTo>
                <a:lnTo>
                  <a:pt x="121728" y="239725"/>
                </a:lnTo>
                <a:lnTo>
                  <a:pt x="96823" y="277643"/>
                </a:lnTo>
                <a:lnTo>
                  <a:pt x="75882" y="317835"/>
                </a:lnTo>
                <a:lnTo>
                  <a:pt x="59156" y="360066"/>
                </a:lnTo>
                <a:lnTo>
                  <a:pt x="46898" y="404104"/>
                </a:lnTo>
                <a:lnTo>
                  <a:pt x="39359" y="449716"/>
                </a:lnTo>
                <a:lnTo>
                  <a:pt x="36790" y="496669"/>
                </a:lnTo>
                <a:lnTo>
                  <a:pt x="36996" y="509954"/>
                </a:lnTo>
                <a:lnTo>
                  <a:pt x="37611" y="523234"/>
                </a:lnTo>
                <a:lnTo>
                  <a:pt x="38629" y="536462"/>
                </a:lnTo>
                <a:lnTo>
                  <a:pt x="40046" y="549592"/>
                </a:lnTo>
                <a:lnTo>
                  <a:pt x="3531" y="554117"/>
                </a:lnTo>
                <a:lnTo>
                  <a:pt x="1986" y="539863"/>
                </a:lnTo>
                <a:lnTo>
                  <a:pt x="882" y="525503"/>
                </a:lnTo>
                <a:lnTo>
                  <a:pt x="220" y="511088"/>
                </a:lnTo>
                <a:lnTo>
                  <a:pt x="0" y="496669"/>
                </a:lnTo>
                <a:lnTo>
                  <a:pt x="2184" y="451526"/>
                </a:lnTo>
                <a:lnTo>
                  <a:pt x="8610" y="407507"/>
                </a:lnTo>
                <a:lnTo>
                  <a:pt x="19087" y="364786"/>
                </a:lnTo>
                <a:lnTo>
                  <a:pt x="33428" y="323540"/>
                </a:lnTo>
                <a:lnTo>
                  <a:pt x="51440" y="283948"/>
                </a:lnTo>
                <a:lnTo>
                  <a:pt x="72936" y="246184"/>
                </a:lnTo>
                <a:lnTo>
                  <a:pt x="97724" y="210426"/>
                </a:lnTo>
                <a:lnTo>
                  <a:pt x="125615" y="176850"/>
                </a:lnTo>
                <a:lnTo>
                  <a:pt x="156420" y="145634"/>
                </a:lnTo>
                <a:lnTo>
                  <a:pt x="189949" y="116953"/>
                </a:lnTo>
                <a:lnTo>
                  <a:pt x="226012" y="90985"/>
                </a:lnTo>
                <a:lnTo>
                  <a:pt x="264418" y="67906"/>
                </a:lnTo>
                <a:lnTo>
                  <a:pt x="304979" y="47893"/>
                </a:lnTo>
                <a:lnTo>
                  <a:pt x="347505" y="31123"/>
                </a:lnTo>
                <a:lnTo>
                  <a:pt x="391806" y="17771"/>
                </a:lnTo>
                <a:lnTo>
                  <a:pt x="437691" y="8016"/>
                </a:lnTo>
                <a:lnTo>
                  <a:pt x="484972" y="2033"/>
                </a:lnTo>
                <a:lnTo>
                  <a:pt x="533459" y="0"/>
                </a:lnTo>
                <a:lnTo>
                  <a:pt x="581946" y="2033"/>
                </a:lnTo>
                <a:lnTo>
                  <a:pt x="629227" y="8016"/>
                </a:lnTo>
                <a:lnTo>
                  <a:pt x="675112" y="17771"/>
                </a:lnTo>
                <a:lnTo>
                  <a:pt x="719413" y="31123"/>
                </a:lnTo>
                <a:lnTo>
                  <a:pt x="761939" y="47893"/>
                </a:lnTo>
                <a:lnTo>
                  <a:pt x="802500" y="67906"/>
                </a:lnTo>
                <a:lnTo>
                  <a:pt x="840906" y="90985"/>
                </a:lnTo>
                <a:lnTo>
                  <a:pt x="876969" y="116953"/>
                </a:lnTo>
                <a:lnTo>
                  <a:pt x="910498" y="145634"/>
                </a:lnTo>
                <a:lnTo>
                  <a:pt x="941303" y="176850"/>
                </a:lnTo>
                <a:lnTo>
                  <a:pt x="969194" y="210426"/>
                </a:lnTo>
                <a:lnTo>
                  <a:pt x="993982" y="246184"/>
                </a:lnTo>
                <a:lnTo>
                  <a:pt x="1015478" y="283948"/>
                </a:lnTo>
                <a:lnTo>
                  <a:pt x="1033490" y="323540"/>
                </a:lnTo>
                <a:lnTo>
                  <a:pt x="1047831" y="364786"/>
                </a:lnTo>
                <a:lnTo>
                  <a:pt x="1058308" y="407507"/>
                </a:lnTo>
                <a:lnTo>
                  <a:pt x="1064734" y="451526"/>
                </a:lnTo>
                <a:lnTo>
                  <a:pt x="1066919" y="496669"/>
                </a:lnTo>
                <a:lnTo>
                  <a:pt x="1066698" y="511088"/>
                </a:lnTo>
                <a:lnTo>
                  <a:pt x="1066033" y="525503"/>
                </a:lnTo>
                <a:lnTo>
                  <a:pt x="1064924" y="539863"/>
                </a:lnTo>
                <a:lnTo>
                  <a:pt x="1063368" y="55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6" name="Google Shape;126;g3aecab119be_0_198">
            <a:extLst>
              <a:ext uri="{FF2B5EF4-FFF2-40B4-BE49-F238E27FC236}">
                <a16:creationId xmlns:a16="http://schemas.microsoft.com/office/drawing/2014/main" id="{9E2F261A-8FD0-6984-FCF7-2857293092F5}"/>
              </a:ext>
            </a:extLst>
          </p:cNvPr>
          <p:cNvPicPr preferRelativeResize="0"/>
          <p:nvPr/>
        </p:nvPicPr>
        <p:blipFill rotWithShape="1">
          <a:blip r:embed="rId6">
            <a:alphaModFix/>
          </a:blip>
          <a:srcRect/>
          <a:stretch/>
        </p:blipFill>
        <p:spPr>
          <a:xfrm>
            <a:off x="9033605" y="3911880"/>
            <a:ext cx="220741" cy="386298"/>
          </a:xfrm>
          <a:prstGeom prst="rect">
            <a:avLst/>
          </a:prstGeom>
          <a:noFill/>
          <a:ln>
            <a:noFill/>
          </a:ln>
        </p:spPr>
      </p:pic>
      <p:sp>
        <p:nvSpPr>
          <p:cNvPr id="128" name="Google Shape;128;g3aecab119be_0_198">
            <a:extLst>
              <a:ext uri="{FF2B5EF4-FFF2-40B4-BE49-F238E27FC236}">
                <a16:creationId xmlns:a16="http://schemas.microsoft.com/office/drawing/2014/main" id="{4D9EBB2C-4748-1F6F-A4AA-0DA0EE6D1542}"/>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11</a:t>
            </a:fld>
            <a:endParaRPr/>
          </a:p>
        </p:txBody>
      </p:sp>
      <p:pic>
        <p:nvPicPr>
          <p:cNvPr id="4" name="Picture 3">
            <a:extLst>
              <a:ext uri="{FF2B5EF4-FFF2-40B4-BE49-F238E27FC236}">
                <a16:creationId xmlns:a16="http://schemas.microsoft.com/office/drawing/2014/main" id="{EB6CC605-E8DC-0532-4EAD-CA1E38FC7AF5}"/>
              </a:ext>
            </a:extLst>
          </p:cNvPr>
          <p:cNvPicPr>
            <a:picLocks noChangeAspect="1"/>
          </p:cNvPicPr>
          <p:nvPr/>
        </p:nvPicPr>
        <p:blipFill>
          <a:blip r:embed="rId7"/>
          <a:stretch>
            <a:fillRect/>
          </a:stretch>
        </p:blipFill>
        <p:spPr>
          <a:xfrm>
            <a:off x="499610" y="2811780"/>
            <a:ext cx="7772400" cy="4663440"/>
          </a:xfrm>
          <a:prstGeom prst="rect">
            <a:avLst/>
          </a:prstGeom>
        </p:spPr>
      </p:pic>
      <p:sp>
        <p:nvSpPr>
          <p:cNvPr id="5" name="TextBox 4">
            <a:extLst>
              <a:ext uri="{FF2B5EF4-FFF2-40B4-BE49-F238E27FC236}">
                <a16:creationId xmlns:a16="http://schemas.microsoft.com/office/drawing/2014/main" id="{0957E980-1B8C-8646-4713-D32EB18984C7}"/>
              </a:ext>
            </a:extLst>
          </p:cNvPr>
          <p:cNvSpPr txBox="1"/>
          <p:nvPr/>
        </p:nvSpPr>
        <p:spPr>
          <a:xfrm>
            <a:off x="9032245" y="2811780"/>
            <a:ext cx="6904786" cy="4154984"/>
          </a:xfrm>
          <a:prstGeom prst="rect">
            <a:avLst/>
          </a:prstGeom>
          <a:noFill/>
        </p:spPr>
        <p:txBody>
          <a:bodyPr wrap="square" rtlCol="0">
            <a:spAutoFit/>
          </a:bodyPr>
          <a:lstStyle/>
          <a:p>
            <a:r>
              <a:rPr lang="en-US" sz="2400" b="1" dirty="0"/>
              <a:t>Key Observations from the Data</a:t>
            </a:r>
          </a:p>
          <a:p>
            <a:endParaRPr lang="en-US" sz="2400" b="1" dirty="0"/>
          </a:p>
          <a:p>
            <a:r>
              <a:rPr lang="en-US" sz="2400" b="1" dirty="0"/>
              <a:t>Consumer-Facing Dominance</a:t>
            </a:r>
          </a:p>
          <a:p>
            <a:r>
              <a:rPr lang="en-US" sz="2400" dirty="0"/>
              <a:t>Retail-adjacent sectors like Food &amp; Beverages, Textiles, and Tourism dominate the funding landscape, highlighting where current investor appetite is concentrated.</a:t>
            </a:r>
          </a:p>
          <a:p>
            <a:endParaRPr lang="en-US" sz="2400" dirty="0"/>
          </a:p>
          <a:p>
            <a:r>
              <a:rPr lang="en-US" sz="2400" b="1" dirty="0"/>
              <a:t>Heavy Tailing:</a:t>
            </a:r>
            <a:r>
              <a:rPr lang="en-US" sz="2400" dirty="0"/>
              <a:t> There are 45 total categories in the data, but the majority of the capital is heavily concentrated in these top 5 sectors.</a:t>
            </a:r>
          </a:p>
        </p:txBody>
      </p:sp>
      <p:sp>
        <p:nvSpPr>
          <p:cNvPr id="6" name="Google Shape;127;g3aecab119be_0_198">
            <a:extLst>
              <a:ext uri="{FF2B5EF4-FFF2-40B4-BE49-F238E27FC236}">
                <a16:creationId xmlns:a16="http://schemas.microsoft.com/office/drawing/2014/main" id="{3A1CDACA-8788-642E-8E06-C5107C16192D}"/>
              </a:ext>
            </a:extLst>
          </p:cNvPr>
          <p:cNvSpPr txBox="1"/>
          <p:nvPr/>
        </p:nvSpPr>
        <p:spPr>
          <a:xfrm>
            <a:off x="2596667" y="529793"/>
            <a:ext cx="14162568" cy="584735"/>
          </a:xfrm>
          <a:prstGeom prst="rect">
            <a:avLst/>
          </a:prstGeom>
          <a:noFill/>
          <a:ln>
            <a:noFill/>
          </a:ln>
        </p:spPr>
        <p:txBody>
          <a:bodyPr spcFirstLastPara="1" wrap="square" lIns="91425" tIns="45700" rIns="91425" bIns="45700" anchor="t" anchorCtr="0">
            <a:spAutoFit/>
          </a:bodyPr>
          <a:lstStyle/>
          <a:p>
            <a:pPr lvl="0" algn="ctr"/>
            <a:r>
              <a:rPr lang="en-US" sz="3200" b="1" u="sng" dirty="0">
                <a:solidFill>
                  <a:schemeClr val="dk1"/>
                </a:solidFill>
                <a:latin typeface="+mj-lt"/>
                <a:ea typeface="Trebuchet MS"/>
                <a:cs typeface="Trebuchet MS"/>
                <a:sym typeface="Trebuchet MS"/>
              </a:rPr>
              <a:t>Data of Industry Sector </a:t>
            </a:r>
            <a:endParaRPr sz="3200" b="1" u="sng" dirty="0">
              <a:solidFill>
                <a:schemeClr val="dk1"/>
              </a:solidFill>
              <a:latin typeface="+mj-lt"/>
              <a:ea typeface="Trebuchet MS"/>
              <a:cs typeface="Trebuchet MS"/>
              <a:sym typeface="Trebuchet MS"/>
            </a:endParaRPr>
          </a:p>
        </p:txBody>
      </p:sp>
    </p:spTree>
    <p:extLst>
      <p:ext uri="{BB962C8B-B14F-4D97-AF65-F5344CB8AC3E}">
        <p14:creationId xmlns:p14="http://schemas.microsoft.com/office/powerpoint/2010/main" val="361766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488C4122-2DD2-8FD9-2946-CEC11F1A38AA}"/>
            </a:ext>
          </a:extLst>
        </p:cNvPr>
        <p:cNvGrpSpPr/>
        <p:nvPr/>
      </p:nvGrpSpPr>
      <p:grpSpPr>
        <a:xfrm>
          <a:off x="0" y="0"/>
          <a:ext cx="0" cy="0"/>
          <a:chOff x="0" y="0"/>
          <a:chExt cx="0" cy="0"/>
        </a:xfrm>
      </p:grpSpPr>
      <p:sp>
        <p:nvSpPr>
          <p:cNvPr id="127" name="Google Shape;127;g3aecab119be_0_198">
            <a:extLst>
              <a:ext uri="{FF2B5EF4-FFF2-40B4-BE49-F238E27FC236}">
                <a16:creationId xmlns:a16="http://schemas.microsoft.com/office/drawing/2014/main" id="{28D5CF3D-BE69-E5DC-A9B9-09633C94049B}"/>
              </a:ext>
            </a:extLst>
          </p:cNvPr>
          <p:cNvSpPr txBox="1"/>
          <p:nvPr/>
        </p:nvSpPr>
        <p:spPr>
          <a:xfrm>
            <a:off x="3255036" y="576985"/>
            <a:ext cx="13348542" cy="584735"/>
          </a:xfrm>
          <a:prstGeom prst="rect">
            <a:avLst/>
          </a:prstGeom>
          <a:noFill/>
          <a:ln>
            <a:noFill/>
          </a:ln>
        </p:spPr>
        <p:txBody>
          <a:bodyPr spcFirstLastPara="1" wrap="square" lIns="91425" tIns="45700" rIns="91425" bIns="45700" anchor="t" anchorCtr="0">
            <a:spAutoFit/>
          </a:bodyPr>
          <a:lstStyle/>
          <a:p>
            <a:pPr algn="ctr"/>
            <a:r>
              <a:rPr lang="en-US" sz="3200" b="1" u="sng" dirty="0"/>
              <a:t>Success Story of Issuer</a:t>
            </a:r>
            <a:endParaRPr lang="en-ID" sz="3200" b="1" i="1" u="sng" dirty="0">
              <a:latin typeface="Leelawadee UI" panose="020B0502040204020203" pitchFamily="34" charset="-34"/>
              <a:cs typeface="Leelawadee UI" panose="020B0502040204020203" pitchFamily="34" charset="-34"/>
            </a:endParaRPr>
          </a:p>
        </p:txBody>
      </p:sp>
      <p:sp>
        <p:nvSpPr>
          <p:cNvPr id="128" name="Google Shape;128;g3aecab119be_0_198">
            <a:extLst>
              <a:ext uri="{FF2B5EF4-FFF2-40B4-BE49-F238E27FC236}">
                <a16:creationId xmlns:a16="http://schemas.microsoft.com/office/drawing/2014/main" id="{CF1A2E63-8D91-5F94-7476-5FCF1652F966}"/>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12</a:t>
            </a:fld>
            <a:endParaRPr/>
          </a:p>
        </p:txBody>
      </p:sp>
      <p:sp>
        <p:nvSpPr>
          <p:cNvPr id="2" name="Google Shape;761;g3d4e6236793_0_0">
            <a:extLst>
              <a:ext uri="{FF2B5EF4-FFF2-40B4-BE49-F238E27FC236}">
                <a16:creationId xmlns:a16="http://schemas.microsoft.com/office/drawing/2014/main" id="{9AC6E5D4-8FAB-7F8B-C086-E17ACEDE0D5F}"/>
              </a:ext>
            </a:extLst>
          </p:cNvPr>
          <p:cNvSpPr txBox="1"/>
          <p:nvPr/>
        </p:nvSpPr>
        <p:spPr>
          <a:xfrm>
            <a:off x="3155932" y="1139529"/>
            <a:ext cx="9689400" cy="553917"/>
          </a:xfrm>
          <a:prstGeom prst="rect">
            <a:avLst/>
          </a:prstGeom>
          <a:noFill/>
          <a:ln>
            <a:noFill/>
          </a:ln>
        </p:spPr>
        <p:txBody>
          <a:bodyPr spcFirstLastPara="1" wrap="square" lIns="182850" tIns="91400" rIns="182850" bIns="91400" anchor="t" anchorCtr="0">
            <a:spAutoFit/>
          </a:bodyPr>
          <a:lstStyle/>
          <a:p>
            <a:r>
              <a:rPr lang="en-US" sz="2400" dirty="0"/>
              <a:t>Creative Industry (Film) funding various film projects</a:t>
            </a:r>
            <a:endParaRPr sz="2400" dirty="0"/>
          </a:p>
        </p:txBody>
      </p:sp>
      <p:pic>
        <p:nvPicPr>
          <p:cNvPr id="3" name="Picture 2" descr="Tentang - MBN">
            <a:extLst>
              <a:ext uri="{FF2B5EF4-FFF2-40B4-BE49-F238E27FC236}">
                <a16:creationId xmlns:a16="http://schemas.microsoft.com/office/drawing/2014/main" id="{DBA0B299-8B93-DED0-B4DC-7A6A43D59BB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220" y="2222301"/>
            <a:ext cx="2019576" cy="568154"/>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3">
            <a:extLst>
              <a:ext uri="{FF2B5EF4-FFF2-40B4-BE49-F238E27FC236}">
                <a16:creationId xmlns:a16="http://schemas.microsoft.com/office/drawing/2014/main" id="{DA82028C-5A89-7AE6-528C-8FA27C71B1B8}"/>
              </a:ext>
            </a:extLst>
          </p:cNvPr>
          <p:cNvSpPr txBox="1"/>
          <p:nvPr/>
        </p:nvSpPr>
        <p:spPr>
          <a:xfrm>
            <a:off x="4975706" y="7133592"/>
            <a:ext cx="2973675" cy="2012731"/>
          </a:xfrm>
          <a:prstGeom prst="rect">
            <a:avLst/>
          </a:prstGeom>
        </p:spPr>
        <p:txBody>
          <a:bodyPr vert="horz" wrap="square" lIns="0" tIns="9526" rIns="0" bIns="0" rtlCol="0">
            <a:spAutoFit/>
          </a:bodyPr>
          <a:lstStyle/>
          <a:p>
            <a:pPr marL="9526" marR="3810" algn="just" defTabSz="685800">
              <a:lnSpc>
                <a:spcPct val="99700"/>
              </a:lnSpc>
              <a:spcBef>
                <a:spcPts val="76"/>
              </a:spcBef>
              <a:tabLst>
                <a:tab pos="138114" algn="l"/>
              </a:tabLst>
            </a:pPr>
            <a:r>
              <a:rPr lang="en-ID" sz="1800" b="1" dirty="0"/>
              <a:t>PT Dwi </a:t>
            </a:r>
            <a:r>
              <a:rPr lang="en-ID" sz="1800" b="1" dirty="0" err="1"/>
              <a:t>Danamitra</a:t>
            </a:r>
            <a:r>
              <a:rPr lang="en-ID" sz="1800" b="1" dirty="0"/>
              <a:t> Kavita</a:t>
            </a:r>
          </a:p>
          <a:p>
            <a:pPr marL="9526" marR="3810" algn="just" defTabSz="685800">
              <a:lnSpc>
                <a:spcPct val="99700"/>
              </a:lnSpc>
              <a:spcBef>
                <a:spcPts val="76"/>
              </a:spcBef>
              <a:tabLst>
                <a:tab pos="138114" algn="l"/>
              </a:tabLst>
            </a:pPr>
            <a:r>
              <a:rPr lang="en-ID" sz="1800" b="1" dirty="0"/>
              <a:t>Film </a:t>
            </a:r>
            <a:r>
              <a:rPr lang="en-US" sz="1800" b="1" i="1" dirty="0"/>
              <a:t>Harlot's Prayer</a:t>
            </a:r>
            <a:endParaRPr lang="en-ID" sz="1800" b="1" dirty="0"/>
          </a:p>
          <a:p>
            <a:pPr marL="466726" marR="3810" indent="-457200" algn="just" defTabSz="685800">
              <a:lnSpc>
                <a:spcPct val="99700"/>
              </a:lnSpc>
              <a:spcBef>
                <a:spcPts val="76"/>
              </a:spcBef>
              <a:buAutoNum type="arabicPeriod"/>
              <a:tabLst>
                <a:tab pos="138114" algn="l"/>
              </a:tabLst>
            </a:pPr>
            <a:r>
              <a:rPr lang="en-ID" sz="1800" dirty="0"/>
              <a:t>Bond</a:t>
            </a:r>
          </a:p>
          <a:p>
            <a:pPr marL="466726" marR="3810" indent="-457200" algn="just" defTabSz="685800">
              <a:lnSpc>
                <a:spcPct val="99700"/>
              </a:lnSpc>
              <a:spcBef>
                <a:spcPts val="76"/>
              </a:spcBef>
              <a:buAutoNum type="arabicPeriod"/>
              <a:tabLst>
                <a:tab pos="138114" algn="l"/>
              </a:tabLst>
            </a:pPr>
            <a:r>
              <a:rPr lang="en-ID" sz="1800" dirty="0"/>
              <a:t>Funding </a:t>
            </a:r>
            <a:r>
              <a:rPr lang="en-ID" sz="1800" b="1" dirty="0"/>
              <a:t>5.000.000.000</a:t>
            </a:r>
          </a:p>
          <a:p>
            <a:pPr marL="466726" marR="3810" indent="-457200" algn="just" defTabSz="685800">
              <a:lnSpc>
                <a:spcPct val="99700"/>
              </a:lnSpc>
              <a:spcBef>
                <a:spcPts val="76"/>
              </a:spcBef>
              <a:buAutoNum type="arabicPeriod"/>
              <a:tabLst>
                <a:tab pos="138114" algn="l"/>
              </a:tabLst>
            </a:pPr>
            <a:r>
              <a:rPr lang="en-ID" sz="1800" b="1" dirty="0"/>
              <a:t>17</a:t>
            </a:r>
            <a:r>
              <a:rPr lang="en-ID" sz="1800" dirty="0"/>
              <a:t> Investors</a:t>
            </a:r>
          </a:p>
          <a:p>
            <a:pPr marL="466726" marR="3810" indent="-457200" algn="just" defTabSz="685800">
              <a:lnSpc>
                <a:spcPct val="99700"/>
              </a:lnSpc>
              <a:spcBef>
                <a:spcPts val="76"/>
              </a:spcBef>
              <a:buFont typeface="Arial"/>
              <a:buAutoNum type="arabicPeriod"/>
              <a:tabLst>
                <a:tab pos="138114" algn="l"/>
              </a:tabLst>
            </a:pPr>
            <a:r>
              <a:rPr lang="en-ID" sz="1800" b="1" dirty="0"/>
              <a:t>655,725</a:t>
            </a:r>
            <a:r>
              <a:rPr lang="en-ID" sz="1800" dirty="0"/>
              <a:t> audience after 34 days</a:t>
            </a:r>
          </a:p>
        </p:txBody>
      </p:sp>
      <p:pic>
        <p:nvPicPr>
          <p:cNvPr id="5" name="Picture 4">
            <a:extLst>
              <a:ext uri="{FF2B5EF4-FFF2-40B4-BE49-F238E27FC236}">
                <a16:creationId xmlns:a16="http://schemas.microsoft.com/office/drawing/2014/main" id="{88E4D9C6-D9D8-6843-5959-07F32E32D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4758" y="6749576"/>
            <a:ext cx="2652730" cy="1139488"/>
          </a:xfrm>
          <a:prstGeom prst="rect">
            <a:avLst/>
          </a:prstGeom>
        </p:spPr>
      </p:pic>
      <p:pic>
        <p:nvPicPr>
          <p:cNvPr id="6" name="Picture 5">
            <a:extLst>
              <a:ext uri="{FF2B5EF4-FFF2-40B4-BE49-F238E27FC236}">
                <a16:creationId xmlns:a16="http://schemas.microsoft.com/office/drawing/2014/main" id="{B0B8B77C-2532-8E0E-A08D-C0311B9463AB}"/>
              </a:ext>
            </a:extLst>
          </p:cNvPr>
          <p:cNvPicPr>
            <a:picLocks noChangeAspect="1"/>
          </p:cNvPicPr>
          <p:nvPr/>
        </p:nvPicPr>
        <p:blipFill>
          <a:blip r:embed="rId6"/>
          <a:stretch>
            <a:fillRect/>
          </a:stretch>
        </p:blipFill>
        <p:spPr>
          <a:xfrm>
            <a:off x="2970604" y="7133592"/>
            <a:ext cx="1915936" cy="2394920"/>
          </a:xfrm>
          <a:prstGeom prst="rect">
            <a:avLst/>
          </a:prstGeom>
        </p:spPr>
      </p:pic>
      <p:sp>
        <p:nvSpPr>
          <p:cNvPr id="7" name="object 43">
            <a:extLst>
              <a:ext uri="{FF2B5EF4-FFF2-40B4-BE49-F238E27FC236}">
                <a16:creationId xmlns:a16="http://schemas.microsoft.com/office/drawing/2014/main" id="{30F189D4-7259-0535-AB42-B52D68A49BD3}"/>
              </a:ext>
            </a:extLst>
          </p:cNvPr>
          <p:cNvSpPr txBox="1"/>
          <p:nvPr/>
        </p:nvSpPr>
        <p:spPr>
          <a:xfrm>
            <a:off x="2944926" y="4583115"/>
            <a:ext cx="4008767" cy="2289730"/>
          </a:xfrm>
          <a:prstGeom prst="rect">
            <a:avLst/>
          </a:prstGeom>
        </p:spPr>
        <p:txBody>
          <a:bodyPr vert="horz" wrap="square" lIns="0" tIns="9526" rIns="0" bIns="0" rtlCol="0">
            <a:spAutoFit/>
          </a:bodyPr>
          <a:lstStyle/>
          <a:p>
            <a:pPr marL="9526" marR="3810" algn="just" defTabSz="685800">
              <a:lnSpc>
                <a:spcPct val="99700"/>
              </a:lnSpc>
              <a:spcBef>
                <a:spcPts val="76"/>
              </a:spcBef>
              <a:tabLst>
                <a:tab pos="138114" algn="l"/>
              </a:tabLst>
            </a:pPr>
            <a:r>
              <a:rPr lang="en-ID" sz="1800" b="1" dirty="0"/>
              <a:t>PT </a:t>
            </a:r>
            <a:r>
              <a:rPr lang="en-ID" sz="1800" b="1" dirty="0" err="1"/>
              <a:t>Dinamika</a:t>
            </a:r>
            <a:r>
              <a:rPr lang="en-ID" sz="1800" b="1" dirty="0"/>
              <a:t> Selaras Bersama </a:t>
            </a:r>
          </a:p>
          <a:p>
            <a:pPr marL="9526" marR="3810" algn="just" defTabSz="685800">
              <a:lnSpc>
                <a:spcPct val="99700"/>
              </a:lnSpc>
              <a:spcBef>
                <a:spcPts val="76"/>
              </a:spcBef>
              <a:tabLst>
                <a:tab pos="138114" algn="l"/>
              </a:tabLst>
            </a:pPr>
            <a:r>
              <a:rPr lang="en-ID" sz="1800" b="1" dirty="0"/>
              <a:t>Film Project “Glenn Fredly The Movie”</a:t>
            </a:r>
          </a:p>
          <a:p>
            <a:pPr marL="466726" marR="3810" indent="-457200" algn="just" defTabSz="685800">
              <a:lnSpc>
                <a:spcPct val="99700"/>
              </a:lnSpc>
              <a:spcBef>
                <a:spcPts val="76"/>
              </a:spcBef>
              <a:buAutoNum type="arabicPeriod"/>
              <a:tabLst>
                <a:tab pos="138114" algn="l"/>
              </a:tabLst>
            </a:pPr>
            <a:r>
              <a:rPr lang="en-ID" sz="1800" dirty="0"/>
              <a:t>Equity</a:t>
            </a:r>
          </a:p>
          <a:p>
            <a:pPr marL="466726" marR="3810" indent="-457200" algn="just" defTabSz="685800">
              <a:lnSpc>
                <a:spcPct val="99700"/>
              </a:lnSpc>
              <a:spcBef>
                <a:spcPts val="76"/>
              </a:spcBef>
              <a:buAutoNum type="arabicPeriod"/>
              <a:tabLst>
                <a:tab pos="138114" algn="l"/>
              </a:tabLst>
            </a:pPr>
            <a:r>
              <a:rPr lang="en-ID" sz="1800" dirty="0"/>
              <a:t>Funding </a:t>
            </a:r>
            <a:r>
              <a:rPr lang="en-ID" sz="1800" b="1" dirty="0"/>
              <a:t>735.500.000</a:t>
            </a:r>
            <a:r>
              <a:rPr lang="en-ID" sz="1800" dirty="0"/>
              <a:t> </a:t>
            </a:r>
          </a:p>
          <a:p>
            <a:pPr marL="466726" marR="3810" indent="-457200" algn="just" defTabSz="685800">
              <a:lnSpc>
                <a:spcPct val="99700"/>
              </a:lnSpc>
              <a:spcBef>
                <a:spcPts val="76"/>
              </a:spcBef>
              <a:buAutoNum type="arabicPeriod"/>
              <a:tabLst>
                <a:tab pos="138114" algn="l"/>
              </a:tabLst>
            </a:pPr>
            <a:r>
              <a:rPr lang="en-ID" sz="1800" b="1" dirty="0"/>
              <a:t>98</a:t>
            </a:r>
            <a:r>
              <a:rPr lang="en-ID" sz="1800" dirty="0"/>
              <a:t> Investors</a:t>
            </a:r>
          </a:p>
          <a:p>
            <a:pPr marL="466726" marR="3810" indent="-457200" algn="just" defTabSz="685800">
              <a:lnSpc>
                <a:spcPct val="99700"/>
              </a:lnSpc>
              <a:spcBef>
                <a:spcPts val="76"/>
              </a:spcBef>
              <a:buFont typeface="Arial"/>
              <a:buAutoNum type="arabicPeriod"/>
              <a:tabLst>
                <a:tab pos="138114" algn="l"/>
              </a:tabLst>
            </a:pPr>
            <a:r>
              <a:rPr lang="en-ID" sz="1800" dirty="0"/>
              <a:t>Reached approximately </a:t>
            </a:r>
            <a:r>
              <a:rPr lang="en-ID" sz="1800" b="1" dirty="0"/>
              <a:t>97,588</a:t>
            </a:r>
            <a:r>
              <a:rPr lang="en-ID" sz="1800" dirty="0"/>
              <a:t> audience</a:t>
            </a:r>
          </a:p>
        </p:txBody>
      </p:sp>
      <p:sp>
        <p:nvSpPr>
          <p:cNvPr id="8" name="object 43">
            <a:extLst>
              <a:ext uri="{FF2B5EF4-FFF2-40B4-BE49-F238E27FC236}">
                <a16:creationId xmlns:a16="http://schemas.microsoft.com/office/drawing/2014/main" id="{C68DA811-3357-01C2-A95A-3FAC89883A16}"/>
              </a:ext>
            </a:extLst>
          </p:cNvPr>
          <p:cNvSpPr txBox="1"/>
          <p:nvPr/>
        </p:nvSpPr>
        <p:spPr>
          <a:xfrm>
            <a:off x="7612913" y="4679088"/>
            <a:ext cx="5554448" cy="2025556"/>
          </a:xfrm>
          <a:prstGeom prst="rect">
            <a:avLst/>
          </a:prstGeom>
        </p:spPr>
        <p:txBody>
          <a:bodyPr vert="horz" wrap="square" lIns="0" tIns="9526" rIns="0" bIns="0" rtlCol="0">
            <a:spAutoFit/>
          </a:bodyPr>
          <a:lstStyle/>
          <a:p>
            <a:pPr marL="9526" marR="3810" algn="just" defTabSz="685800">
              <a:lnSpc>
                <a:spcPct val="99700"/>
              </a:lnSpc>
              <a:spcBef>
                <a:spcPts val="76"/>
              </a:spcBef>
              <a:tabLst>
                <a:tab pos="138114" algn="l"/>
              </a:tabLst>
            </a:pPr>
            <a:r>
              <a:rPr lang="en-ID" sz="1800" b="1" dirty="0"/>
              <a:t>PT Sinema Selaras Bersama </a:t>
            </a:r>
          </a:p>
          <a:p>
            <a:pPr marL="9526" marR="3810" algn="just" defTabSz="685800">
              <a:lnSpc>
                <a:spcPct val="99700"/>
              </a:lnSpc>
              <a:spcBef>
                <a:spcPts val="76"/>
              </a:spcBef>
              <a:tabLst>
                <a:tab pos="138114" algn="l"/>
              </a:tabLst>
            </a:pPr>
            <a:r>
              <a:rPr lang="en-ID" sz="1800" b="1" dirty="0"/>
              <a:t>Film “</a:t>
            </a:r>
            <a:r>
              <a:rPr lang="en-US" sz="1800" b="1" i="1" dirty="0"/>
              <a:t>Soul Reaper “ </a:t>
            </a:r>
            <a:r>
              <a:rPr lang="en-ID" sz="1800" b="1" i="1" dirty="0"/>
              <a:t>and</a:t>
            </a:r>
            <a:r>
              <a:rPr lang="en-ID" sz="1800" b="1" dirty="0"/>
              <a:t> “</a:t>
            </a:r>
            <a:r>
              <a:rPr lang="en-US" sz="1800" b="1" i="1" dirty="0"/>
              <a:t>Blood Sacrifice”</a:t>
            </a:r>
            <a:endParaRPr lang="en-ID" sz="1800" b="1" dirty="0"/>
          </a:p>
          <a:p>
            <a:pPr marL="466726" marR="3810" indent="-457200" algn="just" defTabSz="685800">
              <a:lnSpc>
                <a:spcPct val="99700"/>
              </a:lnSpc>
              <a:spcBef>
                <a:spcPts val="76"/>
              </a:spcBef>
              <a:buAutoNum type="arabicPeriod"/>
              <a:tabLst>
                <a:tab pos="138114" algn="l"/>
              </a:tabLst>
            </a:pPr>
            <a:r>
              <a:rPr lang="en-ID" sz="1800" dirty="0"/>
              <a:t>Equity</a:t>
            </a:r>
          </a:p>
          <a:p>
            <a:pPr marL="466726" marR="3810" indent="-457200" algn="just" defTabSz="685800">
              <a:lnSpc>
                <a:spcPct val="99700"/>
              </a:lnSpc>
              <a:spcBef>
                <a:spcPts val="76"/>
              </a:spcBef>
              <a:buAutoNum type="arabicPeriod"/>
              <a:tabLst>
                <a:tab pos="138114" algn="l"/>
              </a:tabLst>
            </a:pPr>
            <a:r>
              <a:rPr lang="en-ID" sz="1800" dirty="0"/>
              <a:t>Funding </a:t>
            </a:r>
            <a:r>
              <a:rPr lang="en-ID" sz="1800" b="1" dirty="0"/>
              <a:t>1.255.000.000</a:t>
            </a:r>
          </a:p>
          <a:p>
            <a:pPr marL="466726" marR="3810" indent="-457200" algn="just" defTabSz="685800">
              <a:lnSpc>
                <a:spcPct val="99700"/>
              </a:lnSpc>
              <a:spcBef>
                <a:spcPts val="76"/>
              </a:spcBef>
              <a:buAutoNum type="arabicPeriod"/>
              <a:tabLst>
                <a:tab pos="138114" algn="l"/>
              </a:tabLst>
            </a:pPr>
            <a:r>
              <a:rPr lang="en-ID" sz="1800" b="1" dirty="0"/>
              <a:t>106</a:t>
            </a:r>
            <a:r>
              <a:rPr lang="en-ID" sz="1800" dirty="0"/>
              <a:t> Investors</a:t>
            </a:r>
          </a:p>
          <a:p>
            <a:pPr marL="466726" marR="3810" indent="-457200" algn="just" defTabSz="685800">
              <a:lnSpc>
                <a:spcPct val="99700"/>
              </a:lnSpc>
              <a:spcBef>
                <a:spcPts val="76"/>
              </a:spcBef>
              <a:buFont typeface="Arial"/>
              <a:buAutoNum type="arabicPeriod"/>
              <a:tabLst>
                <a:tab pos="138114" algn="l"/>
              </a:tabLst>
            </a:pPr>
            <a:r>
              <a:rPr lang="en-US" sz="1800" b="1" i="1" dirty="0"/>
              <a:t>Soul Reaper </a:t>
            </a:r>
            <a:r>
              <a:rPr lang="en-ID" sz="1800" dirty="0"/>
              <a:t>garnered around 400,000 audience</a:t>
            </a:r>
          </a:p>
          <a:p>
            <a:pPr marL="466726" marR="3810" indent="-457200" algn="just" defTabSz="685800">
              <a:lnSpc>
                <a:spcPct val="99700"/>
              </a:lnSpc>
              <a:spcBef>
                <a:spcPts val="76"/>
              </a:spcBef>
              <a:buFont typeface="Arial"/>
              <a:buAutoNum type="arabicPeriod"/>
              <a:tabLst>
                <a:tab pos="138114" algn="l"/>
              </a:tabLst>
            </a:pPr>
            <a:r>
              <a:rPr lang="en-US" sz="1800" b="1" i="1" dirty="0"/>
              <a:t>Blood Sacrifice</a:t>
            </a:r>
            <a:r>
              <a:rPr lang="en-ID" sz="1800" b="1" dirty="0"/>
              <a:t> </a:t>
            </a:r>
            <a:r>
              <a:rPr lang="en-ID" sz="1800" dirty="0"/>
              <a:t>reached </a:t>
            </a:r>
            <a:r>
              <a:rPr lang="en-ID" sz="1800" b="1" dirty="0"/>
              <a:t>50,388</a:t>
            </a:r>
            <a:r>
              <a:rPr lang="en-ID" sz="1800" dirty="0"/>
              <a:t> audience</a:t>
            </a:r>
          </a:p>
        </p:txBody>
      </p:sp>
      <p:pic>
        <p:nvPicPr>
          <p:cNvPr id="9" name="Picture 2" descr="Glenn Fredly the Movie - Wikipedia bahasa Indonesia, ensiklopedia bebas">
            <a:extLst>
              <a:ext uri="{FF2B5EF4-FFF2-40B4-BE49-F238E27FC236}">
                <a16:creationId xmlns:a16="http://schemas.microsoft.com/office/drawing/2014/main" id="{FB53C9EC-DE50-D8A5-506E-B3C7D777C8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3771" y="2021185"/>
            <a:ext cx="1697838" cy="2513246"/>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43">
            <a:extLst>
              <a:ext uri="{FF2B5EF4-FFF2-40B4-BE49-F238E27FC236}">
                <a16:creationId xmlns:a16="http://schemas.microsoft.com/office/drawing/2014/main" id="{84935DA5-64BD-FDFD-05F4-6A89D69B782A}"/>
              </a:ext>
            </a:extLst>
          </p:cNvPr>
          <p:cNvSpPr txBox="1"/>
          <p:nvPr/>
        </p:nvSpPr>
        <p:spPr>
          <a:xfrm>
            <a:off x="13401462" y="4493082"/>
            <a:ext cx="4471780" cy="2566729"/>
          </a:xfrm>
          <a:prstGeom prst="rect">
            <a:avLst/>
          </a:prstGeom>
        </p:spPr>
        <p:txBody>
          <a:bodyPr vert="horz" wrap="square" lIns="0" tIns="9526" rIns="0" bIns="0" rtlCol="0">
            <a:spAutoFit/>
          </a:bodyPr>
          <a:lstStyle/>
          <a:p>
            <a:pPr marL="9526" marR="3810" algn="just" defTabSz="685800">
              <a:lnSpc>
                <a:spcPct val="99700"/>
              </a:lnSpc>
              <a:spcBef>
                <a:spcPts val="76"/>
              </a:spcBef>
              <a:tabLst>
                <a:tab pos="138114" algn="l"/>
              </a:tabLst>
            </a:pPr>
            <a:r>
              <a:rPr lang="en-ID" sz="1800" b="1" dirty="0"/>
              <a:t>PT Aster Sinema Selaras </a:t>
            </a:r>
          </a:p>
          <a:p>
            <a:pPr marL="9526" marR="3810" algn="just" defTabSz="685800">
              <a:lnSpc>
                <a:spcPct val="99700"/>
              </a:lnSpc>
              <a:spcBef>
                <a:spcPts val="76"/>
              </a:spcBef>
              <a:tabLst>
                <a:tab pos="138114" algn="l"/>
              </a:tabLst>
            </a:pPr>
            <a:r>
              <a:rPr lang="en-ID" sz="1800" b="1" dirty="0"/>
              <a:t>3 Film Project Aster Adhya Pictures (</a:t>
            </a:r>
            <a:r>
              <a:rPr lang="en-US" sz="1800" b="1" i="1" dirty="0"/>
              <a:t>Romeo's Broken Promise, Bones Upon Bones, and The Hole)</a:t>
            </a:r>
            <a:endParaRPr lang="en-ID" sz="1800" b="1" dirty="0"/>
          </a:p>
          <a:p>
            <a:pPr marL="466726" marR="3810" indent="-457200" algn="just" defTabSz="685800">
              <a:lnSpc>
                <a:spcPct val="99700"/>
              </a:lnSpc>
              <a:spcBef>
                <a:spcPts val="76"/>
              </a:spcBef>
              <a:buAutoNum type="arabicPeriod"/>
              <a:tabLst>
                <a:tab pos="138114" algn="l"/>
              </a:tabLst>
            </a:pPr>
            <a:r>
              <a:rPr lang="en-ID" sz="1800" dirty="0"/>
              <a:t>Equity</a:t>
            </a:r>
          </a:p>
          <a:p>
            <a:pPr marL="466726" marR="3810" indent="-457200" algn="just" defTabSz="685800">
              <a:lnSpc>
                <a:spcPct val="99700"/>
              </a:lnSpc>
              <a:spcBef>
                <a:spcPts val="76"/>
              </a:spcBef>
              <a:buAutoNum type="arabicPeriod"/>
              <a:tabLst>
                <a:tab pos="138114" algn="l"/>
              </a:tabLst>
            </a:pPr>
            <a:r>
              <a:rPr lang="en-ID" sz="1800" dirty="0"/>
              <a:t>Funding </a:t>
            </a:r>
            <a:r>
              <a:rPr lang="en-ID" sz="1800" b="1" dirty="0"/>
              <a:t>7.758.500.000</a:t>
            </a:r>
          </a:p>
          <a:p>
            <a:pPr marL="466726" marR="3810" indent="-457200" algn="just" defTabSz="685800">
              <a:lnSpc>
                <a:spcPct val="99700"/>
              </a:lnSpc>
              <a:spcBef>
                <a:spcPts val="76"/>
              </a:spcBef>
              <a:buAutoNum type="arabicPeriod"/>
              <a:tabLst>
                <a:tab pos="138114" algn="l"/>
              </a:tabLst>
            </a:pPr>
            <a:r>
              <a:rPr lang="en-ID" sz="1800" b="1" dirty="0"/>
              <a:t>318</a:t>
            </a:r>
            <a:r>
              <a:rPr lang="en-ID" sz="1800" dirty="0"/>
              <a:t> Investors</a:t>
            </a:r>
          </a:p>
          <a:p>
            <a:pPr marL="466726" marR="3810" indent="-457200" algn="just" defTabSz="685800">
              <a:lnSpc>
                <a:spcPct val="99700"/>
              </a:lnSpc>
              <a:spcBef>
                <a:spcPts val="76"/>
              </a:spcBef>
              <a:buFont typeface="Arial"/>
              <a:buAutoNum type="arabicPeriod"/>
              <a:tabLst>
                <a:tab pos="138114" algn="l"/>
              </a:tabLst>
            </a:pPr>
            <a:r>
              <a:rPr lang="en-US" sz="1800" b="1" i="1" dirty="0"/>
              <a:t>Bones Upon Bones </a:t>
            </a:r>
            <a:r>
              <a:rPr lang="en-ID" sz="1800" dirty="0"/>
              <a:t>reached </a:t>
            </a:r>
            <a:r>
              <a:rPr lang="en-ID" sz="1800" b="1" dirty="0"/>
              <a:t>36,874 </a:t>
            </a:r>
            <a:r>
              <a:rPr lang="en-ID" sz="1800" dirty="0"/>
              <a:t>audience in the first 3 days of release</a:t>
            </a:r>
          </a:p>
        </p:txBody>
      </p:sp>
      <p:pic>
        <p:nvPicPr>
          <p:cNvPr id="11" name="Picture 10">
            <a:extLst>
              <a:ext uri="{FF2B5EF4-FFF2-40B4-BE49-F238E27FC236}">
                <a16:creationId xmlns:a16="http://schemas.microsoft.com/office/drawing/2014/main" id="{8E3E2678-0690-FE40-FF50-03F58E4C9A79}"/>
              </a:ext>
            </a:extLst>
          </p:cNvPr>
          <p:cNvPicPr>
            <a:picLocks noChangeAspect="1"/>
          </p:cNvPicPr>
          <p:nvPr/>
        </p:nvPicPr>
        <p:blipFill>
          <a:blip r:embed="rId8"/>
          <a:stretch>
            <a:fillRect/>
          </a:stretch>
        </p:blipFill>
        <p:spPr>
          <a:xfrm>
            <a:off x="8295264" y="2050018"/>
            <a:ext cx="1697838" cy="2513248"/>
          </a:xfrm>
          <a:prstGeom prst="rect">
            <a:avLst/>
          </a:prstGeom>
        </p:spPr>
      </p:pic>
      <p:pic>
        <p:nvPicPr>
          <p:cNvPr id="12" name="Picture 11">
            <a:extLst>
              <a:ext uri="{FF2B5EF4-FFF2-40B4-BE49-F238E27FC236}">
                <a16:creationId xmlns:a16="http://schemas.microsoft.com/office/drawing/2014/main" id="{2463B229-846D-1B08-B47D-739F398CD94B}"/>
              </a:ext>
            </a:extLst>
          </p:cNvPr>
          <p:cNvPicPr>
            <a:picLocks noChangeAspect="1"/>
          </p:cNvPicPr>
          <p:nvPr/>
        </p:nvPicPr>
        <p:blipFill>
          <a:blip r:embed="rId9"/>
          <a:stretch>
            <a:fillRect/>
          </a:stretch>
        </p:blipFill>
        <p:spPr>
          <a:xfrm>
            <a:off x="13401462" y="2222301"/>
            <a:ext cx="1452136" cy="1850008"/>
          </a:xfrm>
          <a:prstGeom prst="rect">
            <a:avLst/>
          </a:prstGeom>
        </p:spPr>
      </p:pic>
      <p:pic>
        <p:nvPicPr>
          <p:cNvPr id="13" name="Picture 12">
            <a:extLst>
              <a:ext uri="{FF2B5EF4-FFF2-40B4-BE49-F238E27FC236}">
                <a16:creationId xmlns:a16="http://schemas.microsoft.com/office/drawing/2014/main" id="{CA02B58A-C00A-A574-D038-1C366A841328}"/>
              </a:ext>
            </a:extLst>
          </p:cNvPr>
          <p:cNvPicPr>
            <a:picLocks noChangeAspect="1"/>
          </p:cNvPicPr>
          <p:nvPr/>
        </p:nvPicPr>
        <p:blipFill>
          <a:blip r:embed="rId10"/>
          <a:stretch>
            <a:fillRect/>
          </a:stretch>
        </p:blipFill>
        <p:spPr>
          <a:xfrm>
            <a:off x="15059179" y="2222301"/>
            <a:ext cx="1239599" cy="1873455"/>
          </a:xfrm>
          <a:prstGeom prst="rect">
            <a:avLst/>
          </a:prstGeom>
        </p:spPr>
      </p:pic>
      <p:pic>
        <p:nvPicPr>
          <p:cNvPr id="14" name="Picture 13">
            <a:extLst>
              <a:ext uri="{FF2B5EF4-FFF2-40B4-BE49-F238E27FC236}">
                <a16:creationId xmlns:a16="http://schemas.microsoft.com/office/drawing/2014/main" id="{FFA2F3EA-EE3D-6F16-D742-80004B8C3ECE}"/>
              </a:ext>
            </a:extLst>
          </p:cNvPr>
          <p:cNvPicPr>
            <a:picLocks noChangeAspect="1"/>
          </p:cNvPicPr>
          <p:nvPr/>
        </p:nvPicPr>
        <p:blipFill>
          <a:blip r:embed="rId11"/>
          <a:stretch>
            <a:fillRect/>
          </a:stretch>
        </p:blipFill>
        <p:spPr>
          <a:xfrm>
            <a:off x="16469764" y="2222301"/>
            <a:ext cx="1363184" cy="1850008"/>
          </a:xfrm>
          <a:prstGeom prst="rect">
            <a:avLst/>
          </a:prstGeom>
        </p:spPr>
      </p:pic>
    </p:spTree>
    <p:extLst>
      <p:ext uri="{BB962C8B-B14F-4D97-AF65-F5344CB8AC3E}">
        <p14:creationId xmlns:p14="http://schemas.microsoft.com/office/powerpoint/2010/main" val="72424465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DE6EB989-2B8E-3E47-B6FA-BD722EAC90FA}"/>
            </a:ext>
          </a:extLst>
        </p:cNvPr>
        <p:cNvGrpSpPr/>
        <p:nvPr/>
      </p:nvGrpSpPr>
      <p:grpSpPr>
        <a:xfrm>
          <a:off x="0" y="0"/>
          <a:ext cx="0" cy="0"/>
          <a:chOff x="0" y="0"/>
          <a:chExt cx="0" cy="0"/>
        </a:xfrm>
      </p:grpSpPr>
      <p:sp>
        <p:nvSpPr>
          <p:cNvPr id="201" name="Google Shape;201;g3aecab119be_11_0">
            <a:extLst>
              <a:ext uri="{FF2B5EF4-FFF2-40B4-BE49-F238E27FC236}">
                <a16:creationId xmlns:a16="http://schemas.microsoft.com/office/drawing/2014/main" id="{420B8D2E-6123-13A8-302D-C99795F6CB40}"/>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13</a:t>
            </a:fld>
            <a:endParaRPr/>
          </a:p>
        </p:txBody>
      </p:sp>
      <p:sp>
        <p:nvSpPr>
          <p:cNvPr id="2" name="Google Shape;127;g3aecab119be_0_198">
            <a:extLst>
              <a:ext uri="{FF2B5EF4-FFF2-40B4-BE49-F238E27FC236}">
                <a16:creationId xmlns:a16="http://schemas.microsoft.com/office/drawing/2014/main" id="{736D2891-8AA8-F191-2CDC-1D856C799B75}"/>
              </a:ext>
            </a:extLst>
          </p:cNvPr>
          <p:cNvSpPr txBox="1"/>
          <p:nvPr/>
        </p:nvSpPr>
        <p:spPr>
          <a:xfrm>
            <a:off x="3255036" y="729382"/>
            <a:ext cx="13348542"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Trebuchet MS"/>
                <a:ea typeface="Trebuchet MS"/>
                <a:cs typeface="Trebuchet MS"/>
                <a:sym typeface="Trebuchet MS"/>
              </a:rPr>
              <a:t>The Role of </a:t>
            </a:r>
            <a:r>
              <a:rPr lang="en-US" sz="2800" b="1" dirty="0" err="1">
                <a:solidFill>
                  <a:schemeClr val="dk1"/>
                </a:solidFill>
                <a:latin typeface="Trebuchet MS"/>
                <a:ea typeface="Trebuchet MS"/>
                <a:cs typeface="Trebuchet MS"/>
                <a:sym typeface="Trebuchet MS"/>
              </a:rPr>
              <a:t>SCFNet</a:t>
            </a:r>
            <a:r>
              <a:rPr lang="en-US" sz="2800" b="1" dirty="0">
                <a:solidFill>
                  <a:schemeClr val="dk1"/>
                </a:solidFill>
                <a:latin typeface="Trebuchet MS"/>
                <a:ea typeface="Trebuchet MS"/>
                <a:cs typeface="Trebuchet MS"/>
                <a:sym typeface="Trebuchet MS"/>
              </a:rPr>
              <a:t> in Resolving Industry Issues</a:t>
            </a:r>
            <a:endParaRPr sz="2800" b="1" dirty="0">
              <a:solidFill>
                <a:schemeClr val="dk1"/>
              </a:solidFill>
              <a:latin typeface="Trebuchet MS"/>
              <a:ea typeface="Trebuchet MS"/>
              <a:cs typeface="Trebuchet MS"/>
              <a:sym typeface="Trebuchet MS"/>
            </a:endParaRPr>
          </a:p>
        </p:txBody>
      </p:sp>
      <p:graphicFrame>
        <p:nvGraphicFramePr>
          <p:cNvPr id="9" name="Table 12">
            <a:extLst>
              <a:ext uri="{FF2B5EF4-FFF2-40B4-BE49-F238E27FC236}">
                <a16:creationId xmlns:a16="http://schemas.microsoft.com/office/drawing/2014/main" id="{B683C990-9D94-4D20-0948-5E9271E45ACB}"/>
              </a:ext>
            </a:extLst>
          </p:cNvPr>
          <p:cNvGraphicFramePr>
            <a:graphicFrameLocks noGrp="1"/>
          </p:cNvGraphicFramePr>
          <p:nvPr>
            <p:extLst>
              <p:ext uri="{D42A27DB-BD31-4B8C-83A1-F6EECF244321}">
                <p14:modId xmlns:p14="http://schemas.microsoft.com/office/powerpoint/2010/main" val="823126976"/>
              </p:ext>
            </p:extLst>
          </p:nvPr>
        </p:nvGraphicFramePr>
        <p:xfrm>
          <a:off x="529101" y="1892594"/>
          <a:ext cx="16844560" cy="7378995"/>
        </p:xfrm>
        <a:graphic>
          <a:graphicData uri="http://schemas.openxmlformats.org/drawingml/2006/table">
            <a:tbl>
              <a:tblPr/>
              <a:tblGrid>
                <a:gridCol w="4617057">
                  <a:extLst>
                    <a:ext uri="{9D8B030D-6E8A-4147-A177-3AD203B41FA5}">
                      <a16:colId xmlns:a16="http://schemas.microsoft.com/office/drawing/2014/main" val="20000"/>
                    </a:ext>
                  </a:extLst>
                </a:gridCol>
                <a:gridCol w="12227503">
                  <a:extLst>
                    <a:ext uri="{9D8B030D-6E8A-4147-A177-3AD203B41FA5}">
                      <a16:colId xmlns:a16="http://schemas.microsoft.com/office/drawing/2014/main" val="20002"/>
                    </a:ext>
                  </a:extLst>
                </a:gridCol>
              </a:tblGrid>
              <a:tr h="952422">
                <a:tc>
                  <a:txBody>
                    <a:bodyPr/>
                    <a:lstStyle/>
                    <a:p>
                      <a:pPr algn="ctr">
                        <a:lnSpc>
                          <a:spcPts val="2939"/>
                        </a:lnSpc>
                        <a:defRPr/>
                      </a:pPr>
                      <a:r>
                        <a:rPr lang="en-US" sz="2800" b="1" dirty="0">
                          <a:solidFill>
                            <a:srgbClr val="FFFFFF"/>
                          </a:solidFill>
                          <a:latin typeface="Helvetica World Bold"/>
                          <a:ea typeface="Helvetica World Bold"/>
                          <a:cs typeface="Helvetica World Bold"/>
                          <a:sym typeface="Helvetica World Bold"/>
                        </a:rPr>
                        <a:t>Issues</a:t>
                      </a:r>
                      <a:endParaRPr lang="en-US" sz="14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AB0303"/>
                    </a:solidFill>
                  </a:tcPr>
                </a:tc>
                <a:tc>
                  <a:txBody>
                    <a:bodyPr/>
                    <a:lstStyle/>
                    <a:p>
                      <a:pPr marL="0" marR="0" indent="0" algn="ctr" defTabSz="914400" rtl="0" eaLnBrk="1" fontAlgn="auto" latinLnBrk="0" hangingPunct="1">
                        <a:lnSpc>
                          <a:spcPts val="2939"/>
                        </a:lnSpc>
                        <a:spcBef>
                          <a:spcPts val="0"/>
                        </a:spcBef>
                        <a:spcAft>
                          <a:spcPts val="0"/>
                        </a:spcAft>
                        <a:buClr>
                          <a:srgbClr val="000000"/>
                        </a:buClr>
                        <a:buSzTx/>
                        <a:buFont typeface="Arial"/>
                        <a:buNone/>
                        <a:tabLst/>
                        <a:defRPr/>
                      </a:pPr>
                      <a:r>
                        <a:rPr lang="en-US" sz="2800" b="1" dirty="0">
                          <a:solidFill>
                            <a:srgbClr val="FFFFFF"/>
                          </a:solidFill>
                          <a:latin typeface="Helvetica World Bold"/>
                          <a:ea typeface="Helvetica World Bold"/>
                          <a:cs typeface="Helvetica World Bold"/>
                          <a:sym typeface="Helvetica World Bold"/>
                        </a:rPr>
                        <a:t>Resolution of </a:t>
                      </a:r>
                      <a:r>
                        <a:rPr lang="en-US" sz="2800" b="1" dirty="0" err="1">
                          <a:solidFill>
                            <a:srgbClr val="FFFFFF"/>
                          </a:solidFill>
                          <a:latin typeface="Helvetica World Bold"/>
                          <a:ea typeface="Helvetica World Bold"/>
                          <a:cs typeface="Helvetica World Bold"/>
                          <a:sym typeface="Helvetica World Bold"/>
                        </a:rPr>
                        <a:t>SCFNet</a:t>
                      </a:r>
                      <a:endParaRPr lang="en-US" sz="14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AB0303"/>
                    </a:solidFill>
                  </a:tcPr>
                </a:tc>
                <a:extLst>
                  <a:ext uri="{0D108BD9-81ED-4DB2-BD59-A6C34878D82A}">
                    <a16:rowId xmlns:a16="http://schemas.microsoft.com/office/drawing/2014/main" val="10000"/>
                  </a:ext>
                </a:extLst>
              </a:tr>
              <a:tr h="1650669">
                <a:tc>
                  <a:txBody>
                    <a:bodyPr/>
                    <a:lstStyle/>
                    <a:p>
                      <a:pPr algn="ctr">
                        <a:lnSpc>
                          <a:spcPts val="2660"/>
                        </a:lnSpc>
                        <a:defRPr/>
                      </a:pPr>
                      <a:endParaRPr lang="en-US" sz="11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tc>
                  <a:txBody>
                    <a:bodyPr/>
                    <a:lstStyle/>
                    <a:p>
                      <a:pPr marL="183516" lvl="1" indent="0" algn="l">
                        <a:lnSpc>
                          <a:spcPts val="2380"/>
                        </a:lnSpc>
                        <a:buFont typeface="Arial"/>
                        <a:buNone/>
                        <a:defRPr/>
                      </a:pPr>
                      <a:endParaRPr lang="en-US" sz="28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endParaRPr lang="en-US" sz="28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r>
                        <a:rPr lang="en-US" sz="2800" dirty="0" err="1">
                          <a:solidFill>
                            <a:srgbClr val="121212"/>
                          </a:solidFill>
                          <a:latin typeface="Calibri" panose="020F0502020204030204" pitchFamily="34" charset="0"/>
                          <a:ea typeface="Helvetica World"/>
                          <a:cs typeface="Calibri" panose="020F0502020204030204" pitchFamily="34" charset="0"/>
                          <a:sym typeface="Helvetica World"/>
                        </a:rPr>
                        <a:t>SCFNet</a:t>
                      </a:r>
                      <a:r>
                        <a:rPr lang="en-US" sz="2800" dirty="0">
                          <a:solidFill>
                            <a:srgbClr val="121212"/>
                          </a:solidFill>
                          <a:latin typeface="Calibri" panose="020F0502020204030204" pitchFamily="34" charset="0"/>
                          <a:ea typeface="Helvetica World"/>
                          <a:cs typeface="Calibri" panose="020F0502020204030204" pitchFamily="34" charset="0"/>
                          <a:sym typeface="Helvetica World"/>
                        </a:rPr>
                        <a:t> acts as a reliable, independent, and integrated public information source, serving as a backup in case of Platform system failures.</a:t>
                      </a:r>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extLst>
                  <a:ext uri="{0D108BD9-81ED-4DB2-BD59-A6C34878D82A}">
                    <a16:rowId xmlns:a16="http://schemas.microsoft.com/office/drawing/2014/main" val="10001"/>
                  </a:ext>
                </a:extLst>
              </a:tr>
              <a:tr h="2094009">
                <a:tc>
                  <a:txBody>
                    <a:bodyPr/>
                    <a:lstStyle/>
                    <a:p>
                      <a:pPr algn="ctr">
                        <a:lnSpc>
                          <a:spcPts val="2660"/>
                        </a:lnSpc>
                        <a:defRPr/>
                      </a:pPr>
                      <a:endParaRPr lang="en-US" sz="11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tc>
                  <a:txBody>
                    <a:bodyPr/>
                    <a:lstStyle/>
                    <a:p>
                      <a:pPr marL="183516" lvl="1" indent="0" algn="l">
                        <a:lnSpc>
                          <a:spcPts val="2380"/>
                        </a:lnSpc>
                        <a:buFont typeface="Arial"/>
                        <a:buNone/>
                        <a:defRPr/>
                      </a:pPr>
                      <a:endParaRPr lang="en-US" sz="28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endParaRPr lang="en-US" sz="28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endParaRPr lang="en-US" sz="28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r>
                        <a:rPr lang="en-US" sz="2800" dirty="0" err="1">
                          <a:solidFill>
                            <a:srgbClr val="121212"/>
                          </a:solidFill>
                          <a:latin typeface="Calibri" panose="020F0502020204030204" pitchFamily="34" charset="0"/>
                          <a:ea typeface="Helvetica World"/>
                          <a:cs typeface="Calibri" panose="020F0502020204030204" pitchFamily="34" charset="0"/>
                          <a:sym typeface="Helvetica World"/>
                        </a:rPr>
                        <a:t>SCFNet</a:t>
                      </a:r>
                      <a:r>
                        <a:rPr lang="en-US" sz="2800" dirty="0">
                          <a:solidFill>
                            <a:srgbClr val="121212"/>
                          </a:solidFill>
                          <a:latin typeface="Calibri" panose="020F0502020204030204" pitchFamily="34" charset="0"/>
                          <a:ea typeface="Helvetica World"/>
                          <a:cs typeface="Calibri" panose="020F0502020204030204" pitchFamily="34" charset="0"/>
                          <a:sym typeface="Helvetica World"/>
                        </a:rPr>
                        <a:t> provides detailed data on offering stages, education materials, and investment success ratios based on dividend payments and default data.</a:t>
                      </a:r>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extLst>
                  <a:ext uri="{0D108BD9-81ED-4DB2-BD59-A6C34878D82A}">
                    <a16:rowId xmlns:a16="http://schemas.microsoft.com/office/drawing/2014/main" val="10002"/>
                  </a:ext>
                </a:extLst>
              </a:tr>
              <a:tr h="2681895">
                <a:tc>
                  <a:txBody>
                    <a:bodyPr/>
                    <a:lstStyle/>
                    <a:p>
                      <a:pPr algn="ctr">
                        <a:lnSpc>
                          <a:spcPts val="2660"/>
                        </a:lnSpc>
                        <a:defRPr/>
                      </a:pPr>
                      <a:endParaRPr lang="en-US" sz="11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tc>
                  <a:txBody>
                    <a:bodyPr/>
                    <a:lstStyle/>
                    <a:p>
                      <a:pPr marL="183516" marR="0" lvl="1" indent="0" algn="l" defTabSz="914400" rtl="0" eaLnBrk="1" fontAlgn="auto" latinLnBrk="0" hangingPunct="1">
                        <a:lnSpc>
                          <a:spcPts val="2380"/>
                        </a:lnSpc>
                        <a:spcBef>
                          <a:spcPts val="0"/>
                        </a:spcBef>
                        <a:spcAft>
                          <a:spcPts val="0"/>
                        </a:spcAft>
                        <a:buClr>
                          <a:srgbClr val="000000"/>
                        </a:buClr>
                        <a:buSzTx/>
                        <a:buFont typeface="Arial"/>
                        <a:buNone/>
                        <a:tabLst/>
                        <a:defRPr/>
                      </a:pPr>
                      <a:r>
                        <a:rPr lang="en-US" sz="2800" dirty="0">
                          <a:solidFill>
                            <a:srgbClr val="121212"/>
                          </a:solidFill>
                          <a:latin typeface="Calibri" panose="020F0502020204030204" pitchFamily="34" charset="0"/>
                          <a:ea typeface="Helvetica World"/>
                          <a:cs typeface="Calibri" panose="020F0502020204030204" pitchFamily="34" charset="0"/>
                          <a:sym typeface="Helvetica World"/>
                        </a:rPr>
                        <a:t>Centralized information on problematic parties to assist Platform in risk mitigation</a:t>
                      </a:r>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extLst>
                  <a:ext uri="{0D108BD9-81ED-4DB2-BD59-A6C34878D82A}">
                    <a16:rowId xmlns:a16="http://schemas.microsoft.com/office/drawing/2014/main" val="2242616576"/>
                  </a:ext>
                </a:extLst>
              </a:tr>
            </a:tbl>
          </a:graphicData>
        </a:graphic>
      </p:graphicFrame>
      <p:grpSp>
        <p:nvGrpSpPr>
          <p:cNvPr id="10" name="Group 13">
            <a:extLst>
              <a:ext uri="{FF2B5EF4-FFF2-40B4-BE49-F238E27FC236}">
                <a16:creationId xmlns:a16="http://schemas.microsoft.com/office/drawing/2014/main" id="{D4DE8050-F72B-5670-C2D9-B97ECC933C6D}"/>
              </a:ext>
            </a:extLst>
          </p:cNvPr>
          <p:cNvGrpSpPr/>
          <p:nvPr/>
        </p:nvGrpSpPr>
        <p:grpSpPr>
          <a:xfrm>
            <a:off x="1868065" y="3427963"/>
            <a:ext cx="869260" cy="869260"/>
            <a:chOff x="0" y="0"/>
            <a:chExt cx="812800" cy="812800"/>
          </a:xfrm>
        </p:grpSpPr>
        <p:sp>
          <p:nvSpPr>
            <p:cNvPr id="11" name="Freeform 14">
              <a:extLst>
                <a:ext uri="{FF2B5EF4-FFF2-40B4-BE49-F238E27FC236}">
                  <a16:creationId xmlns:a16="http://schemas.microsoft.com/office/drawing/2014/main" id="{8FB42064-E586-8466-D0C4-6578BF93101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0E20"/>
            </a:solidFill>
          </p:spPr>
          <p:txBody>
            <a:bodyPr/>
            <a:lstStyle/>
            <a:p>
              <a:endParaRPr lang="en-US"/>
            </a:p>
          </p:txBody>
        </p:sp>
        <p:sp>
          <p:nvSpPr>
            <p:cNvPr id="12" name="TextBox 15">
              <a:extLst>
                <a:ext uri="{FF2B5EF4-FFF2-40B4-BE49-F238E27FC236}">
                  <a16:creationId xmlns:a16="http://schemas.microsoft.com/office/drawing/2014/main" id="{1713CA99-9AD3-459B-85BE-4E950C08BDEC}"/>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3" name="Group 16">
            <a:extLst>
              <a:ext uri="{FF2B5EF4-FFF2-40B4-BE49-F238E27FC236}">
                <a16:creationId xmlns:a16="http://schemas.microsoft.com/office/drawing/2014/main" id="{163EA3D2-A02F-2A72-A243-EBBCD73E811D}"/>
              </a:ext>
            </a:extLst>
          </p:cNvPr>
          <p:cNvGrpSpPr/>
          <p:nvPr/>
        </p:nvGrpSpPr>
        <p:grpSpPr>
          <a:xfrm>
            <a:off x="1868065" y="5242343"/>
            <a:ext cx="869260" cy="869260"/>
            <a:chOff x="0" y="0"/>
            <a:chExt cx="812800" cy="812800"/>
          </a:xfrm>
        </p:grpSpPr>
        <p:sp>
          <p:nvSpPr>
            <p:cNvPr id="14" name="Freeform 17">
              <a:extLst>
                <a:ext uri="{FF2B5EF4-FFF2-40B4-BE49-F238E27FC236}">
                  <a16:creationId xmlns:a16="http://schemas.microsoft.com/office/drawing/2014/main" id="{BA73ABA9-D4FF-64FB-8F5E-831C0F8734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0E20"/>
            </a:solidFill>
          </p:spPr>
          <p:txBody>
            <a:bodyPr/>
            <a:lstStyle/>
            <a:p>
              <a:endParaRPr lang="en-US"/>
            </a:p>
          </p:txBody>
        </p:sp>
        <p:sp>
          <p:nvSpPr>
            <p:cNvPr id="15" name="TextBox 18">
              <a:extLst>
                <a:ext uri="{FF2B5EF4-FFF2-40B4-BE49-F238E27FC236}">
                  <a16:creationId xmlns:a16="http://schemas.microsoft.com/office/drawing/2014/main" id="{D3A32FA1-A372-E6D4-B245-CB4F9F93554E}"/>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6" name="Freeform 19">
            <a:extLst>
              <a:ext uri="{FF2B5EF4-FFF2-40B4-BE49-F238E27FC236}">
                <a16:creationId xmlns:a16="http://schemas.microsoft.com/office/drawing/2014/main" id="{E8B0604C-45F6-045A-A87B-7FE01B6C79AF}"/>
              </a:ext>
            </a:extLst>
          </p:cNvPr>
          <p:cNvSpPr/>
          <p:nvPr/>
        </p:nvSpPr>
        <p:spPr>
          <a:xfrm>
            <a:off x="1973210" y="5403740"/>
            <a:ext cx="629474" cy="575969"/>
          </a:xfrm>
          <a:custGeom>
            <a:avLst/>
            <a:gdLst/>
            <a:ahLst/>
            <a:cxnLst/>
            <a:rect l="l" t="t" r="r" b="b"/>
            <a:pathLst>
              <a:path w="629474" h="575969">
                <a:moveTo>
                  <a:pt x="0" y="0"/>
                </a:moveTo>
                <a:lnTo>
                  <a:pt x="629474" y="0"/>
                </a:lnTo>
                <a:lnTo>
                  <a:pt x="629474" y="575969"/>
                </a:lnTo>
                <a:lnTo>
                  <a:pt x="0" y="57596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20">
            <a:extLst>
              <a:ext uri="{FF2B5EF4-FFF2-40B4-BE49-F238E27FC236}">
                <a16:creationId xmlns:a16="http://schemas.microsoft.com/office/drawing/2014/main" id="{7D68C14B-3168-0342-0DCD-9980B0D0C44B}"/>
              </a:ext>
            </a:extLst>
          </p:cNvPr>
          <p:cNvSpPr/>
          <p:nvPr/>
        </p:nvSpPr>
        <p:spPr>
          <a:xfrm>
            <a:off x="2006835" y="3536367"/>
            <a:ext cx="629474" cy="629474"/>
          </a:xfrm>
          <a:custGeom>
            <a:avLst/>
            <a:gdLst/>
            <a:ahLst/>
            <a:cxnLst/>
            <a:rect l="l" t="t" r="r" b="b"/>
            <a:pathLst>
              <a:path w="629474" h="629474">
                <a:moveTo>
                  <a:pt x="0" y="0"/>
                </a:moveTo>
                <a:lnTo>
                  <a:pt x="629475" y="0"/>
                </a:lnTo>
                <a:lnTo>
                  <a:pt x="629475" y="629474"/>
                </a:lnTo>
                <a:lnTo>
                  <a:pt x="0" y="62947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23">
            <a:extLst>
              <a:ext uri="{FF2B5EF4-FFF2-40B4-BE49-F238E27FC236}">
                <a16:creationId xmlns:a16="http://schemas.microsoft.com/office/drawing/2014/main" id="{017BCA50-6454-A99C-CD6E-239101FD766D}"/>
              </a:ext>
            </a:extLst>
          </p:cNvPr>
          <p:cNvSpPr txBox="1"/>
          <p:nvPr/>
        </p:nvSpPr>
        <p:spPr>
          <a:xfrm>
            <a:off x="659865" y="4469415"/>
            <a:ext cx="3323415" cy="545599"/>
          </a:xfrm>
          <a:prstGeom prst="rect">
            <a:avLst/>
          </a:prstGeom>
        </p:spPr>
        <p:txBody>
          <a:bodyPr lIns="0" tIns="0" rIns="0" bIns="0" rtlCol="0" anchor="t">
            <a:spAutoFit/>
          </a:bodyPr>
          <a:lstStyle/>
          <a:p>
            <a:pPr algn="ctr">
              <a:lnSpc>
                <a:spcPts val="2100"/>
              </a:lnSpc>
            </a:pPr>
            <a:r>
              <a:rPr lang="en-US" sz="2100" b="1" dirty="0">
                <a:solidFill>
                  <a:srgbClr val="A20E20"/>
                </a:solidFill>
                <a:latin typeface="Helvetica World Bold"/>
                <a:ea typeface="Helvetica World Bold"/>
                <a:cs typeface="Helvetica World Bold"/>
                <a:sym typeface="Helvetica World Bold"/>
              </a:rPr>
              <a:t>Data Integration and Reliability</a:t>
            </a:r>
          </a:p>
        </p:txBody>
      </p:sp>
      <p:sp>
        <p:nvSpPr>
          <p:cNvPr id="19" name="TextBox 24">
            <a:extLst>
              <a:ext uri="{FF2B5EF4-FFF2-40B4-BE49-F238E27FC236}">
                <a16:creationId xmlns:a16="http://schemas.microsoft.com/office/drawing/2014/main" id="{99570D33-DD2E-27B5-2CED-EFE2AB87F1F0}"/>
              </a:ext>
            </a:extLst>
          </p:cNvPr>
          <p:cNvSpPr txBox="1"/>
          <p:nvPr/>
        </p:nvSpPr>
        <p:spPr>
          <a:xfrm>
            <a:off x="659865" y="6262871"/>
            <a:ext cx="3323415" cy="545599"/>
          </a:xfrm>
          <a:prstGeom prst="rect">
            <a:avLst/>
          </a:prstGeom>
        </p:spPr>
        <p:txBody>
          <a:bodyPr lIns="0" tIns="0" rIns="0" bIns="0" rtlCol="0" anchor="t">
            <a:spAutoFit/>
          </a:bodyPr>
          <a:lstStyle/>
          <a:p>
            <a:pPr algn="ctr">
              <a:lnSpc>
                <a:spcPts val="2100"/>
              </a:lnSpc>
            </a:pPr>
            <a:r>
              <a:rPr lang="en-US" sz="2100" b="1" dirty="0">
                <a:solidFill>
                  <a:srgbClr val="A20E20"/>
                </a:solidFill>
                <a:latin typeface="Helvetica World Bold"/>
                <a:ea typeface="Helvetica World Bold"/>
                <a:cs typeface="Helvetica World Bold"/>
                <a:sym typeface="Helvetica World Bold"/>
              </a:rPr>
              <a:t>Transparency and Education</a:t>
            </a:r>
          </a:p>
        </p:txBody>
      </p:sp>
      <p:grpSp>
        <p:nvGrpSpPr>
          <p:cNvPr id="3" name="Group 13">
            <a:extLst>
              <a:ext uri="{FF2B5EF4-FFF2-40B4-BE49-F238E27FC236}">
                <a16:creationId xmlns:a16="http://schemas.microsoft.com/office/drawing/2014/main" id="{CC130DF7-2D7F-642B-8533-FDC560FB155E}"/>
              </a:ext>
            </a:extLst>
          </p:cNvPr>
          <p:cNvGrpSpPr/>
          <p:nvPr/>
        </p:nvGrpSpPr>
        <p:grpSpPr>
          <a:xfrm>
            <a:off x="1868065" y="6985198"/>
            <a:ext cx="869260" cy="869260"/>
            <a:chOff x="0" y="0"/>
            <a:chExt cx="812800" cy="812800"/>
          </a:xfrm>
        </p:grpSpPr>
        <p:sp>
          <p:nvSpPr>
            <p:cNvPr id="4" name="Freeform 14">
              <a:extLst>
                <a:ext uri="{FF2B5EF4-FFF2-40B4-BE49-F238E27FC236}">
                  <a16:creationId xmlns:a16="http://schemas.microsoft.com/office/drawing/2014/main" id="{2DF6D25A-521B-317A-981A-8DE1B3FE74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0E20"/>
            </a:solidFill>
          </p:spPr>
          <p:txBody>
            <a:bodyPr/>
            <a:lstStyle/>
            <a:p>
              <a:endParaRPr lang="en-US"/>
            </a:p>
          </p:txBody>
        </p:sp>
        <p:sp>
          <p:nvSpPr>
            <p:cNvPr id="5" name="TextBox 15">
              <a:extLst>
                <a:ext uri="{FF2B5EF4-FFF2-40B4-BE49-F238E27FC236}">
                  <a16:creationId xmlns:a16="http://schemas.microsoft.com/office/drawing/2014/main" id="{3FCA1347-8EA0-EC91-8D57-399FAC0CC6B7}"/>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6" name="Freeform 19">
            <a:extLst>
              <a:ext uri="{FF2B5EF4-FFF2-40B4-BE49-F238E27FC236}">
                <a16:creationId xmlns:a16="http://schemas.microsoft.com/office/drawing/2014/main" id="{0DA17677-B67E-D3C5-61FD-D6142BDFDFAB}"/>
              </a:ext>
            </a:extLst>
          </p:cNvPr>
          <p:cNvSpPr/>
          <p:nvPr/>
        </p:nvSpPr>
        <p:spPr>
          <a:xfrm>
            <a:off x="1987958" y="7098623"/>
            <a:ext cx="641659" cy="547160"/>
          </a:xfrm>
          <a:custGeom>
            <a:avLst/>
            <a:gdLst/>
            <a:ahLst/>
            <a:cxnLst/>
            <a:rect l="l" t="t" r="r" b="b"/>
            <a:pathLst>
              <a:path w="641659" h="547160">
                <a:moveTo>
                  <a:pt x="0" y="0"/>
                </a:moveTo>
                <a:lnTo>
                  <a:pt x="641659" y="0"/>
                </a:lnTo>
                <a:lnTo>
                  <a:pt x="641659" y="547160"/>
                </a:lnTo>
                <a:lnTo>
                  <a:pt x="0" y="54716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23">
            <a:extLst>
              <a:ext uri="{FF2B5EF4-FFF2-40B4-BE49-F238E27FC236}">
                <a16:creationId xmlns:a16="http://schemas.microsoft.com/office/drawing/2014/main" id="{4C4905B9-03A2-2391-378B-AC9D245EBC58}"/>
              </a:ext>
            </a:extLst>
          </p:cNvPr>
          <p:cNvSpPr txBox="1"/>
          <p:nvPr/>
        </p:nvSpPr>
        <p:spPr>
          <a:xfrm>
            <a:off x="659865" y="8026991"/>
            <a:ext cx="3323415" cy="545599"/>
          </a:xfrm>
          <a:prstGeom prst="rect">
            <a:avLst/>
          </a:prstGeom>
        </p:spPr>
        <p:txBody>
          <a:bodyPr lIns="0" tIns="0" rIns="0" bIns="0" rtlCol="0" anchor="t">
            <a:spAutoFit/>
          </a:bodyPr>
          <a:lstStyle/>
          <a:p>
            <a:pPr algn="ctr">
              <a:lnSpc>
                <a:spcPts val="2100"/>
              </a:lnSpc>
            </a:pPr>
            <a:r>
              <a:rPr lang="en-US" sz="2100" b="1" i="1" dirty="0">
                <a:solidFill>
                  <a:srgbClr val="A20E20"/>
                </a:solidFill>
                <a:latin typeface="Helvetica World Bold"/>
                <a:ea typeface="Helvetica World Bold"/>
                <a:cs typeface="Helvetica World Bold"/>
                <a:sym typeface="Helvetica World Bold"/>
              </a:rPr>
              <a:t>Early Warning System</a:t>
            </a:r>
          </a:p>
          <a:p>
            <a:pPr algn="ctr">
              <a:lnSpc>
                <a:spcPts val="2100"/>
              </a:lnSpc>
            </a:pPr>
            <a:r>
              <a:rPr lang="en-US" sz="2100" b="1" dirty="0">
                <a:solidFill>
                  <a:srgbClr val="A20E20"/>
                </a:solidFill>
                <a:latin typeface="Helvetica World Bold"/>
                <a:ea typeface="Helvetica World Bold"/>
                <a:cs typeface="Helvetica World Bold"/>
                <a:sym typeface="Helvetica World Bold"/>
              </a:rPr>
              <a:t>of Bad Actors/Perpetrator</a:t>
            </a:r>
          </a:p>
        </p:txBody>
      </p:sp>
    </p:spTree>
    <p:extLst>
      <p:ext uri="{BB962C8B-B14F-4D97-AF65-F5344CB8AC3E}">
        <p14:creationId xmlns:p14="http://schemas.microsoft.com/office/powerpoint/2010/main" val="24024392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a:extLst>
            <a:ext uri="{FF2B5EF4-FFF2-40B4-BE49-F238E27FC236}">
              <a16:creationId xmlns:a16="http://schemas.microsoft.com/office/drawing/2014/main" id="{55C353B9-7AF0-B102-2BF8-8DEBAF802FE5}"/>
            </a:ext>
          </a:extLst>
        </p:cNvPr>
        <p:cNvGrpSpPr/>
        <p:nvPr/>
      </p:nvGrpSpPr>
      <p:grpSpPr>
        <a:xfrm>
          <a:off x="0" y="0"/>
          <a:ext cx="0" cy="0"/>
          <a:chOff x="0" y="0"/>
          <a:chExt cx="0" cy="0"/>
        </a:xfrm>
      </p:grpSpPr>
      <p:sp>
        <p:nvSpPr>
          <p:cNvPr id="201" name="Google Shape;201;g3aecab119be_11_0">
            <a:extLst>
              <a:ext uri="{FF2B5EF4-FFF2-40B4-BE49-F238E27FC236}">
                <a16:creationId xmlns:a16="http://schemas.microsoft.com/office/drawing/2014/main" id="{FDCD098E-79E1-3ED0-A936-AD2FD21B0681}"/>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14</a:t>
            </a:fld>
            <a:endParaRPr/>
          </a:p>
        </p:txBody>
      </p:sp>
      <p:sp>
        <p:nvSpPr>
          <p:cNvPr id="2" name="Google Shape;127;g3aecab119be_0_198">
            <a:extLst>
              <a:ext uri="{FF2B5EF4-FFF2-40B4-BE49-F238E27FC236}">
                <a16:creationId xmlns:a16="http://schemas.microsoft.com/office/drawing/2014/main" id="{207E715B-32F1-2604-15AB-5B5B3C97D47C}"/>
              </a:ext>
            </a:extLst>
          </p:cNvPr>
          <p:cNvSpPr txBox="1"/>
          <p:nvPr/>
        </p:nvSpPr>
        <p:spPr>
          <a:xfrm>
            <a:off x="3255036" y="729382"/>
            <a:ext cx="13348542" cy="523180"/>
          </a:xfrm>
          <a:prstGeom prst="rect">
            <a:avLst/>
          </a:prstGeom>
          <a:noFill/>
          <a:ln>
            <a:noFill/>
          </a:ln>
        </p:spPr>
        <p:txBody>
          <a:bodyPr spcFirstLastPara="1" wrap="square" lIns="91425" tIns="45700" rIns="91425" bIns="45700" anchor="t" anchorCtr="0">
            <a:spAutoFit/>
          </a:bodyPr>
          <a:lstStyle/>
          <a:p>
            <a:pPr lvl="0" algn="ctr"/>
            <a:r>
              <a:rPr lang="en-US" sz="2800" b="1" dirty="0">
                <a:solidFill>
                  <a:schemeClr val="dk1"/>
                </a:solidFill>
                <a:latin typeface="Trebuchet MS"/>
                <a:ea typeface="Trebuchet MS"/>
                <a:cs typeface="Trebuchet MS"/>
                <a:sym typeface="Trebuchet MS"/>
              </a:rPr>
              <a:t>The Role of </a:t>
            </a:r>
            <a:r>
              <a:rPr lang="en-US" sz="2800" b="1" dirty="0" err="1">
                <a:solidFill>
                  <a:schemeClr val="dk1"/>
                </a:solidFill>
                <a:latin typeface="Trebuchet MS"/>
                <a:ea typeface="Trebuchet MS"/>
                <a:cs typeface="Trebuchet MS"/>
                <a:sym typeface="Trebuchet MS"/>
              </a:rPr>
              <a:t>SCFNet</a:t>
            </a:r>
            <a:r>
              <a:rPr lang="en-US" sz="2800" b="1" dirty="0">
                <a:solidFill>
                  <a:schemeClr val="dk1"/>
                </a:solidFill>
                <a:latin typeface="Trebuchet MS"/>
                <a:ea typeface="Trebuchet MS"/>
                <a:cs typeface="Trebuchet MS"/>
                <a:sym typeface="Trebuchet MS"/>
              </a:rPr>
              <a:t> in Resolving Industry Issues (cont.)</a:t>
            </a:r>
          </a:p>
        </p:txBody>
      </p:sp>
      <p:graphicFrame>
        <p:nvGraphicFramePr>
          <p:cNvPr id="9" name="Table 12">
            <a:extLst>
              <a:ext uri="{FF2B5EF4-FFF2-40B4-BE49-F238E27FC236}">
                <a16:creationId xmlns:a16="http://schemas.microsoft.com/office/drawing/2014/main" id="{8FEEF9CA-6064-9FAD-D9EB-EA904A6CA5CF}"/>
              </a:ext>
            </a:extLst>
          </p:cNvPr>
          <p:cNvGraphicFramePr>
            <a:graphicFrameLocks noGrp="1"/>
          </p:cNvGraphicFramePr>
          <p:nvPr>
            <p:extLst>
              <p:ext uri="{D42A27DB-BD31-4B8C-83A1-F6EECF244321}">
                <p14:modId xmlns:p14="http://schemas.microsoft.com/office/powerpoint/2010/main" val="4253555266"/>
              </p:ext>
            </p:extLst>
          </p:nvPr>
        </p:nvGraphicFramePr>
        <p:xfrm>
          <a:off x="957943" y="1944925"/>
          <a:ext cx="16241486" cy="5403296"/>
        </p:xfrm>
        <a:graphic>
          <a:graphicData uri="http://schemas.openxmlformats.org/drawingml/2006/table">
            <a:tbl>
              <a:tblPr/>
              <a:tblGrid>
                <a:gridCol w="4680857">
                  <a:extLst>
                    <a:ext uri="{9D8B030D-6E8A-4147-A177-3AD203B41FA5}">
                      <a16:colId xmlns:a16="http://schemas.microsoft.com/office/drawing/2014/main" val="20000"/>
                    </a:ext>
                  </a:extLst>
                </a:gridCol>
                <a:gridCol w="11560629">
                  <a:extLst>
                    <a:ext uri="{9D8B030D-6E8A-4147-A177-3AD203B41FA5}">
                      <a16:colId xmlns:a16="http://schemas.microsoft.com/office/drawing/2014/main" val="20002"/>
                    </a:ext>
                  </a:extLst>
                </a:gridCol>
              </a:tblGrid>
              <a:tr h="773913">
                <a:tc>
                  <a:txBody>
                    <a:bodyPr/>
                    <a:lstStyle/>
                    <a:p>
                      <a:pPr algn="ctr">
                        <a:lnSpc>
                          <a:spcPts val="2939"/>
                        </a:lnSpc>
                        <a:defRPr/>
                      </a:pPr>
                      <a:r>
                        <a:rPr lang="en-US" sz="2800" b="1" dirty="0">
                          <a:solidFill>
                            <a:srgbClr val="FFFFFF"/>
                          </a:solidFill>
                          <a:latin typeface="Helvetica World Bold"/>
                          <a:ea typeface="Helvetica World Bold"/>
                          <a:cs typeface="Helvetica World Bold"/>
                          <a:sym typeface="Helvetica World Bold"/>
                        </a:rPr>
                        <a:t>Issues</a:t>
                      </a:r>
                      <a:endParaRPr lang="en-US" sz="28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AB0303"/>
                    </a:solidFill>
                  </a:tcPr>
                </a:tc>
                <a:tc>
                  <a:txBody>
                    <a:bodyPr/>
                    <a:lstStyle/>
                    <a:p>
                      <a:pPr marL="0" marR="0" indent="0" algn="ctr" defTabSz="914400" rtl="0" eaLnBrk="1" fontAlgn="auto" latinLnBrk="0" hangingPunct="1">
                        <a:lnSpc>
                          <a:spcPts val="2939"/>
                        </a:lnSpc>
                        <a:spcBef>
                          <a:spcPts val="0"/>
                        </a:spcBef>
                        <a:spcAft>
                          <a:spcPts val="0"/>
                        </a:spcAft>
                        <a:buClr>
                          <a:srgbClr val="000000"/>
                        </a:buClr>
                        <a:buSzTx/>
                        <a:buFont typeface="Arial"/>
                        <a:buNone/>
                        <a:tabLst/>
                        <a:defRPr/>
                      </a:pPr>
                      <a:r>
                        <a:rPr lang="en-US" sz="2800" b="1" dirty="0">
                          <a:solidFill>
                            <a:srgbClr val="FFFFFF"/>
                          </a:solidFill>
                          <a:latin typeface="Helvetica World Bold"/>
                          <a:ea typeface="Helvetica World Bold"/>
                          <a:cs typeface="Helvetica World Bold"/>
                          <a:sym typeface="Helvetica World Bold"/>
                        </a:rPr>
                        <a:t>Resolution of </a:t>
                      </a:r>
                      <a:r>
                        <a:rPr lang="en-US" sz="2800" b="1" dirty="0" err="1">
                          <a:solidFill>
                            <a:srgbClr val="FFFFFF"/>
                          </a:solidFill>
                          <a:latin typeface="Helvetica World Bold"/>
                          <a:ea typeface="Helvetica World Bold"/>
                          <a:cs typeface="Helvetica World Bold"/>
                          <a:sym typeface="Helvetica World Bold"/>
                        </a:rPr>
                        <a:t>SCFNet</a:t>
                      </a:r>
                      <a:endParaRPr lang="en-US" sz="28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AB0303"/>
                    </a:solidFill>
                  </a:tcPr>
                </a:tc>
                <a:extLst>
                  <a:ext uri="{0D108BD9-81ED-4DB2-BD59-A6C34878D82A}">
                    <a16:rowId xmlns:a16="http://schemas.microsoft.com/office/drawing/2014/main" val="10000"/>
                  </a:ext>
                </a:extLst>
              </a:tr>
              <a:tr h="1690604">
                <a:tc>
                  <a:txBody>
                    <a:bodyPr/>
                    <a:lstStyle/>
                    <a:p>
                      <a:pPr algn="ctr">
                        <a:lnSpc>
                          <a:spcPts val="2660"/>
                        </a:lnSpc>
                        <a:defRPr/>
                      </a:pPr>
                      <a:endParaRPr lang="en-US" sz="11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tc>
                  <a:txBody>
                    <a:bodyPr/>
                    <a:lstStyle/>
                    <a:p>
                      <a:pPr marL="183516" lvl="1" indent="0" algn="l">
                        <a:lnSpc>
                          <a:spcPts val="2380"/>
                        </a:lnSpc>
                        <a:buFont typeface="Arial"/>
                        <a:buNone/>
                        <a:defRPr/>
                      </a:pPr>
                      <a:endParaRPr lang="en-US" sz="24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endParaRPr lang="en-US" sz="24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r>
                        <a:rPr lang="en-US" sz="2400" dirty="0">
                          <a:solidFill>
                            <a:srgbClr val="121212"/>
                          </a:solidFill>
                          <a:latin typeface="Calibri" panose="020F0502020204030204" pitchFamily="34" charset="0"/>
                          <a:ea typeface="Helvetica World"/>
                          <a:cs typeface="Calibri" panose="020F0502020204030204" pitchFamily="34" charset="0"/>
                          <a:sym typeface="Helvetica World"/>
                        </a:rPr>
                        <a:t>Mandatory use of Investor Fund Accounts (RDN) and escrow per offering to prevent fund misappropriation and increase transaction efficiency for small-value distributions.</a:t>
                      </a:r>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extLst>
                  <a:ext uri="{0D108BD9-81ED-4DB2-BD59-A6C34878D82A}">
                    <a16:rowId xmlns:a16="http://schemas.microsoft.com/office/drawing/2014/main" val="10001"/>
                  </a:ext>
                </a:extLst>
              </a:tr>
              <a:tr h="2938779">
                <a:tc>
                  <a:txBody>
                    <a:bodyPr/>
                    <a:lstStyle/>
                    <a:p>
                      <a:pPr algn="ctr">
                        <a:lnSpc>
                          <a:spcPts val="2660"/>
                        </a:lnSpc>
                        <a:defRPr/>
                      </a:pPr>
                      <a:endParaRPr lang="en-US" sz="1100" dirty="0"/>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tc>
                  <a:txBody>
                    <a:bodyPr/>
                    <a:lstStyle/>
                    <a:p>
                      <a:pPr marL="183516" lvl="1" indent="0" algn="l">
                        <a:lnSpc>
                          <a:spcPts val="2380"/>
                        </a:lnSpc>
                        <a:buFont typeface="Arial"/>
                        <a:buNone/>
                        <a:defRPr/>
                      </a:pPr>
                      <a:endParaRPr lang="en-US" sz="24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endParaRPr lang="en-US" sz="24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endParaRPr lang="en-US" sz="2400" dirty="0">
                        <a:solidFill>
                          <a:srgbClr val="121212"/>
                        </a:solidFill>
                        <a:latin typeface="Calibri" panose="020F0502020204030204" pitchFamily="34" charset="0"/>
                        <a:ea typeface="Helvetica World"/>
                        <a:cs typeface="Calibri" panose="020F0502020204030204" pitchFamily="34" charset="0"/>
                        <a:sym typeface="Helvetica World"/>
                      </a:endParaRPr>
                    </a:p>
                    <a:p>
                      <a:pPr marL="183516" lvl="1" indent="0" algn="l">
                        <a:lnSpc>
                          <a:spcPts val="2380"/>
                        </a:lnSpc>
                        <a:buFont typeface="Arial"/>
                        <a:buNone/>
                        <a:defRPr/>
                      </a:pPr>
                      <a:r>
                        <a:rPr lang="en-US" sz="2400" dirty="0" err="1">
                          <a:solidFill>
                            <a:srgbClr val="121212"/>
                          </a:solidFill>
                          <a:latin typeface="Calibri" panose="020F0502020204030204" pitchFamily="34" charset="0"/>
                          <a:ea typeface="Helvetica World"/>
                          <a:cs typeface="Calibri" panose="020F0502020204030204" pitchFamily="34" charset="0"/>
                          <a:sym typeface="Helvetica World"/>
                        </a:rPr>
                        <a:t>SCFNet</a:t>
                      </a:r>
                      <a:r>
                        <a:rPr lang="en-US" sz="2400" dirty="0">
                          <a:solidFill>
                            <a:srgbClr val="121212"/>
                          </a:solidFill>
                          <a:latin typeface="Calibri" panose="020F0502020204030204" pitchFamily="34" charset="0"/>
                          <a:ea typeface="Helvetica World"/>
                          <a:cs typeface="Calibri" panose="020F0502020204030204" pitchFamily="34" charset="0"/>
                          <a:sym typeface="Helvetica World"/>
                        </a:rPr>
                        <a:t> allows OJK and Platform to track cross-platform investment limits and enforce issuance ceilings.</a:t>
                      </a:r>
                    </a:p>
                  </a:txBody>
                  <a:tcPr marL="95250" marR="95250" marT="95250" marB="9525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ECECED"/>
                    </a:solidFill>
                  </a:tcPr>
                </a:tc>
                <a:extLst>
                  <a:ext uri="{0D108BD9-81ED-4DB2-BD59-A6C34878D82A}">
                    <a16:rowId xmlns:a16="http://schemas.microsoft.com/office/drawing/2014/main" val="10002"/>
                  </a:ext>
                </a:extLst>
              </a:tr>
            </a:tbl>
          </a:graphicData>
        </a:graphic>
      </p:graphicFrame>
      <p:grpSp>
        <p:nvGrpSpPr>
          <p:cNvPr id="8" name="Group 16">
            <a:extLst>
              <a:ext uri="{FF2B5EF4-FFF2-40B4-BE49-F238E27FC236}">
                <a16:creationId xmlns:a16="http://schemas.microsoft.com/office/drawing/2014/main" id="{F71B4963-E3B1-A7FB-6DF0-D6CEFBC6AE5E}"/>
              </a:ext>
            </a:extLst>
          </p:cNvPr>
          <p:cNvGrpSpPr/>
          <p:nvPr/>
        </p:nvGrpSpPr>
        <p:grpSpPr>
          <a:xfrm>
            <a:off x="2891318" y="3097860"/>
            <a:ext cx="869260" cy="869260"/>
            <a:chOff x="0" y="0"/>
            <a:chExt cx="812800" cy="812800"/>
          </a:xfrm>
        </p:grpSpPr>
        <p:sp>
          <p:nvSpPr>
            <p:cNvPr id="20" name="Freeform 17">
              <a:extLst>
                <a:ext uri="{FF2B5EF4-FFF2-40B4-BE49-F238E27FC236}">
                  <a16:creationId xmlns:a16="http://schemas.microsoft.com/office/drawing/2014/main" id="{E1161502-27D4-51B4-0469-7C43307FA7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0E20"/>
            </a:solidFill>
          </p:spPr>
          <p:txBody>
            <a:bodyPr/>
            <a:lstStyle/>
            <a:p>
              <a:endParaRPr lang="en-US"/>
            </a:p>
          </p:txBody>
        </p:sp>
        <p:sp>
          <p:nvSpPr>
            <p:cNvPr id="21" name="TextBox 18">
              <a:extLst>
                <a:ext uri="{FF2B5EF4-FFF2-40B4-BE49-F238E27FC236}">
                  <a16:creationId xmlns:a16="http://schemas.microsoft.com/office/drawing/2014/main" id="{BD161122-8EDD-B0B7-6261-AEB57642B40C}"/>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2" name="TextBox 24">
            <a:extLst>
              <a:ext uri="{FF2B5EF4-FFF2-40B4-BE49-F238E27FC236}">
                <a16:creationId xmlns:a16="http://schemas.microsoft.com/office/drawing/2014/main" id="{7EA59AA0-539F-1CA1-6084-09ADE8D7006E}"/>
              </a:ext>
            </a:extLst>
          </p:cNvPr>
          <p:cNvSpPr txBox="1"/>
          <p:nvPr/>
        </p:nvSpPr>
        <p:spPr>
          <a:xfrm>
            <a:off x="1683118" y="4178641"/>
            <a:ext cx="3323415" cy="814903"/>
          </a:xfrm>
          <a:prstGeom prst="rect">
            <a:avLst/>
          </a:prstGeom>
        </p:spPr>
        <p:txBody>
          <a:bodyPr lIns="0" tIns="0" rIns="0" bIns="0" rtlCol="0" anchor="t">
            <a:spAutoFit/>
          </a:bodyPr>
          <a:lstStyle/>
          <a:p>
            <a:pPr algn="ctr">
              <a:lnSpc>
                <a:spcPts val="2100"/>
              </a:lnSpc>
            </a:pPr>
            <a:r>
              <a:rPr lang="en-US" sz="2100" b="1" i="1" dirty="0">
                <a:solidFill>
                  <a:srgbClr val="A20E20"/>
                </a:solidFill>
                <a:latin typeface="Helvetica World Bold Italics"/>
                <a:ea typeface="Helvetica World Bold Italics"/>
                <a:cs typeface="Helvetica World Bold Italics"/>
                <a:sym typeface="Helvetica World Bold Italics"/>
              </a:rPr>
              <a:t>Fund Management</a:t>
            </a:r>
          </a:p>
          <a:p>
            <a:pPr algn="ctr">
              <a:lnSpc>
                <a:spcPts val="2100"/>
              </a:lnSpc>
            </a:pPr>
            <a:r>
              <a:rPr lang="en-US" sz="2100" b="1" i="1" dirty="0">
                <a:solidFill>
                  <a:srgbClr val="A20E20"/>
                </a:solidFill>
                <a:latin typeface="Helvetica World Bold Italics"/>
                <a:ea typeface="Helvetica World Bold Italics"/>
                <a:cs typeface="Helvetica World Bold Italics"/>
                <a:sym typeface="Helvetica World Bold Italics"/>
              </a:rPr>
              <a:t>(Escrow &amp; Investor Accounts)</a:t>
            </a:r>
          </a:p>
        </p:txBody>
      </p:sp>
      <p:sp>
        <p:nvSpPr>
          <p:cNvPr id="23" name="Freeform 20">
            <a:extLst>
              <a:ext uri="{FF2B5EF4-FFF2-40B4-BE49-F238E27FC236}">
                <a16:creationId xmlns:a16="http://schemas.microsoft.com/office/drawing/2014/main" id="{03BE2FC8-6B88-AAF8-3F78-208C2EC180C1}"/>
              </a:ext>
            </a:extLst>
          </p:cNvPr>
          <p:cNvSpPr/>
          <p:nvPr/>
        </p:nvSpPr>
        <p:spPr>
          <a:xfrm>
            <a:off x="3017904" y="3233968"/>
            <a:ext cx="616089" cy="616089"/>
          </a:xfrm>
          <a:custGeom>
            <a:avLst/>
            <a:gdLst/>
            <a:ahLst/>
            <a:cxnLst/>
            <a:rect l="l" t="t" r="r" b="b"/>
            <a:pathLst>
              <a:path w="616089" h="616089">
                <a:moveTo>
                  <a:pt x="0" y="0"/>
                </a:moveTo>
                <a:lnTo>
                  <a:pt x="616089" y="0"/>
                </a:lnTo>
                <a:lnTo>
                  <a:pt x="616089" y="616089"/>
                </a:lnTo>
                <a:lnTo>
                  <a:pt x="0" y="61608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4" name="Group 13">
            <a:extLst>
              <a:ext uri="{FF2B5EF4-FFF2-40B4-BE49-F238E27FC236}">
                <a16:creationId xmlns:a16="http://schemas.microsoft.com/office/drawing/2014/main" id="{D6938757-CE29-51CE-3A80-B15C4822215F}"/>
              </a:ext>
            </a:extLst>
          </p:cNvPr>
          <p:cNvGrpSpPr/>
          <p:nvPr/>
        </p:nvGrpSpPr>
        <p:grpSpPr>
          <a:xfrm>
            <a:off x="2826007" y="5069873"/>
            <a:ext cx="869260" cy="1253811"/>
            <a:chOff x="0" y="38100"/>
            <a:chExt cx="812800" cy="1172377"/>
          </a:xfrm>
        </p:grpSpPr>
        <p:sp>
          <p:nvSpPr>
            <p:cNvPr id="25" name="Freeform 14">
              <a:extLst>
                <a:ext uri="{FF2B5EF4-FFF2-40B4-BE49-F238E27FC236}">
                  <a16:creationId xmlns:a16="http://schemas.microsoft.com/office/drawing/2014/main" id="{9F4226BF-2CA9-BF70-737A-C80BAA71DBF3}"/>
                </a:ext>
              </a:extLst>
            </p:cNvPr>
            <p:cNvSpPr/>
            <p:nvPr/>
          </p:nvSpPr>
          <p:spPr>
            <a:xfrm>
              <a:off x="0" y="39767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20E20"/>
            </a:solidFill>
          </p:spPr>
          <p:txBody>
            <a:bodyPr/>
            <a:lstStyle/>
            <a:p>
              <a:endParaRPr lang="en-US"/>
            </a:p>
          </p:txBody>
        </p:sp>
        <p:sp>
          <p:nvSpPr>
            <p:cNvPr id="26" name="TextBox 15">
              <a:extLst>
                <a:ext uri="{FF2B5EF4-FFF2-40B4-BE49-F238E27FC236}">
                  <a16:creationId xmlns:a16="http://schemas.microsoft.com/office/drawing/2014/main" id="{956193CE-85EE-07DD-2E13-A633F48B0206}"/>
                </a:ext>
              </a:extLst>
            </p:cNvPr>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27" name="TextBox 19">
            <a:extLst>
              <a:ext uri="{FF2B5EF4-FFF2-40B4-BE49-F238E27FC236}">
                <a16:creationId xmlns:a16="http://schemas.microsoft.com/office/drawing/2014/main" id="{7D2CB456-5B79-A438-3F61-F0482DCB12C1}"/>
              </a:ext>
            </a:extLst>
          </p:cNvPr>
          <p:cNvSpPr txBox="1"/>
          <p:nvPr/>
        </p:nvSpPr>
        <p:spPr>
          <a:xfrm>
            <a:off x="1349829" y="6538750"/>
            <a:ext cx="3591394" cy="545599"/>
          </a:xfrm>
          <a:prstGeom prst="rect">
            <a:avLst/>
          </a:prstGeom>
        </p:spPr>
        <p:txBody>
          <a:bodyPr wrap="square" lIns="0" tIns="0" rIns="0" bIns="0" rtlCol="0" anchor="t">
            <a:spAutoFit/>
          </a:bodyPr>
          <a:lstStyle/>
          <a:p>
            <a:pPr algn="ctr">
              <a:lnSpc>
                <a:spcPts val="2100"/>
              </a:lnSpc>
            </a:pPr>
            <a:r>
              <a:rPr lang="en-US" sz="2100" b="1" i="1" dirty="0">
                <a:solidFill>
                  <a:srgbClr val="A20E20"/>
                </a:solidFill>
                <a:latin typeface="Helvetica World Bold"/>
                <a:ea typeface="Helvetica World Bold"/>
                <a:cs typeface="Helvetica World Bold"/>
                <a:sym typeface="Helvetica World Bold"/>
              </a:rPr>
              <a:t>Monitoring </a:t>
            </a:r>
            <a:r>
              <a:rPr lang="en-US" sz="2100" b="1" i="1" dirty="0">
                <a:solidFill>
                  <a:srgbClr val="A20E20"/>
                </a:solidFill>
                <a:latin typeface="Helvetica World Bold Italics"/>
                <a:ea typeface="Helvetica World Bold Italics"/>
                <a:cs typeface="Helvetica World Bold Italics"/>
                <a:sym typeface="Helvetica World Bold Italics"/>
              </a:rPr>
              <a:t>and</a:t>
            </a:r>
          </a:p>
          <a:p>
            <a:pPr algn="ctr">
              <a:lnSpc>
                <a:spcPts val="2100"/>
              </a:lnSpc>
            </a:pPr>
            <a:r>
              <a:rPr lang="en-US" sz="2100" b="1" i="1" dirty="0">
                <a:solidFill>
                  <a:srgbClr val="A20E20"/>
                </a:solidFill>
                <a:latin typeface="Helvetica World Bold Italics"/>
                <a:ea typeface="Helvetica World Bold"/>
                <a:cs typeface="Helvetica World Bold"/>
                <a:sym typeface="Helvetica World Bold Italics"/>
              </a:rPr>
              <a:t>Compliance</a:t>
            </a:r>
            <a:endParaRPr lang="en-US" sz="2100" b="1" dirty="0">
              <a:solidFill>
                <a:srgbClr val="A20E20"/>
              </a:solidFill>
              <a:latin typeface="Helvetica World Bold"/>
              <a:ea typeface="Helvetica World Bold"/>
              <a:cs typeface="Helvetica World Bold"/>
              <a:sym typeface="Helvetica World Bold"/>
            </a:endParaRPr>
          </a:p>
        </p:txBody>
      </p:sp>
      <p:sp>
        <p:nvSpPr>
          <p:cNvPr id="28" name="Freeform 16">
            <a:extLst>
              <a:ext uri="{FF2B5EF4-FFF2-40B4-BE49-F238E27FC236}">
                <a16:creationId xmlns:a16="http://schemas.microsoft.com/office/drawing/2014/main" id="{AC937625-98BE-3AAB-3C57-93C12BD89E79}"/>
              </a:ext>
            </a:extLst>
          </p:cNvPr>
          <p:cNvSpPr/>
          <p:nvPr/>
        </p:nvSpPr>
        <p:spPr>
          <a:xfrm>
            <a:off x="2951797" y="5613796"/>
            <a:ext cx="617680" cy="615363"/>
          </a:xfrm>
          <a:custGeom>
            <a:avLst/>
            <a:gdLst/>
            <a:ahLst/>
            <a:cxnLst/>
            <a:rect l="l" t="t" r="r" b="b"/>
            <a:pathLst>
              <a:path w="617680" h="615363">
                <a:moveTo>
                  <a:pt x="0" y="0"/>
                </a:moveTo>
                <a:lnTo>
                  <a:pt x="617680" y="0"/>
                </a:lnTo>
                <a:lnTo>
                  <a:pt x="617680" y="615363"/>
                </a:lnTo>
                <a:lnTo>
                  <a:pt x="0" y="61536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822089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9"/>
          <p:cNvSpPr txBox="1">
            <a:spLocks noGrp="1"/>
          </p:cNvSpPr>
          <p:nvPr>
            <p:ph type="title"/>
          </p:nvPr>
        </p:nvSpPr>
        <p:spPr>
          <a:xfrm>
            <a:off x="730390" y="4420866"/>
            <a:ext cx="7518400" cy="1445267"/>
          </a:xfrm>
          <a:prstGeom prst="rect">
            <a:avLst/>
          </a:prstGeom>
          <a:noFill/>
          <a:ln>
            <a:noFill/>
          </a:ln>
        </p:spPr>
        <p:txBody>
          <a:bodyPr spcFirstLastPara="1" wrap="square" lIns="0" tIns="13950" rIns="0" bIns="0" anchor="t" anchorCtr="0">
            <a:spAutoFit/>
          </a:bodyPr>
          <a:lstStyle/>
          <a:p>
            <a:pPr marL="12700" lvl="0" indent="0" algn="l" rtl="0">
              <a:lnSpc>
                <a:spcPct val="100000"/>
              </a:lnSpc>
              <a:spcBef>
                <a:spcPts val="0"/>
              </a:spcBef>
              <a:spcAft>
                <a:spcPts val="0"/>
              </a:spcAft>
              <a:buNone/>
            </a:pPr>
            <a:r>
              <a:rPr lang="en-US" sz="9300" dirty="0"/>
              <a:t>Thank You</a:t>
            </a:r>
            <a:endParaRPr sz="9300" dirty="0"/>
          </a:p>
        </p:txBody>
      </p:sp>
      <p:pic>
        <p:nvPicPr>
          <p:cNvPr id="261" name="Google Shape;261;p19"/>
          <p:cNvPicPr preferRelativeResize="0"/>
          <p:nvPr/>
        </p:nvPicPr>
        <p:blipFill rotWithShape="1">
          <a:blip r:embed="rId3">
            <a:alphaModFix/>
          </a:blip>
          <a:srcRect/>
          <a:stretch/>
        </p:blipFill>
        <p:spPr>
          <a:xfrm>
            <a:off x="2956066" y="2420562"/>
            <a:ext cx="3067049" cy="1724024"/>
          </a:xfrm>
          <a:prstGeom prst="rect">
            <a:avLst/>
          </a:prstGeom>
          <a:noFill/>
          <a:ln>
            <a:noFill/>
          </a:ln>
        </p:spPr>
      </p:pic>
      <p:sp>
        <p:nvSpPr>
          <p:cNvPr id="262" name="Google Shape;262;p19"/>
          <p:cNvSpPr txBox="1">
            <a:spLocks noGrp="1"/>
          </p:cNvSpPr>
          <p:nvPr>
            <p:ph type="sldNum" idx="12"/>
          </p:nvPr>
        </p:nvSpPr>
        <p:spPr>
          <a:xfrm>
            <a:off x="13167361" y="9896594"/>
            <a:ext cx="4206240" cy="51435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3aecab119be_0_198"/>
          <p:cNvSpPr/>
          <p:nvPr/>
        </p:nvSpPr>
        <p:spPr>
          <a:xfrm>
            <a:off x="3742819" y="3358133"/>
            <a:ext cx="1181735" cy="991235"/>
          </a:xfrm>
          <a:custGeom>
            <a:avLst/>
            <a:gdLst/>
            <a:ahLst/>
            <a:cxnLst/>
            <a:rect l="l" t="t" r="r" b="b"/>
            <a:pathLst>
              <a:path w="1181735" h="991235" extrusionOk="0">
                <a:moveTo>
                  <a:pt x="379806" y="487794"/>
                </a:moveTo>
                <a:lnTo>
                  <a:pt x="359206" y="467194"/>
                </a:lnTo>
                <a:lnTo>
                  <a:pt x="352907" y="467194"/>
                </a:lnTo>
                <a:lnTo>
                  <a:pt x="332320" y="487794"/>
                </a:lnTo>
                <a:lnTo>
                  <a:pt x="332320" y="494080"/>
                </a:lnTo>
                <a:lnTo>
                  <a:pt x="352907" y="514680"/>
                </a:lnTo>
                <a:lnTo>
                  <a:pt x="359206" y="514680"/>
                </a:lnTo>
                <a:lnTo>
                  <a:pt x="379806" y="494080"/>
                </a:lnTo>
                <a:lnTo>
                  <a:pt x="379806" y="490943"/>
                </a:lnTo>
                <a:lnTo>
                  <a:pt x="379806" y="487794"/>
                </a:lnTo>
                <a:close/>
              </a:path>
              <a:path w="1181735" h="991235" extrusionOk="0">
                <a:moveTo>
                  <a:pt x="453669" y="487794"/>
                </a:moveTo>
                <a:lnTo>
                  <a:pt x="433070" y="467194"/>
                </a:lnTo>
                <a:lnTo>
                  <a:pt x="426783" y="467194"/>
                </a:lnTo>
                <a:lnTo>
                  <a:pt x="406184" y="487794"/>
                </a:lnTo>
                <a:lnTo>
                  <a:pt x="406184" y="494080"/>
                </a:lnTo>
                <a:lnTo>
                  <a:pt x="426783" y="514680"/>
                </a:lnTo>
                <a:lnTo>
                  <a:pt x="433070" y="514680"/>
                </a:lnTo>
                <a:lnTo>
                  <a:pt x="453669" y="494080"/>
                </a:lnTo>
                <a:lnTo>
                  <a:pt x="453669" y="490943"/>
                </a:lnTo>
                <a:lnTo>
                  <a:pt x="453669" y="487794"/>
                </a:lnTo>
                <a:close/>
              </a:path>
              <a:path w="1181735" h="991235" extrusionOk="0">
                <a:moveTo>
                  <a:pt x="634707" y="214630"/>
                </a:moveTo>
                <a:lnTo>
                  <a:pt x="583755" y="214630"/>
                </a:lnTo>
                <a:lnTo>
                  <a:pt x="583755" y="360121"/>
                </a:lnTo>
                <a:lnTo>
                  <a:pt x="634707" y="360121"/>
                </a:lnTo>
                <a:lnTo>
                  <a:pt x="634707" y="214630"/>
                </a:lnTo>
                <a:close/>
              </a:path>
              <a:path w="1181735" h="991235" extrusionOk="0">
                <a:moveTo>
                  <a:pt x="780961" y="133769"/>
                </a:moveTo>
                <a:lnTo>
                  <a:pt x="777989" y="127660"/>
                </a:lnTo>
                <a:lnTo>
                  <a:pt x="621690" y="4521"/>
                </a:lnTo>
                <a:lnTo>
                  <a:pt x="615454" y="1130"/>
                </a:lnTo>
                <a:lnTo>
                  <a:pt x="608622" y="0"/>
                </a:lnTo>
                <a:lnTo>
                  <a:pt x="601802" y="1130"/>
                </a:lnTo>
                <a:lnTo>
                  <a:pt x="595566" y="4521"/>
                </a:lnTo>
                <a:lnTo>
                  <a:pt x="439254" y="127660"/>
                </a:lnTo>
                <a:lnTo>
                  <a:pt x="436295" y="133769"/>
                </a:lnTo>
                <a:lnTo>
                  <a:pt x="436295" y="140233"/>
                </a:lnTo>
                <a:lnTo>
                  <a:pt x="436295" y="339013"/>
                </a:lnTo>
                <a:lnTo>
                  <a:pt x="437959" y="347230"/>
                </a:lnTo>
                <a:lnTo>
                  <a:pt x="442480" y="353936"/>
                </a:lnTo>
                <a:lnTo>
                  <a:pt x="449186" y="358457"/>
                </a:lnTo>
                <a:lnTo>
                  <a:pt x="457403" y="360121"/>
                </a:lnTo>
                <a:lnTo>
                  <a:pt x="541553" y="360121"/>
                </a:lnTo>
                <a:lnTo>
                  <a:pt x="541553" y="211061"/>
                </a:lnTo>
                <a:lnTo>
                  <a:pt x="544588" y="196037"/>
                </a:lnTo>
                <a:lnTo>
                  <a:pt x="552881" y="183743"/>
                </a:lnTo>
                <a:lnTo>
                  <a:pt x="565162" y="175450"/>
                </a:lnTo>
                <a:lnTo>
                  <a:pt x="580199" y="172415"/>
                </a:lnTo>
                <a:lnTo>
                  <a:pt x="638263" y="172415"/>
                </a:lnTo>
                <a:lnTo>
                  <a:pt x="653300" y="175450"/>
                </a:lnTo>
                <a:lnTo>
                  <a:pt x="665581" y="183743"/>
                </a:lnTo>
                <a:lnTo>
                  <a:pt x="673874" y="196037"/>
                </a:lnTo>
                <a:lnTo>
                  <a:pt x="676910" y="211061"/>
                </a:lnTo>
                <a:lnTo>
                  <a:pt x="676910" y="360121"/>
                </a:lnTo>
                <a:lnTo>
                  <a:pt x="759853" y="360121"/>
                </a:lnTo>
                <a:lnTo>
                  <a:pt x="768070" y="358457"/>
                </a:lnTo>
                <a:lnTo>
                  <a:pt x="774776" y="353936"/>
                </a:lnTo>
                <a:lnTo>
                  <a:pt x="779297" y="347230"/>
                </a:lnTo>
                <a:lnTo>
                  <a:pt x="780961" y="339013"/>
                </a:lnTo>
                <a:lnTo>
                  <a:pt x="780961" y="133769"/>
                </a:lnTo>
                <a:close/>
              </a:path>
              <a:path w="1181735" h="991235" extrusionOk="0">
                <a:moveTo>
                  <a:pt x="1181481" y="499300"/>
                </a:moveTo>
                <a:lnTo>
                  <a:pt x="1177836" y="459181"/>
                </a:lnTo>
                <a:lnTo>
                  <a:pt x="1158709" y="421995"/>
                </a:lnTo>
                <a:lnTo>
                  <a:pt x="1129411" y="396836"/>
                </a:lnTo>
                <a:lnTo>
                  <a:pt x="1094143" y="384949"/>
                </a:lnTo>
                <a:lnTo>
                  <a:pt x="1056995" y="386918"/>
                </a:lnTo>
                <a:lnTo>
                  <a:pt x="1022007" y="403263"/>
                </a:lnTo>
                <a:lnTo>
                  <a:pt x="753135" y="599414"/>
                </a:lnTo>
                <a:lnTo>
                  <a:pt x="617613" y="499668"/>
                </a:lnTo>
                <a:lnTo>
                  <a:pt x="596950" y="487032"/>
                </a:lnTo>
                <a:lnTo>
                  <a:pt x="574827" y="477888"/>
                </a:lnTo>
                <a:lnTo>
                  <a:pt x="551535" y="472325"/>
                </a:lnTo>
                <a:lnTo>
                  <a:pt x="527392" y="470446"/>
                </a:lnTo>
                <a:lnTo>
                  <a:pt x="502920" y="470446"/>
                </a:lnTo>
                <a:lnTo>
                  <a:pt x="494703" y="472109"/>
                </a:lnTo>
                <a:lnTo>
                  <a:pt x="487997" y="476631"/>
                </a:lnTo>
                <a:lnTo>
                  <a:pt x="483476" y="483336"/>
                </a:lnTo>
                <a:lnTo>
                  <a:pt x="481812" y="491553"/>
                </a:lnTo>
                <a:lnTo>
                  <a:pt x="483476" y="499770"/>
                </a:lnTo>
                <a:lnTo>
                  <a:pt x="487997" y="506476"/>
                </a:lnTo>
                <a:lnTo>
                  <a:pt x="494703" y="510997"/>
                </a:lnTo>
                <a:lnTo>
                  <a:pt x="502920" y="512660"/>
                </a:lnTo>
                <a:lnTo>
                  <a:pt x="527392" y="512660"/>
                </a:lnTo>
                <a:lnTo>
                  <a:pt x="544906" y="514019"/>
                </a:lnTo>
                <a:lnTo>
                  <a:pt x="561797" y="518045"/>
                </a:lnTo>
                <a:lnTo>
                  <a:pt x="577811" y="524649"/>
                </a:lnTo>
                <a:lnTo>
                  <a:pt x="592734" y="533755"/>
                </a:lnTo>
                <a:lnTo>
                  <a:pt x="717372" y="625500"/>
                </a:lnTo>
                <a:lnTo>
                  <a:pt x="662228" y="665734"/>
                </a:lnTo>
                <a:lnTo>
                  <a:pt x="644410" y="675284"/>
                </a:lnTo>
                <a:lnTo>
                  <a:pt x="625132" y="679500"/>
                </a:lnTo>
                <a:lnTo>
                  <a:pt x="605421" y="678294"/>
                </a:lnTo>
                <a:lnTo>
                  <a:pt x="586359" y="671576"/>
                </a:lnTo>
                <a:lnTo>
                  <a:pt x="510133" y="632231"/>
                </a:lnTo>
                <a:lnTo>
                  <a:pt x="502069" y="629945"/>
                </a:lnTo>
                <a:lnTo>
                  <a:pt x="494030" y="630885"/>
                </a:lnTo>
                <a:lnTo>
                  <a:pt x="486943" y="634771"/>
                </a:lnTo>
                <a:lnTo>
                  <a:pt x="481698" y="641311"/>
                </a:lnTo>
                <a:lnTo>
                  <a:pt x="479399" y="649376"/>
                </a:lnTo>
                <a:lnTo>
                  <a:pt x="480339" y="657402"/>
                </a:lnTo>
                <a:lnTo>
                  <a:pt x="567004" y="709091"/>
                </a:lnTo>
                <a:lnTo>
                  <a:pt x="628370" y="721614"/>
                </a:lnTo>
                <a:lnTo>
                  <a:pt x="658914" y="714946"/>
                </a:lnTo>
                <a:lnTo>
                  <a:pt x="687095" y="699833"/>
                </a:lnTo>
                <a:lnTo>
                  <a:pt x="714971" y="679500"/>
                </a:lnTo>
                <a:lnTo>
                  <a:pt x="824750" y="599414"/>
                </a:lnTo>
                <a:lnTo>
                  <a:pt x="1046886" y="437362"/>
                </a:lnTo>
                <a:lnTo>
                  <a:pt x="1067028" y="427951"/>
                </a:lnTo>
                <a:lnTo>
                  <a:pt x="1088415" y="426821"/>
                </a:lnTo>
                <a:lnTo>
                  <a:pt x="1108710" y="433666"/>
                </a:lnTo>
                <a:lnTo>
                  <a:pt x="1125575" y="448144"/>
                </a:lnTo>
                <a:lnTo>
                  <a:pt x="1137208" y="470750"/>
                </a:lnTo>
                <a:lnTo>
                  <a:pt x="1139418" y="495147"/>
                </a:lnTo>
                <a:lnTo>
                  <a:pt x="1132471" y="518642"/>
                </a:lnTo>
                <a:lnTo>
                  <a:pt x="660946" y="926680"/>
                </a:lnTo>
                <a:lnTo>
                  <a:pt x="612343" y="948944"/>
                </a:lnTo>
                <a:lnTo>
                  <a:pt x="585685" y="949261"/>
                </a:lnTo>
                <a:lnTo>
                  <a:pt x="559333" y="942060"/>
                </a:lnTo>
                <a:lnTo>
                  <a:pt x="397954" y="872883"/>
                </a:lnTo>
                <a:lnTo>
                  <a:pt x="382993" y="866470"/>
                </a:lnTo>
                <a:lnTo>
                  <a:pt x="295249" y="828852"/>
                </a:lnTo>
                <a:lnTo>
                  <a:pt x="295173" y="476631"/>
                </a:lnTo>
                <a:lnTo>
                  <a:pt x="292049" y="461225"/>
                </a:lnTo>
                <a:lnTo>
                  <a:pt x="290690" y="454482"/>
                </a:lnTo>
                <a:lnTo>
                  <a:pt x="278231" y="436029"/>
                </a:lnTo>
                <a:lnTo>
                  <a:pt x="259791" y="423583"/>
                </a:lnTo>
                <a:lnTo>
                  <a:pt x="253047" y="422224"/>
                </a:lnTo>
                <a:lnTo>
                  <a:pt x="253047" y="468325"/>
                </a:lnTo>
                <a:lnTo>
                  <a:pt x="253047" y="859370"/>
                </a:lnTo>
                <a:lnTo>
                  <a:pt x="245948" y="866470"/>
                </a:lnTo>
                <a:lnTo>
                  <a:pt x="49314" y="866470"/>
                </a:lnTo>
                <a:lnTo>
                  <a:pt x="42214" y="859370"/>
                </a:lnTo>
                <a:lnTo>
                  <a:pt x="42214" y="468325"/>
                </a:lnTo>
                <a:lnTo>
                  <a:pt x="49314" y="461225"/>
                </a:lnTo>
                <a:lnTo>
                  <a:pt x="245948" y="461225"/>
                </a:lnTo>
                <a:lnTo>
                  <a:pt x="253047" y="468325"/>
                </a:lnTo>
                <a:lnTo>
                  <a:pt x="253047" y="422224"/>
                </a:lnTo>
                <a:lnTo>
                  <a:pt x="237223" y="419011"/>
                </a:lnTo>
                <a:lnTo>
                  <a:pt x="58039" y="419011"/>
                </a:lnTo>
                <a:lnTo>
                  <a:pt x="17018" y="436029"/>
                </a:lnTo>
                <a:lnTo>
                  <a:pt x="88" y="476631"/>
                </a:lnTo>
                <a:lnTo>
                  <a:pt x="0" y="850646"/>
                </a:lnTo>
                <a:lnTo>
                  <a:pt x="4572" y="873213"/>
                </a:lnTo>
                <a:lnTo>
                  <a:pt x="17018" y="891667"/>
                </a:lnTo>
                <a:lnTo>
                  <a:pt x="35471" y="904113"/>
                </a:lnTo>
                <a:lnTo>
                  <a:pt x="58039" y="908685"/>
                </a:lnTo>
                <a:lnTo>
                  <a:pt x="237223" y="908685"/>
                </a:lnTo>
                <a:lnTo>
                  <a:pt x="254546" y="906043"/>
                </a:lnTo>
                <a:lnTo>
                  <a:pt x="269786" y="898652"/>
                </a:lnTo>
                <a:lnTo>
                  <a:pt x="282143" y="887336"/>
                </a:lnTo>
                <a:lnTo>
                  <a:pt x="290817" y="872883"/>
                </a:lnTo>
                <a:lnTo>
                  <a:pt x="542709" y="980859"/>
                </a:lnTo>
                <a:lnTo>
                  <a:pt x="580466" y="991171"/>
                </a:lnTo>
                <a:lnTo>
                  <a:pt x="618667" y="990727"/>
                </a:lnTo>
                <a:lnTo>
                  <a:pt x="655307" y="979830"/>
                </a:lnTo>
                <a:lnTo>
                  <a:pt x="688314" y="958811"/>
                </a:lnTo>
                <a:lnTo>
                  <a:pt x="699528" y="949261"/>
                </a:lnTo>
                <a:lnTo>
                  <a:pt x="1144016" y="570661"/>
                </a:lnTo>
                <a:lnTo>
                  <a:pt x="1170063" y="537946"/>
                </a:lnTo>
                <a:lnTo>
                  <a:pt x="1181481" y="4993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09" name="Google Shape;109;g3aecab119be_0_198"/>
          <p:cNvSpPr/>
          <p:nvPr/>
        </p:nvSpPr>
        <p:spPr>
          <a:xfrm>
            <a:off x="3827642" y="3199612"/>
            <a:ext cx="405764" cy="518795"/>
          </a:xfrm>
          <a:custGeom>
            <a:avLst/>
            <a:gdLst/>
            <a:ahLst/>
            <a:cxnLst/>
            <a:rect l="l" t="t" r="r" b="b"/>
            <a:pathLst>
              <a:path w="405764" h="518795" extrusionOk="0">
                <a:moveTo>
                  <a:pt x="356616" y="50698"/>
                </a:moveTo>
                <a:lnTo>
                  <a:pt x="331355" y="14351"/>
                </a:lnTo>
                <a:lnTo>
                  <a:pt x="298742" y="1104"/>
                </a:lnTo>
                <a:lnTo>
                  <a:pt x="283616" y="1562"/>
                </a:lnTo>
                <a:lnTo>
                  <a:pt x="269455" y="6769"/>
                </a:lnTo>
                <a:lnTo>
                  <a:pt x="257492" y="16459"/>
                </a:lnTo>
                <a:lnTo>
                  <a:pt x="235559" y="41313"/>
                </a:lnTo>
                <a:lnTo>
                  <a:pt x="233870" y="41452"/>
                </a:lnTo>
                <a:lnTo>
                  <a:pt x="233184" y="41452"/>
                </a:lnTo>
                <a:lnTo>
                  <a:pt x="230809" y="41313"/>
                </a:lnTo>
                <a:lnTo>
                  <a:pt x="208597" y="15824"/>
                </a:lnTo>
                <a:lnTo>
                  <a:pt x="197231" y="6350"/>
                </a:lnTo>
                <a:lnTo>
                  <a:pt x="183794" y="1003"/>
                </a:lnTo>
                <a:lnTo>
                  <a:pt x="169303" y="0"/>
                </a:lnTo>
                <a:lnTo>
                  <a:pt x="154813" y="3594"/>
                </a:lnTo>
                <a:lnTo>
                  <a:pt x="113423" y="25488"/>
                </a:lnTo>
                <a:lnTo>
                  <a:pt x="101714" y="51511"/>
                </a:lnTo>
                <a:lnTo>
                  <a:pt x="101815" y="60934"/>
                </a:lnTo>
                <a:lnTo>
                  <a:pt x="103924" y="70129"/>
                </a:lnTo>
                <a:lnTo>
                  <a:pt x="107988" y="78790"/>
                </a:lnTo>
                <a:lnTo>
                  <a:pt x="115862" y="91706"/>
                </a:lnTo>
                <a:lnTo>
                  <a:pt x="125069" y="89687"/>
                </a:lnTo>
                <a:lnTo>
                  <a:pt x="134467" y="88214"/>
                </a:lnTo>
                <a:lnTo>
                  <a:pt x="144056" y="87312"/>
                </a:lnTo>
                <a:lnTo>
                  <a:pt x="153784" y="87007"/>
                </a:lnTo>
                <a:lnTo>
                  <a:pt x="304533" y="87096"/>
                </a:lnTo>
                <a:lnTo>
                  <a:pt x="314185" y="87388"/>
                </a:lnTo>
                <a:lnTo>
                  <a:pt x="323710" y="88265"/>
                </a:lnTo>
                <a:lnTo>
                  <a:pt x="333082" y="89700"/>
                </a:lnTo>
                <a:lnTo>
                  <a:pt x="342290" y="91681"/>
                </a:lnTo>
                <a:lnTo>
                  <a:pt x="350888" y="76695"/>
                </a:lnTo>
                <a:lnTo>
                  <a:pt x="354609" y="68364"/>
                </a:lnTo>
                <a:lnTo>
                  <a:pt x="356527" y="59639"/>
                </a:lnTo>
                <a:lnTo>
                  <a:pt x="356616" y="50698"/>
                </a:lnTo>
                <a:close/>
              </a:path>
              <a:path w="405764" h="518795" extrusionOk="0">
                <a:moveTo>
                  <a:pt x="405739" y="192036"/>
                </a:moveTo>
                <a:lnTo>
                  <a:pt x="364858" y="146748"/>
                </a:lnTo>
                <a:lnTo>
                  <a:pt x="304507" y="129311"/>
                </a:lnTo>
                <a:lnTo>
                  <a:pt x="288937" y="129311"/>
                </a:lnTo>
                <a:lnTo>
                  <a:pt x="288937" y="359346"/>
                </a:lnTo>
                <a:lnTo>
                  <a:pt x="286067" y="377659"/>
                </a:lnTo>
                <a:lnTo>
                  <a:pt x="278066" y="393687"/>
                </a:lnTo>
                <a:lnTo>
                  <a:pt x="265823" y="406527"/>
                </a:lnTo>
                <a:lnTo>
                  <a:pt x="250291" y="415251"/>
                </a:lnTo>
                <a:lnTo>
                  <a:pt x="250240" y="428256"/>
                </a:lnTo>
                <a:lnTo>
                  <a:pt x="248589" y="436473"/>
                </a:lnTo>
                <a:lnTo>
                  <a:pt x="244068" y="443179"/>
                </a:lnTo>
                <a:lnTo>
                  <a:pt x="237363" y="447700"/>
                </a:lnTo>
                <a:lnTo>
                  <a:pt x="229146" y="449364"/>
                </a:lnTo>
                <a:lnTo>
                  <a:pt x="220929" y="447700"/>
                </a:lnTo>
                <a:lnTo>
                  <a:pt x="214223" y="443179"/>
                </a:lnTo>
                <a:lnTo>
                  <a:pt x="209689" y="436473"/>
                </a:lnTo>
                <a:lnTo>
                  <a:pt x="208038" y="428256"/>
                </a:lnTo>
                <a:lnTo>
                  <a:pt x="208038" y="415251"/>
                </a:lnTo>
                <a:lnTo>
                  <a:pt x="196380" y="409333"/>
                </a:lnTo>
                <a:lnTo>
                  <a:pt x="186309" y="401053"/>
                </a:lnTo>
                <a:lnTo>
                  <a:pt x="178206" y="390690"/>
                </a:lnTo>
                <a:lnTo>
                  <a:pt x="172491" y="378510"/>
                </a:lnTo>
                <a:lnTo>
                  <a:pt x="171424" y="370205"/>
                </a:lnTo>
                <a:lnTo>
                  <a:pt x="173570" y="362394"/>
                </a:lnTo>
                <a:lnTo>
                  <a:pt x="178473" y="355955"/>
                </a:lnTo>
                <a:lnTo>
                  <a:pt x="185724" y="351751"/>
                </a:lnTo>
                <a:lnTo>
                  <a:pt x="194030" y="350697"/>
                </a:lnTo>
                <a:lnTo>
                  <a:pt x="201841" y="352831"/>
                </a:lnTo>
                <a:lnTo>
                  <a:pt x="208280" y="357733"/>
                </a:lnTo>
                <a:lnTo>
                  <a:pt x="212471" y="364985"/>
                </a:lnTo>
                <a:lnTo>
                  <a:pt x="214896" y="372122"/>
                </a:lnTo>
                <a:lnTo>
                  <a:pt x="221589" y="376923"/>
                </a:lnTo>
                <a:lnTo>
                  <a:pt x="238836" y="376923"/>
                </a:lnTo>
                <a:lnTo>
                  <a:pt x="246722" y="369036"/>
                </a:lnTo>
                <a:lnTo>
                  <a:pt x="246722" y="350697"/>
                </a:lnTo>
                <a:lnTo>
                  <a:pt x="246722" y="349643"/>
                </a:lnTo>
                <a:lnTo>
                  <a:pt x="238836" y="341757"/>
                </a:lnTo>
                <a:lnTo>
                  <a:pt x="229146" y="341757"/>
                </a:lnTo>
                <a:lnTo>
                  <a:pt x="205892" y="337045"/>
                </a:lnTo>
                <a:lnTo>
                  <a:pt x="186880" y="324218"/>
                </a:lnTo>
                <a:lnTo>
                  <a:pt x="174053" y="305206"/>
                </a:lnTo>
                <a:lnTo>
                  <a:pt x="169341" y="281952"/>
                </a:lnTo>
                <a:lnTo>
                  <a:pt x="172212" y="263639"/>
                </a:lnTo>
                <a:lnTo>
                  <a:pt x="180225" y="247611"/>
                </a:lnTo>
                <a:lnTo>
                  <a:pt x="192468" y="234772"/>
                </a:lnTo>
                <a:lnTo>
                  <a:pt x="208026" y="226034"/>
                </a:lnTo>
                <a:lnTo>
                  <a:pt x="208038" y="209397"/>
                </a:lnTo>
                <a:lnTo>
                  <a:pt x="209689" y="201193"/>
                </a:lnTo>
                <a:lnTo>
                  <a:pt x="214223" y="194475"/>
                </a:lnTo>
                <a:lnTo>
                  <a:pt x="220929" y="189953"/>
                </a:lnTo>
                <a:lnTo>
                  <a:pt x="229146" y="188302"/>
                </a:lnTo>
                <a:lnTo>
                  <a:pt x="237363" y="189953"/>
                </a:lnTo>
                <a:lnTo>
                  <a:pt x="244068" y="194475"/>
                </a:lnTo>
                <a:lnTo>
                  <a:pt x="248589" y="201193"/>
                </a:lnTo>
                <a:lnTo>
                  <a:pt x="250240" y="209397"/>
                </a:lnTo>
                <a:lnTo>
                  <a:pt x="250240" y="226034"/>
                </a:lnTo>
                <a:lnTo>
                  <a:pt x="258216" y="229730"/>
                </a:lnTo>
                <a:lnTo>
                  <a:pt x="281393" y="259143"/>
                </a:lnTo>
                <a:lnTo>
                  <a:pt x="281266" y="263639"/>
                </a:lnTo>
                <a:lnTo>
                  <a:pt x="278650" y="270624"/>
                </a:lnTo>
                <a:lnTo>
                  <a:pt x="272923" y="276733"/>
                </a:lnTo>
                <a:lnTo>
                  <a:pt x="265264" y="280149"/>
                </a:lnTo>
                <a:lnTo>
                  <a:pt x="257175" y="280352"/>
                </a:lnTo>
                <a:lnTo>
                  <a:pt x="249605" y="277507"/>
                </a:lnTo>
                <a:lnTo>
                  <a:pt x="243497" y="271780"/>
                </a:lnTo>
                <a:lnTo>
                  <a:pt x="240182" y="267144"/>
                </a:lnTo>
                <a:lnTo>
                  <a:pt x="234823" y="264375"/>
                </a:lnTo>
                <a:lnTo>
                  <a:pt x="219443" y="264375"/>
                </a:lnTo>
                <a:lnTo>
                  <a:pt x="211556" y="272262"/>
                </a:lnTo>
                <a:lnTo>
                  <a:pt x="211556" y="291655"/>
                </a:lnTo>
                <a:lnTo>
                  <a:pt x="219443" y="299542"/>
                </a:lnTo>
                <a:lnTo>
                  <a:pt x="229146" y="299542"/>
                </a:lnTo>
                <a:lnTo>
                  <a:pt x="252399" y="304253"/>
                </a:lnTo>
                <a:lnTo>
                  <a:pt x="271399" y="317080"/>
                </a:lnTo>
                <a:lnTo>
                  <a:pt x="284226" y="336092"/>
                </a:lnTo>
                <a:lnTo>
                  <a:pt x="288937" y="359346"/>
                </a:lnTo>
                <a:lnTo>
                  <a:pt x="288937" y="129311"/>
                </a:lnTo>
                <a:lnTo>
                  <a:pt x="153784" y="129222"/>
                </a:lnTo>
                <a:lnTo>
                  <a:pt x="109918" y="138049"/>
                </a:lnTo>
                <a:lnTo>
                  <a:pt x="74053" y="162102"/>
                </a:lnTo>
                <a:lnTo>
                  <a:pt x="49847" y="197751"/>
                </a:lnTo>
                <a:lnTo>
                  <a:pt x="40970" y="241363"/>
                </a:lnTo>
                <a:lnTo>
                  <a:pt x="40919" y="317080"/>
                </a:lnTo>
                <a:lnTo>
                  <a:pt x="39725" y="337578"/>
                </a:lnTo>
                <a:lnTo>
                  <a:pt x="36068" y="358521"/>
                </a:lnTo>
                <a:lnTo>
                  <a:pt x="30035" y="378929"/>
                </a:lnTo>
                <a:lnTo>
                  <a:pt x="21717" y="398500"/>
                </a:lnTo>
                <a:lnTo>
                  <a:pt x="6388" y="429425"/>
                </a:lnTo>
                <a:lnTo>
                  <a:pt x="1219" y="444309"/>
                </a:lnTo>
                <a:lnTo>
                  <a:pt x="9232" y="489216"/>
                </a:lnTo>
                <a:lnTo>
                  <a:pt x="46266" y="516547"/>
                </a:lnTo>
                <a:lnTo>
                  <a:pt x="62064" y="518541"/>
                </a:lnTo>
                <a:lnTo>
                  <a:pt x="312864" y="518541"/>
                </a:lnTo>
                <a:lnTo>
                  <a:pt x="310540" y="511962"/>
                </a:lnTo>
                <a:lnTo>
                  <a:pt x="309257" y="504901"/>
                </a:lnTo>
                <a:lnTo>
                  <a:pt x="309257" y="449364"/>
                </a:lnTo>
                <a:lnTo>
                  <a:pt x="309257" y="298754"/>
                </a:lnTo>
                <a:lnTo>
                  <a:pt x="310870" y="284441"/>
                </a:lnTo>
                <a:lnTo>
                  <a:pt x="312318" y="280352"/>
                </a:lnTo>
                <a:lnTo>
                  <a:pt x="315582" y="271094"/>
                </a:lnTo>
                <a:lnTo>
                  <a:pt x="323151" y="259143"/>
                </a:lnTo>
                <a:lnTo>
                  <a:pt x="333400" y="249021"/>
                </a:lnTo>
                <a:lnTo>
                  <a:pt x="405739" y="19203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0" name="Google Shape;110;g3aecab119be_0_198"/>
          <p:cNvSpPr/>
          <p:nvPr/>
        </p:nvSpPr>
        <p:spPr>
          <a:xfrm>
            <a:off x="4481576" y="3199776"/>
            <a:ext cx="285114" cy="518795"/>
          </a:xfrm>
          <a:custGeom>
            <a:avLst/>
            <a:gdLst/>
            <a:ahLst/>
            <a:cxnLst/>
            <a:rect l="l" t="t" r="r" b="b"/>
            <a:pathLst>
              <a:path w="285114" h="518795" extrusionOk="0">
                <a:moveTo>
                  <a:pt x="263654" y="518760"/>
                </a:moveTo>
                <a:lnTo>
                  <a:pt x="80689" y="518760"/>
                </a:lnTo>
                <a:lnTo>
                  <a:pt x="83098" y="512072"/>
                </a:lnTo>
                <a:lnTo>
                  <a:pt x="84418" y="504869"/>
                </a:lnTo>
                <a:lnTo>
                  <a:pt x="84418" y="298586"/>
                </a:lnTo>
                <a:lnTo>
                  <a:pt x="82804" y="284276"/>
                </a:lnTo>
                <a:lnTo>
                  <a:pt x="78103" y="270927"/>
                </a:lnTo>
                <a:lnTo>
                  <a:pt x="70526" y="258973"/>
                </a:lnTo>
                <a:lnTo>
                  <a:pt x="60284" y="248851"/>
                </a:lnTo>
                <a:lnTo>
                  <a:pt x="0" y="201360"/>
                </a:lnTo>
                <a:lnTo>
                  <a:pt x="0" y="21104"/>
                </a:lnTo>
                <a:lnTo>
                  <a:pt x="1658" y="12889"/>
                </a:lnTo>
                <a:lnTo>
                  <a:pt x="6181" y="6181"/>
                </a:lnTo>
                <a:lnTo>
                  <a:pt x="12889" y="1658"/>
                </a:lnTo>
                <a:lnTo>
                  <a:pt x="21104" y="0"/>
                </a:lnTo>
                <a:lnTo>
                  <a:pt x="263654" y="0"/>
                </a:lnTo>
                <a:lnTo>
                  <a:pt x="271869" y="1658"/>
                </a:lnTo>
                <a:lnTo>
                  <a:pt x="278578" y="6181"/>
                </a:lnTo>
                <a:lnTo>
                  <a:pt x="283100" y="12889"/>
                </a:lnTo>
                <a:lnTo>
                  <a:pt x="284759" y="21104"/>
                </a:lnTo>
                <a:lnTo>
                  <a:pt x="284759" y="103959"/>
                </a:lnTo>
                <a:lnTo>
                  <a:pt x="98739" y="103959"/>
                </a:lnTo>
                <a:lnTo>
                  <a:pt x="90523" y="105618"/>
                </a:lnTo>
                <a:lnTo>
                  <a:pt x="83815" y="110141"/>
                </a:lnTo>
                <a:lnTo>
                  <a:pt x="79292" y="116849"/>
                </a:lnTo>
                <a:lnTo>
                  <a:pt x="77634" y="125064"/>
                </a:lnTo>
                <a:lnTo>
                  <a:pt x="77634" y="137435"/>
                </a:lnTo>
                <a:lnTo>
                  <a:pt x="79292" y="145650"/>
                </a:lnTo>
                <a:lnTo>
                  <a:pt x="83815" y="152359"/>
                </a:lnTo>
                <a:lnTo>
                  <a:pt x="90523" y="156882"/>
                </a:lnTo>
                <a:lnTo>
                  <a:pt x="98739" y="158540"/>
                </a:lnTo>
                <a:lnTo>
                  <a:pt x="284759" y="158540"/>
                </a:lnTo>
                <a:lnTo>
                  <a:pt x="284759" y="186404"/>
                </a:lnTo>
                <a:lnTo>
                  <a:pt x="98739" y="186404"/>
                </a:lnTo>
                <a:lnTo>
                  <a:pt x="77634" y="207508"/>
                </a:lnTo>
                <a:lnTo>
                  <a:pt x="77634" y="219880"/>
                </a:lnTo>
                <a:lnTo>
                  <a:pt x="79292" y="228095"/>
                </a:lnTo>
                <a:lnTo>
                  <a:pt x="83815" y="234803"/>
                </a:lnTo>
                <a:lnTo>
                  <a:pt x="90523" y="239326"/>
                </a:lnTo>
                <a:lnTo>
                  <a:pt x="98739" y="240984"/>
                </a:lnTo>
                <a:lnTo>
                  <a:pt x="284759" y="240984"/>
                </a:lnTo>
                <a:lnTo>
                  <a:pt x="284759" y="277775"/>
                </a:lnTo>
                <a:lnTo>
                  <a:pt x="186020" y="277775"/>
                </a:lnTo>
                <a:lnTo>
                  <a:pt x="177805" y="279433"/>
                </a:lnTo>
                <a:lnTo>
                  <a:pt x="171096" y="283956"/>
                </a:lnTo>
                <a:lnTo>
                  <a:pt x="166573" y="290664"/>
                </a:lnTo>
                <a:lnTo>
                  <a:pt x="164974" y="298586"/>
                </a:lnTo>
                <a:lnTo>
                  <a:pt x="164915" y="311251"/>
                </a:lnTo>
                <a:lnTo>
                  <a:pt x="166573" y="319466"/>
                </a:lnTo>
                <a:lnTo>
                  <a:pt x="171096" y="326174"/>
                </a:lnTo>
                <a:lnTo>
                  <a:pt x="177805" y="330697"/>
                </a:lnTo>
                <a:lnTo>
                  <a:pt x="186020" y="332355"/>
                </a:lnTo>
                <a:lnTo>
                  <a:pt x="284759" y="332355"/>
                </a:lnTo>
                <a:lnTo>
                  <a:pt x="284759" y="360219"/>
                </a:lnTo>
                <a:lnTo>
                  <a:pt x="186020" y="360219"/>
                </a:lnTo>
                <a:lnTo>
                  <a:pt x="177805" y="361877"/>
                </a:lnTo>
                <a:lnTo>
                  <a:pt x="171096" y="366400"/>
                </a:lnTo>
                <a:lnTo>
                  <a:pt x="166573" y="373109"/>
                </a:lnTo>
                <a:lnTo>
                  <a:pt x="164915" y="381324"/>
                </a:lnTo>
                <a:lnTo>
                  <a:pt x="164915" y="393695"/>
                </a:lnTo>
                <a:lnTo>
                  <a:pt x="166573" y="401910"/>
                </a:lnTo>
                <a:lnTo>
                  <a:pt x="171096" y="408618"/>
                </a:lnTo>
                <a:lnTo>
                  <a:pt x="177805" y="413141"/>
                </a:lnTo>
                <a:lnTo>
                  <a:pt x="186020" y="414800"/>
                </a:lnTo>
                <a:lnTo>
                  <a:pt x="284759" y="414800"/>
                </a:lnTo>
                <a:lnTo>
                  <a:pt x="284759" y="497655"/>
                </a:lnTo>
                <a:lnTo>
                  <a:pt x="283100" y="505870"/>
                </a:lnTo>
                <a:lnTo>
                  <a:pt x="278578" y="512578"/>
                </a:lnTo>
                <a:lnTo>
                  <a:pt x="271869" y="517101"/>
                </a:lnTo>
                <a:lnTo>
                  <a:pt x="263654" y="518760"/>
                </a:lnTo>
                <a:close/>
              </a:path>
              <a:path w="285114" h="518795" extrusionOk="0">
                <a:moveTo>
                  <a:pt x="181814" y="158540"/>
                </a:moveTo>
                <a:lnTo>
                  <a:pt x="98739" y="158540"/>
                </a:lnTo>
                <a:lnTo>
                  <a:pt x="106954" y="156882"/>
                </a:lnTo>
                <a:lnTo>
                  <a:pt x="113662" y="152359"/>
                </a:lnTo>
                <a:lnTo>
                  <a:pt x="118185" y="145650"/>
                </a:lnTo>
                <a:lnTo>
                  <a:pt x="119843" y="137435"/>
                </a:lnTo>
                <a:lnTo>
                  <a:pt x="119843" y="125064"/>
                </a:lnTo>
                <a:lnTo>
                  <a:pt x="118185" y="116849"/>
                </a:lnTo>
                <a:lnTo>
                  <a:pt x="113662" y="110141"/>
                </a:lnTo>
                <a:lnTo>
                  <a:pt x="106954" y="105618"/>
                </a:lnTo>
                <a:lnTo>
                  <a:pt x="98739" y="103959"/>
                </a:lnTo>
                <a:lnTo>
                  <a:pt x="181814" y="103959"/>
                </a:lnTo>
                <a:lnTo>
                  <a:pt x="173599" y="105618"/>
                </a:lnTo>
                <a:lnTo>
                  <a:pt x="166891" y="110141"/>
                </a:lnTo>
                <a:lnTo>
                  <a:pt x="162368" y="116849"/>
                </a:lnTo>
                <a:lnTo>
                  <a:pt x="160709" y="125064"/>
                </a:lnTo>
                <a:lnTo>
                  <a:pt x="160709" y="137435"/>
                </a:lnTo>
                <a:lnTo>
                  <a:pt x="162368" y="145650"/>
                </a:lnTo>
                <a:lnTo>
                  <a:pt x="166891" y="152359"/>
                </a:lnTo>
                <a:lnTo>
                  <a:pt x="173599" y="156882"/>
                </a:lnTo>
                <a:lnTo>
                  <a:pt x="181814" y="158540"/>
                </a:lnTo>
                <a:close/>
              </a:path>
              <a:path w="285114" h="518795" extrusionOk="0">
                <a:moveTo>
                  <a:pt x="284759" y="158540"/>
                </a:moveTo>
                <a:lnTo>
                  <a:pt x="181814" y="158540"/>
                </a:lnTo>
                <a:lnTo>
                  <a:pt x="190029" y="156882"/>
                </a:lnTo>
                <a:lnTo>
                  <a:pt x="196738" y="152359"/>
                </a:lnTo>
                <a:lnTo>
                  <a:pt x="201260" y="145650"/>
                </a:lnTo>
                <a:lnTo>
                  <a:pt x="202919" y="137435"/>
                </a:lnTo>
                <a:lnTo>
                  <a:pt x="202919" y="125064"/>
                </a:lnTo>
                <a:lnTo>
                  <a:pt x="201260" y="116849"/>
                </a:lnTo>
                <a:lnTo>
                  <a:pt x="196738" y="110141"/>
                </a:lnTo>
                <a:lnTo>
                  <a:pt x="190029" y="105618"/>
                </a:lnTo>
                <a:lnTo>
                  <a:pt x="181814" y="103959"/>
                </a:lnTo>
                <a:lnTo>
                  <a:pt x="284759" y="103959"/>
                </a:lnTo>
                <a:lnTo>
                  <a:pt x="284759" y="158540"/>
                </a:lnTo>
                <a:close/>
              </a:path>
              <a:path w="285114" h="518795" extrusionOk="0">
                <a:moveTo>
                  <a:pt x="181814" y="240984"/>
                </a:moveTo>
                <a:lnTo>
                  <a:pt x="98739" y="240984"/>
                </a:lnTo>
                <a:lnTo>
                  <a:pt x="106954" y="239326"/>
                </a:lnTo>
                <a:lnTo>
                  <a:pt x="113662" y="234803"/>
                </a:lnTo>
                <a:lnTo>
                  <a:pt x="118185" y="228095"/>
                </a:lnTo>
                <a:lnTo>
                  <a:pt x="119843" y="219880"/>
                </a:lnTo>
                <a:lnTo>
                  <a:pt x="119843" y="207508"/>
                </a:lnTo>
                <a:lnTo>
                  <a:pt x="118185" y="199293"/>
                </a:lnTo>
                <a:lnTo>
                  <a:pt x="113662" y="192585"/>
                </a:lnTo>
                <a:lnTo>
                  <a:pt x="106954" y="188062"/>
                </a:lnTo>
                <a:lnTo>
                  <a:pt x="98739" y="186404"/>
                </a:lnTo>
                <a:lnTo>
                  <a:pt x="181814" y="186404"/>
                </a:lnTo>
                <a:lnTo>
                  <a:pt x="173599" y="188062"/>
                </a:lnTo>
                <a:lnTo>
                  <a:pt x="166891" y="192585"/>
                </a:lnTo>
                <a:lnTo>
                  <a:pt x="162368" y="199293"/>
                </a:lnTo>
                <a:lnTo>
                  <a:pt x="160709" y="207508"/>
                </a:lnTo>
                <a:lnTo>
                  <a:pt x="160709" y="219880"/>
                </a:lnTo>
                <a:lnTo>
                  <a:pt x="162368" y="228095"/>
                </a:lnTo>
                <a:lnTo>
                  <a:pt x="166891" y="234803"/>
                </a:lnTo>
                <a:lnTo>
                  <a:pt x="173599" y="239326"/>
                </a:lnTo>
                <a:lnTo>
                  <a:pt x="181814" y="240984"/>
                </a:lnTo>
                <a:close/>
              </a:path>
              <a:path w="285114" h="518795" extrusionOk="0">
                <a:moveTo>
                  <a:pt x="284759" y="240984"/>
                </a:moveTo>
                <a:lnTo>
                  <a:pt x="181814" y="240984"/>
                </a:lnTo>
                <a:lnTo>
                  <a:pt x="190029" y="239326"/>
                </a:lnTo>
                <a:lnTo>
                  <a:pt x="196738" y="234803"/>
                </a:lnTo>
                <a:lnTo>
                  <a:pt x="201260" y="228095"/>
                </a:lnTo>
                <a:lnTo>
                  <a:pt x="202919" y="219880"/>
                </a:lnTo>
                <a:lnTo>
                  <a:pt x="202919" y="207508"/>
                </a:lnTo>
                <a:lnTo>
                  <a:pt x="201260" y="199293"/>
                </a:lnTo>
                <a:lnTo>
                  <a:pt x="196738" y="192585"/>
                </a:lnTo>
                <a:lnTo>
                  <a:pt x="190029" y="188062"/>
                </a:lnTo>
                <a:lnTo>
                  <a:pt x="181814" y="186404"/>
                </a:lnTo>
                <a:lnTo>
                  <a:pt x="284759" y="186404"/>
                </a:lnTo>
                <a:lnTo>
                  <a:pt x="284759" y="240984"/>
                </a:lnTo>
                <a:close/>
              </a:path>
              <a:path w="285114" h="518795" extrusionOk="0">
                <a:moveTo>
                  <a:pt x="284759" y="332355"/>
                </a:moveTo>
                <a:lnTo>
                  <a:pt x="186020" y="332355"/>
                </a:lnTo>
                <a:lnTo>
                  <a:pt x="194235" y="330697"/>
                </a:lnTo>
                <a:lnTo>
                  <a:pt x="200943" y="326174"/>
                </a:lnTo>
                <a:lnTo>
                  <a:pt x="205466" y="319466"/>
                </a:lnTo>
                <a:lnTo>
                  <a:pt x="207125" y="311251"/>
                </a:lnTo>
                <a:lnTo>
                  <a:pt x="207065" y="298586"/>
                </a:lnTo>
                <a:lnTo>
                  <a:pt x="205466" y="290664"/>
                </a:lnTo>
                <a:lnTo>
                  <a:pt x="200943" y="283956"/>
                </a:lnTo>
                <a:lnTo>
                  <a:pt x="194235" y="279433"/>
                </a:lnTo>
                <a:lnTo>
                  <a:pt x="186020" y="277775"/>
                </a:lnTo>
                <a:lnTo>
                  <a:pt x="284759" y="277775"/>
                </a:lnTo>
                <a:lnTo>
                  <a:pt x="284759" y="332355"/>
                </a:lnTo>
                <a:close/>
              </a:path>
              <a:path w="285114" h="518795" extrusionOk="0">
                <a:moveTo>
                  <a:pt x="284759" y="414800"/>
                </a:moveTo>
                <a:lnTo>
                  <a:pt x="186020" y="414800"/>
                </a:lnTo>
                <a:lnTo>
                  <a:pt x="194235" y="413141"/>
                </a:lnTo>
                <a:lnTo>
                  <a:pt x="200943" y="408618"/>
                </a:lnTo>
                <a:lnTo>
                  <a:pt x="205466" y="401910"/>
                </a:lnTo>
                <a:lnTo>
                  <a:pt x="207125" y="393695"/>
                </a:lnTo>
                <a:lnTo>
                  <a:pt x="207125" y="381324"/>
                </a:lnTo>
                <a:lnTo>
                  <a:pt x="205466" y="373109"/>
                </a:lnTo>
                <a:lnTo>
                  <a:pt x="200943" y="366400"/>
                </a:lnTo>
                <a:lnTo>
                  <a:pt x="194235" y="361877"/>
                </a:lnTo>
                <a:lnTo>
                  <a:pt x="186020" y="360219"/>
                </a:lnTo>
                <a:lnTo>
                  <a:pt x="284759" y="360219"/>
                </a:lnTo>
                <a:lnTo>
                  <a:pt x="284759" y="4148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1" name="Google Shape;111;g3aecab119be_0_198"/>
          <p:cNvSpPr/>
          <p:nvPr/>
        </p:nvSpPr>
        <p:spPr>
          <a:xfrm>
            <a:off x="15040308" y="3783114"/>
            <a:ext cx="294640" cy="294639"/>
          </a:xfrm>
          <a:custGeom>
            <a:avLst/>
            <a:gdLst/>
            <a:ahLst/>
            <a:cxnLst/>
            <a:rect l="l" t="t" r="r" b="b"/>
            <a:pathLst>
              <a:path w="294640" h="294639" extrusionOk="0">
                <a:moveTo>
                  <a:pt x="216584"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268238" y="60667"/>
                </a:lnTo>
                <a:lnTo>
                  <a:pt x="285910" y="91000"/>
                </a:lnTo>
                <a:lnTo>
                  <a:pt x="147381" y="91000"/>
                </a:lnTo>
                <a:lnTo>
                  <a:pt x="125720" y="95619"/>
                </a:lnTo>
                <a:lnTo>
                  <a:pt x="108135" y="107694"/>
                </a:lnTo>
                <a:lnTo>
                  <a:pt x="96400" y="125426"/>
                </a:lnTo>
                <a:lnTo>
                  <a:pt x="92288" y="147014"/>
                </a:lnTo>
                <a:lnTo>
                  <a:pt x="96948" y="168481"/>
                </a:lnTo>
                <a:lnTo>
                  <a:pt x="109136" y="185908"/>
                </a:lnTo>
                <a:lnTo>
                  <a:pt x="127032" y="197537"/>
                </a:lnTo>
                <a:lnTo>
                  <a:pt x="148816" y="201610"/>
                </a:lnTo>
                <a:lnTo>
                  <a:pt x="286906" y="201610"/>
                </a:lnTo>
                <a:lnTo>
                  <a:pt x="268239" y="233655"/>
                </a:lnTo>
                <a:lnTo>
                  <a:pt x="216566" y="233655"/>
                </a:lnTo>
                <a:lnTo>
                  <a:pt x="77737" y="233655"/>
                </a:lnTo>
                <a:lnTo>
                  <a:pt x="70177" y="233692"/>
                </a:lnTo>
                <a:lnTo>
                  <a:pt x="37121" y="252602"/>
                </a:lnTo>
                <a:close/>
              </a:path>
              <a:path w="294640" h="294639" extrusionOk="0">
                <a:moveTo>
                  <a:pt x="268238" y="60667"/>
                </a:moveTo>
                <a:lnTo>
                  <a:pt x="216584" y="60667"/>
                </a:lnTo>
                <a:lnTo>
                  <a:pt x="224144" y="60630"/>
                </a:lnTo>
                <a:lnTo>
                  <a:pt x="257201" y="41720"/>
                </a:lnTo>
                <a:lnTo>
                  <a:pt x="268238" y="60667"/>
                </a:lnTo>
                <a:close/>
              </a:path>
              <a:path w="294640" h="294639" extrusionOk="0">
                <a:moveTo>
                  <a:pt x="286906" y="201610"/>
                </a:moveTo>
                <a:lnTo>
                  <a:pt x="148816" y="201610"/>
                </a:lnTo>
                <a:lnTo>
                  <a:pt x="170478" y="196989"/>
                </a:lnTo>
                <a:lnTo>
                  <a:pt x="188062" y="184910"/>
                </a:lnTo>
                <a:lnTo>
                  <a:pt x="199797" y="167177"/>
                </a:lnTo>
                <a:lnTo>
                  <a:pt x="203910" y="145597"/>
                </a:lnTo>
                <a:lnTo>
                  <a:pt x="199250" y="124130"/>
                </a:lnTo>
                <a:lnTo>
                  <a:pt x="187062" y="106703"/>
                </a:lnTo>
                <a:lnTo>
                  <a:pt x="169166" y="95074"/>
                </a:lnTo>
                <a:lnTo>
                  <a:pt x="147381" y="91000"/>
                </a:lnTo>
                <a:lnTo>
                  <a:pt x="285910" y="91000"/>
                </a:lnTo>
                <a:lnTo>
                  <a:pt x="294322" y="105440"/>
                </a:lnTo>
                <a:lnTo>
                  <a:pt x="256594" y="127036"/>
                </a:lnTo>
                <a:lnTo>
                  <a:pt x="257808" y="133567"/>
                </a:lnTo>
                <a:lnTo>
                  <a:pt x="258525" y="140281"/>
                </a:lnTo>
                <a:lnTo>
                  <a:pt x="258525" y="154041"/>
                </a:lnTo>
                <a:lnTo>
                  <a:pt x="257808" y="160755"/>
                </a:lnTo>
                <a:lnTo>
                  <a:pt x="256594" y="167285"/>
                </a:lnTo>
                <a:lnTo>
                  <a:pt x="294322" y="188881"/>
                </a:lnTo>
                <a:lnTo>
                  <a:pt x="286906" y="201610"/>
                </a:lnTo>
                <a:close/>
              </a:path>
              <a:path w="294640" h="294639" extrusionOk="0">
                <a:moveTo>
                  <a:pt x="257201" y="252602"/>
                </a:moveTo>
                <a:lnTo>
                  <a:pt x="224145" y="233692"/>
                </a:lnTo>
                <a:lnTo>
                  <a:pt x="216566" y="233655"/>
                </a:lnTo>
                <a:lnTo>
                  <a:pt x="268239" y="233655"/>
                </a:lnTo>
                <a:lnTo>
                  <a:pt x="257201" y="25260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2" name="Google Shape;112;g3aecab119be_0_198"/>
          <p:cNvSpPr/>
          <p:nvPr/>
        </p:nvSpPr>
        <p:spPr>
          <a:xfrm>
            <a:off x="14230922" y="3783114"/>
            <a:ext cx="294640" cy="294639"/>
          </a:xfrm>
          <a:custGeom>
            <a:avLst/>
            <a:gdLst/>
            <a:ahLst/>
            <a:cxnLst/>
            <a:rect l="l" t="t" r="r" b="b"/>
            <a:pathLst>
              <a:path w="294640" h="294639" extrusionOk="0">
                <a:moveTo>
                  <a:pt x="268238"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lnTo>
                  <a:pt x="268238" y="60667"/>
                </a:lnTo>
                <a:close/>
              </a:path>
              <a:path w="294640" h="294639" extrusionOk="0">
                <a:moveTo>
                  <a:pt x="268238" y="60667"/>
                </a:moveTo>
                <a:lnTo>
                  <a:pt x="216584" y="60667"/>
                </a:lnTo>
                <a:lnTo>
                  <a:pt x="224144" y="60630"/>
                </a:lnTo>
                <a:lnTo>
                  <a:pt x="257201" y="41720"/>
                </a:lnTo>
                <a:lnTo>
                  <a:pt x="268238"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77756" y="60667"/>
                </a:lnTo>
                <a:lnTo>
                  <a:pt x="268238" y="60667"/>
                </a:lnTo>
                <a:lnTo>
                  <a:pt x="285899" y="90982"/>
                </a:lnTo>
                <a:lnTo>
                  <a:pt x="147381" y="90982"/>
                </a:lnTo>
                <a:lnTo>
                  <a:pt x="125710" y="95603"/>
                </a:lnTo>
                <a:lnTo>
                  <a:pt x="108122" y="107682"/>
                </a:lnTo>
                <a:lnTo>
                  <a:pt x="96390" y="125415"/>
                </a:lnTo>
                <a:lnTo>
                  <a:pt x="92288" y="146995"/>
                </a:lnTo>
                <a:lnTo>
                  <a:pt x="96948" y="168463"/>
                </a:lnTo>
                <a:lnTo>
                  <a:pt x="109136" y="185889"/>
                </a:lnTo>
                <a:lnTo>
                  <a:pt x="127032" y="197518"/>
                </a:lnTo>
                <a:lnTo>
                  <a:pt x="148816" y="201592"/>
                </a:lnTo>
                <a:lnTo>
                  <a:pt x="286917" y="201592"/>
                </a:lnTo>
                <a:lnTo>
                  <a:pt x="268238" y="233655"/>
                </a:lnTo>
                <a:lnTo>
                  <a:pt x="77737" y="233655"/>
                </a:lnTo>
                <a:lnTo>
                  <a:pt x="70177" y="233692"/>
                </a:lnTo>
                <a:lnTo>
                  <a:pt x="37121" y="252602"/>
                </a:lnTo>
                <a:close/>
              </a:path>
              <a:path w="294640" h="294639" extrusionOk="0">
                <a:moveTo>
                  <a:pt x="286917" y="201592"/>
                </a:moveTo>
                <a:lnTo>
                  <a:pt x="148816" y="201592"/>
                </a:lnTo>
                <a:lnTo>
                  <a:pt x="170480" y="196974"/>
                </a:lnTo>
                <a:lnTo>
                  <a:pt x="188069" y="184898"/>
                </a:lnTo>
                <a:lnTo>
                  <a:pt x="199805" y="167167"/>
                </a:lnTo>
                <a:lnTo>
                  <a:pt x="203910" y="145579"/>
                </a:lnTo>
                <a:lnTo>
                  <a:pt x="199250" y="124111"/>
                </a:lnTo>
                <a:lnTo>
                  <a:pt x="187062" y="106684"/>
                </a:lnTo>
                <a:lnTo>
                  <a:pt x="169166" y="95056"/>
                </a:lnTo>
                <a:lnTo>
                  <a:pt x="147381" y="90982"/>
                </a:lnTo>
                <a:lnTo>
                  <a:pt x="285899" y="90982"/>
                </a:lnTo>
                <a:lnTo>
                  <a:pt x="294322" y="105440"/>
                </a:lnTo>
                <a:lnTo>
                  <a:pt x="256594" y="127036"/>
                </a:lnTo>
                <a:lnTo>
                  <a:pt x="257808" y="133567"/>
                </a:lnTo>
                <a:lnTo>
                  <a:pt x="258525" y="140281"/>
                </a:lnTo>
                <a:lnTo>
                  <a:pt x="258525" y="154041"/>
                </a:lnTo>
                <a:lnTo>
                  <a:pt x="257808" y="160755"/>
                </a:lnTo>
                <a:lnTo>
                  <a:pt x="256594" y="167285"/>
                </a:lnTo>
                <a:lnTo>
                  <a:pt x="294322" y="188881"/>
                </a:lnTo>
                <a:lnTo>
                  <a:pt x="286917" y="20159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 w="294640" h="294639" extrusionOk="0">
                <a:moveTo>
                  <a:pt x="257201" y="252602"/>
                </a:moveTo>
                <a:lnTo>
                  <a:pt x="224144" y="233692"/>
                </a:lnTo>
                <a:lnTo>
                  <a:pt x="216566" y="233655"/>
                </a:lnTo>
                <a:lnTo>
                  <a:pt x="268238" y="233655"/>
                </a:lnTo>
                <a:lnTo>
                  <a:pt x="257201" y="25260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grpSp>
        <p:nvGrpSpPr>
          <p:cNvPr id="113" name="Google Shape;113;g3aecab119be_0_198"/>
          <p:cNvGrpSpPr/>
          <p:nvPr/>
        </p:nvGrpSpPr>
        <p:grpSpPr>
          <a:xfrm>
            <a:off x="14635952" y="3379359"/>
            <a:ext cx="294004" cy="477335"/>
            <a:chOff x="8997152" y="3379359"/>
            <a:chExt cx="294004" cy="477335"/>
          </a:xfrm>
        </p:grpSpPr>
        <p:pic>
          <p:nvPicPr>
            <p:cNvPr id="114" name="Google Shape;114;g3aecab119be_0_198"/>
            <p:cNvPicPr preferRelativeResize="0"/>
            <p:nvPr/>
          </p:nvPicPr>
          <p:blipFill rotWithShape="1">
            <a:blip r:embed="rId3">
              <a:alphaModFix/>
            </a:blip>
            <a:srcRect/>
            <a:stretch/>
          </p:blipFill>
          <p:spPr>
            <a:xfrm>
              <a:off x="9070395" y="3764719"/>
              <a:ext cx="147161" cy="91975"/>
            </a:xfrm>
            <a:prstGeom prst="rect">
              <a:avLst/>
            </a:prstGeom>
            <a:noFill/>
            <a:ln>
              <a:noFill/>
            </a:ln>
          </p:spPr>
        </p:pic>
        <p:sp>
          <p:nvSpPr>
            <p:cNvPr id="115" name="Google Shape;115;g3aecab119be_0_198"/>
            <p:cNvSpPr/>
            <p:nvPr/>
          </p:nvSpPr>
          <p:spPr>
            <a:xfrm>
              <a:off x="8997152" y="3379359"/>
              <a:ext cx="294004" cy="348614"/>
            </a:xfrm>
            <a:custGeom>
              <a:avLst/>
              <a:gdLst/>
              <a:ahLst/>
              <a:cxnLst/>
              <a:rect l="l" t="t" r="r" b="b"/>
              <a:pathLst>
                <a:path w="294004" h="348614" extrusionOk="0">
                  <a:moveTo>
                    <a:pt x="220404" y="348569"/>
                  </a:moveTo>
                  <a:lnTo>
                    <a:pt x="165218" y="348569"/>
                  </a:lnTo>
                  <a:lnTo>
                    <a:pt x="165218" y="232404"/>
                  </a:lnTo>
                  <a:lnTo>
                    <a:pt x="162496" y="226941"/>
                  </a:lnTo>
                  <a:lnTo>
                    <a:pt x="92778" y="174661"/>
                  </a:lnTo>
                  <a:lnTo>
                    <a:pt x="91638" y="172380"/>
                  </a:lnTo>
                  <a:lnTo>
                    <a:pt x="91638" y="147639"/>
                  </a:lnTo>
                  <a:lnTo>
                    <a:pt x="100247" y="144052"/>
                  </a:lnTo>
                  <a:lnTo>
                    <a:pt x="133818" y="177623"/>
                  </a:lnTo>
                  <a:lnTo>
                    <a:pt x="139905" y="181669"/>
                  </a:lnTo>
                  <a:lnTo>
                    <a:pt x="146823" y="183018"/>
                  </a:lnTo>
                  <a:lnTo>
                    <a:pt x="153742" y="181669"/>
                  </a:lnTo>
                  <a:lnTo>
                    <a:pt x="159829" y="177623"/>
                  </a:lnTo>
                  <a:lnTo>
                    <a:pt x="193381" y="144052"/>
                  </a:lnTo>
                  <a:lnTo>
                    <a:pt x="202009" y="147639"/>
                  </a:lnTo>
                  <a:lnTo>
                    <a:pt x="202009" y="169842"/>
                  </a:lnTo>
                  <a:lnTo>
                    <a:pt x="200390" y="172454"/>
                  </a:lnTo>
                  <a:lnTo>
                    <a:pt x="173883" y="187317"/>
                  </a:lnTo>
                  <a:lnTo>
                    <a:pt x="192057" y="219307"/>
                  </a:lnTo>
                  <a:lnTo>
                    <a:pt x="232207" y="190304"/>
                  </a:lnTo>
                  <a:lnTo>
                    <a:pt x="238799" y="166936"/>
                  </a:lnTo>
                  <a:lnTo>
                    <a:pt x="238799" y="153838"/>
                  </a:lnTo>
                  <a:lnTo>
                    <a:pt x="235304" y="136571"/>
                  </a:lnTo>
                  <a:lnTo>
                    <a:pt x="225778" y="122454"/>
                  </a:lnTo>
                  <a:lnTo>
                    <a:pt x="211661" y="112928"/>
                  </a:lnTo>
                  <a:lnTo>
                    <a:pt x="194393" y="109432"/>
                  </a:lnTo>
                  <a:lnTo>
                    <a:pt x="185661" y="110285"/>
                  </a:lnTo>
                  <a:lnTo>
                    <a:pt x="177389" y="112789"/>
                  </a:lnTo>
                  <a:lnTo>
                    <a:pt x="169769" y="116867"/>
                  </a:lnTo>
                  <a:lnTo>
                    <a:pt x="162993" y="122438"/>
                  </a:lnTo>
                  <a:lnTo>
                    <a:pt x="146823" y="138607"/>
                  </a:lnTo>
                  <a:lnTo>
                    <a:pt x="130654" y="122438"/>
                  </a:lnTo>
                  <a:lnTo>
                    <a:pt x="123877" y="116867"/>
                  </a:lnTo>
                  <a:lnTo>
                    <a:pt x="116257" y="112789"/>
                  </a:lnTo>
                  <a:lnTo>
                    <a:pt x="107986" y="110285"/>
                  </a:lnTo>
                  <a:lnTo>
                    <a:pt x="99253" y="109432"/>
                  </a:lnTo>
                  <a:lnTo>
                    <a:pt x="81986" y="112928"/>
                  </a:lnTo>
                  <a:lnTo>
                    <a:pt x="67869" y="122454"/>
                  </a:lnTo>
                  <a:lnTo>
                    <a:pt x="58343" y="136571"/>
                  </a:lnTo>
                  <a:lnTo>
                    <a:pt x="54848" y="153838"/>
                  </a:lnTo>
                  <a:lnTo>
                    <a:pt x="54848" y="170007"/>
                  </a:lnTo>
                  <a:lnTo>
                    <a:pt x="72617" y="205529"/>
                  </a:lnTo>
                  <a:lnTo>
                    <a:pt x="128428" y="247396"/>
                  </a:lnTo>
                  <a:lnTo>
                    <a:pt x="128428" y="348569"/>
                  </a:lnTo>
                  <a:lnTo>
                    <a:pt x="73243" y="348569"/>
                  </a:lnTo>
                  <a:lnTo>
                    <a:pt x="73243" y="337900"/>
                  </a:lnTo>
                  <a:lnTo>
                    <a:pt x="70589" y="311715"/>
                  </a:lnTo>
                  <a:lnTo>
                    <a:pt x="63006" y="286775"/>
                  </a:lnTo>
                  <a:lnTo>
                    <a:pt x="51063" y="263457"/>
                  </a:lnTo>
                  <a:lnTo>
                    <a:pt x="35330" y="242135"/>
                  </a:lnTo>
                  <a:lnTo>
                    <a:pt x="17690" y="216759"/>
                  </a:lnTo>
                  <a:lnTo>
                    <a:pt x="5654" y="187878"/>
                  </a:lnTo>
                  <a:lnTo>
                    <a:pt x="0" y="156253"/>
                  </a:lnTo>
                  <a:lnTo>
                    <a:pt x="1502" y="122640"/>
                  </a:lnTo>
                  <a:lnTo>
                    <a:pt x="16708" y="77345"/>
                  </a:lnTo>
                  <a:lnTo>
                    <a:pt x="45257" y="39880"/>
                  </a:lnTo>
                  <a:lnTo>
                    <a:pt x="84060" y="13135"/>
                  </a:lnTo>
                  <a:lnTo>
                    <a:pt x="130029" y="0"/>
                  </a:lnTo>
                  <a:lnTo>
                    <a:pt x="181177" y="3094"/>
                  </a:lnTo>
                  <a:lnTo>
                    <a:pt x="226100" y="22218"/>
                  </a:lnTo>
                  <a:lnTo>
                    <a:pt x="261845" y="54417"/>
                  </a:lnTo>
                  <a:lnTo>
                    <a:pt x="285457" y="96737"/>
                  </a:lnTo>
                  <a:lnTo>
                    <a:pt x="293985" y="146223"/>
                  </a:lnTo>
                  <a:lnTo>
                    <a:pt x="291497" y="173273"/>
                  </a:lnTo>
                  <a:lnTo>
                    <a:pt x="284332" y="198672"/>
                  </a:lnTo>
                  <a:lnTo>
                    <a:pt x="272938" y="221980"/>
                  </a:lnTo>
                  <a:lnTo>
                    <a:pt x="242141" y="263862"/>
                  </a:lnTo>
                  <a:lnTo>
                    <a:pt x="230386" y="287033"/>
                  </a:lnTo>
                  <a:lnTo>
                    <a:pt x="222980" y="311839"/>
                  </a:lnTo>
                  <a:lnTo>
                    <a:pt x="220404" y="337845"/>
                  </a:lnTo>
                  <a:lnTo>
                    <a:pt x="220404" y="34856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grpSp>
      <p:sp>
        <p:nvSpPr>
          <p:cNvPr id="116" name="Google Shape;116;g3aecab119be_0_198"/>
          <p:cNvSpPr/>
          <p:nvPr/>
        </p:nvSpPr>
        <p:spPr>
          <a:xfrm>
            <a:off x="14764380" y="3268050"/>
            <a:ext cx="36829" cy="55245"/>
          </a:xfrm>
          <a:custGeom>
            <a:avLst/>
            <a:gdLst/>
            <a:ahLst/>
            <a:cxnLst/>
            <a:rect l="l" t="t" r="r" b="b"/>
            <a:pathLst>
              <a:path w="36829" h="55245" extrusionOk="0">
                <a:moveTo>
                  <a:pt x="36790" y="55185"/>
                </a:moveTo>
                <a:lnTo>
                  <a:pt x="0" y="55185"/>
                </a:lnTo>
                <a:lnTo>
                  <a:pt x="0" y="0"/>
                </a:lnTo>
                <a:lnTo>
                  <a:pt x="36790" y="0"/>
                </a:lnTo>
                <a:lnTo>
                  <a:pt x="36790" y="5518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7" name="Google Shape;117;g3aecab119be_0_198"/>
          <p:cNvSpPr/>
          <p:nvPr/>
        </p:nvSpPr>
        <p:spPr>
          <a:xfrm>
            <a:off x="14985123"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8" name="Google Shape;118;g3aecab119be_0_198"/>
          <p:cNvSpPr/>
          <p:nvPr/>
        </p:nvSpPr>
        <p:spPr>
          <a:xfrm>
            <a:off x="14525244"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9" name="Google Shape;119;g3aecab119be_0_198"/>
          <p:cNvSpPr/>
          <p:nvPr/>
        </p:nvSpPr>
        <p:spPr>
          <a:xfrm>
            <a:off x="14912840" y="3655664"/>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0" name="Google Shape;120;g3aecab119be_0_198"/>
          <p:cNvSpPr/>
          <p:nvPr/>
        </p:nvSpPr>
        <p:spPr>
          <a:xfrm>
            <a:off x="14587663" y="3330469"/>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1" name="Google Shape;121;g3aecab119be_0_198"/>
          <p:cNvSpPr/>
          <p:nvPr/>
        </p:nvSpPr>
        <p:spPr>
          <a:xfrm>
            <a:off x="14912840" y="3330474"/>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2" name="Google Shape;122;g3aecab119be_0_198"/>
          <p:cNvSpPr/>
          <p:nvPr/>
        </p:nvSpPr>
        <p:spPr>
          <a:xfrm>
            <a:off x="14587645" y="3655651"/>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23" name="Google Shape;123;g3aecab119be_0_198"/>
          <p:cNvPicPr preferRelativeResize="0"/>
          <p:nvPr/>
        </p:nvPicPr>
        <p:blipFill rotWithShape="1">
          <a:blip r:embed="rId4">
            <a:alphaModFix/>
          </a:blip>
          <a:srcRect/>
          <a:stretch/>
        </p:blipFill>
        <p:spPr>
          <a:xfrm>
            <a:off x="14497504" y="4079203"/>
            <a:ext cx="125252" cy="82502"/>
          </a:xfrm>
          <a:prstGeom prst="rect">
            <a:avLst/>
          </a:prstGeom>
          <a:noFill/>
          <a:ln>
            <a:noFill/>
          </a:ln>
        </p:spPr>
      </p:pic>
      <p:pic>
        <p:nvPicPr>
          <p:cNvPr id="124" name="Google Shape;124;g3aecab119be_0_198"/>
          <p:cNvPicPr preferRelativeResize="0"/>
          <p:nvPr/>
        </p:nvPicPr>
        <p:blipFill rotWithShape="1">
          <a:blip r:embed="rId5">
            <a:alphaModFix/>
          </a:blip>
          <a:srcRect/>
          <a:stretch/>
        </p:blipFill>
        <p:spPr>
          <a:xfrm>
            <a:off x="14942795" y="4079938"/>
            <a:ext cx="123909" cy="81766"/>
          </a:xfrm>
          <a:prstGeom prst="rect">
            <a:avLst/>
          </a:prstGeom>
          <a:noFill/>
          <a:ln>
            <a:noFill/>
          </a:ln>
        </p:spPr>
      </p:pic>
      <p:sp>
        <p:nvSpPr>
          <p:cNvPr id="125" name="Google Shape;125;g3aecab119be_0_198"/>
          <p:cNvSpPr/>
          <p:nvPr/>
        </p:nvSpPr>
        <p:spPr>
          <a:xfrm>
            <a:off x="14249317" y="3194469"/>
            <a:ext cx="1067434" cy="554354"/>
          </a:xfrm>
          <a:custGeom>
            <a:avLst/>
            <a:gdLst/>
            <a:ahLst/>
            <a:cxnLst/>
            <a:rect l="l" t="t" r="r" b="b"/>
            <a:pathLst>
              <a:path w="1067434" h="554354" extrusionOk="0">
                <a:moveTo>
                  <a:pt x="1063368" y="554117"/>
                </a:moveTo>
                <a:lnTo>
                  <a:pt x="1026872" y="549592"/>
                </a:lnTo>
                <a:lnTo>
                  <a:pt x="1028289" y="536462"/>
                </a:lnTo>
                <a:lnTo>
                  <a:pt x="1029307" y="523234"/>
                </a:lnTo>
                <a:lnTo>
                  <a:pt x="1029922" y="509954"/>
                </a:lnTo>
                <a:lnTo>
                  <a:pt x="1030128" y="496669"/>
                </a:lnTo>
                <a:lnTo>
                  <a:pt x="1027559" y="449716"/>
                </a:lnTo>
                <a:lnTo>
                  <a:pt x="1020020" y="404104"/>
                </a:lnTo>
                <a:lnTo>
                  <a:pt x="1007762" y="360066"/>
                </a:lnTo>
                <a:lnTo>
                  <a:pt x="991036" y="317835"/>
                </a:lnTo>
                <a:lnTo>
                  <a:pt x="970095" y="277643"/>
                </a:lnTo>
                <a:lnTo>
                  <a:pt x="945190" y="239725"/>
                </a:lnTo>
                <a:lnTo>
                  <a:pt x="916572" y="204312"/>
                </a:lnTo>
                <a:lnTo>
                  <a:pt x="884494" y="171638"/>
                </a:lnTo>
                <a:lnTo>
                  <a:pt x="849206" y="141935"/>
                </a:lnTo>
                <a:lnTo>
                  <a:pt x="810960" y="115437"/>
                </a:lnTo>
                <a:lnTo>
                  <a:pt x="770008" y="92377"/>
                </a:lnTo>
                <a:lnTo>
                  <a:pt x="726601" y="72987"/>
                </a:lnTo>
                <a:lnTo>
                  <a:pt x="680991" y="57500"/>
                </a:lnTo>
                <a:lnTo>
                  <a:pt x="633430" y="46150"/>
                </a:lnTo>
                <a:lnTo>
                  <a:pt x="584169" y="39169"/>
                </a:lnTo>
                <a:lnTo>
                  <a:pt x="533459" y="36790"/>
                </a:lnTo>
                <a:lnTo>
                  <a:pt x="482749" y="39169"/>
                </a:lnTo>
                <a:lnTo>
                  <a:pt x="433488" y="46150"/>
                </a:lnTo>
                <a:lnTo>
                  <a:pt x="385927" y="57500"/>
                </a:lnTo>
                <a:lnTo>
                  <a:pt x="340317" y="72987"/>
                </a:lnTo>
                <a:lnTo>
                  <a:pt x="296910" y="92377"/>
                </a:lnTo>
                <a:lnTo>
                  <a:pt x="255958" y="115437"/>
                </a:lnTo>
                <a:lnTo>
                  <a:pt x="217712" y="141935"/>
                </a:lnTo>
                <a:lnTo>
                  <a:pt x="182424" y="171638"/>
                </a:lnTo>
                <a:lnTo>
                  <a:pt x="150346" y="204312"/>
                </a:lnTo>
                <a:lnTo>
                  <a:pt x="121728" y="239725"/>
                </a:lnTo>
                <a:lnTo>
                  <a:pt x="96823" y="277643"/>
                </a:lnTo>
                <a:lnTo>
                  <a:pt x="75882" y="317835"/>
                </a:lnTo>
                <a:lnTo>
                  <a:pt x="59156" y="360066"/>
                </a:lnTo>
                <a:lnTo>
                  <a:pt x="46898" y="404104"/>
                </a:lnTo>
                <a:lnTo>
                  <a:pt x="39359" y="449716"/>
                </a:lnTo>
                <a:lnTo>
                  <a:pt x="36790" y="496669"/>
                </a:lnTo>
                <a:lnTo>
                  <a:pt x="36996" y="509954"/>
                </a:lnTo>
                <a:lnTo>
                  <a:pt x="37611" y="523234"/>
                </a:lnTo>
                <a:lnTo>
                  <a:pt x="38629" y="536462"/>
                </a:lnTo>
                <a:lnTo>
                  <a:pt x="40046" y="549592"/>
                </a:lnTo>
                <a:lnTo>
                  <a:pt x="3531" y="554117"/>
                </a:lnTo>
                <a:lnTo>
                  <a:pt x="1986" y="539863"/>
                </a:lnTo>
                <a:lnTo>
                  <a:pt x="882" y="525503"/>
                </a:lnTo>
                <a:lnTo>
                  <a:pt x="220" y="511088"/>
                </a:lnTo>
                <a:lnTo>
                  <a:pt x="0" y="496669"/>
                </a:lnTo>
                <a:lnTo>
                  <a:pt x="2184" y="451526"/>
                </a:lnTo>
                <a:lnTo>
                  <a:pt x="8610" y="407507"/>
                </a:lnTo>
                <a:lnTo>
                  <a:pt x="19087" y="364786"/>
                </a:lnTo>
                <a:lnTo>
                  <a:pt x="33428" y="323540"/>
                </a:lnTo>
                <a:lnTo>
                  <a:pt x="51440" y="283948"/>
                </a:lnTo>
                <a:lnTo>
                  <a:pt x="72936" y="246184"/>
                </a:lnTo>
                <a:lnTo>
                  <a:pt x="97724" y="210426"/>
                </a:lnTo>
                <a:lnTo>
                  <a:pt x="125615" y="176850"/>
                </a:lnTo>
                <a:lnTo>
                  <a:pt x="156420" y="145634"/>
                </a:lnTo>
                <a:lnTo>
                  <a:pt x="189949" y="116953"/>
                </a:lnTo>
                <a:lnTo>
                  <a:pt x="226012" y="90985"/>
                </a:lnTo>
                <a:lnTo>
                  <a:pt x="264418" y="67906"/>
                </a:lnTo>
                <a:lnTo>
                  <a:pt x="304979" y="47893"/>
                </a:lnTo>
                <a:lnTo>
                  <a:pt x="347505" y="31123"/>
                </a:lnTo>
                <a:lnTo>
                  <a:pt x="391806" y="17771"/>
                </a:lnTo>
                <a:lnTo>
                  <a:pt x="437691" y="8016"/>
                </a:lnTo>
                <a:lnTo>
                  <a:pt x="484972" y="2033"/>
                </a:lnTo>
                <a:lnTo>
                  <a:pt x="533459" y="0"/>
                </a:lnTo>
                <a:lnTo>
                  <a:pt x="581946" y="2033"/>
                </a:lnTo>
                <a:lnTo>
                  <a:pt x="629227" y="8016"/>
                </a:lnTo>
                <a:lnTo>
                  <a:pt x="675112" y="17771"/>
                </a:lnTo>
                <a:lnTo>
                  <a:pt x="719413" y="31123"/>
                </a:lnTo>
                <a:lnTo>
                  <a:pt x="761939" y="47893"/>
                </a:lnTo>
                <a:lnTo>
                  <a:pt x="802500" y="67906"/>
                </a:lnTo>
                <a:lnTo>
                  <a:pt x="840906" y="90985"/>
                </a:lnTo>
                <a:lnTo>
                  <a:pt x="876969" y="116953"/>
                </a:lnTo>
                <a:lnTo>
                  <a:pt x="910498" y="145634"/>
                </a:lnTo>
                <a:lnTo>
                  <a:pt x="941303" y="176850"/>
                </a:lnTo>
                <a:lnTo>
                  <a:pt x="969194" y="210426"/>
                </a:lnTo>
                <a:lnTo>
                  <a:pt x="993982" y="246184"/>
                </a:lnTo>
                <a:lnTo>
                  <a:pt x="1015478" y="283948"/>
                </a:lnTo>
                <a:lnTo>
                  <a:pt x="1033490" y="323540"/>
                </a:lnTo>
                <a:lnTo>
                  <a:pt x="1047831" y="364786"/>
                </a:lnTo>
                <a:lnTo>
                  <a:pt x="1058308" y="407507"/>
                </a:lnTo>
                <a:lnTo>
                  <a:pt x="1064734" y="451526"/>
                </a:lnTo>
                <a:lnTo>
                  <a:pt x="1066919" y="496669"/>
                </a:lnTo>
                <a:lnTo>
                  <a:pt x="1066698" y="511088"/>
                </a:lnTo>
                <a:lnTo>
                  <a:pt x="1066033" y="525503"/>
                </a:lnTo>
                <a:lnTo>
                  <a:pt x="1064924" y="539863"/>
                </a:lnTo>
                <a:lnTo>
                  <a:pt x="1063368" y="55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26" name="Google Shape;126;g3aecab119be_0_198"/>
          <p:cNvPicPr preferRelativeResize="0"/>
          <p:nvPr/>
        </p:nvPicPr>
        <p:blipFill rotWithShape="1">
          <a:blip r:embed="rId6">
            <a:alphaModFix/>
          </a:blip>
          <a:srcRect/>
          <a:stretch/>
        </p:blipFill>
        <p:spPr>
          <a:xfrm>
            <a:off x="14672405" y="3911880"/>
            <a:ext cx="220741" cy="386298"/>
          </a:xfrm>
          <a:prstGeom prst="rect">
            <a:avLst/>
          </a:prstGeom>
          <a:noFill/>
          <a:ln>
            <a:noFill/>
          </a:ln>
        </p:spPr>
      </p:pic>
      <p:sp>
        <p:nvSpPr>
          <p:cNvPr id="127" name="Google Shape;127;g3aecab119be_0_198"/>
          <p:cNvSpPr txBox="1"/>
          <p:nvPr/>
        </p:nvSpPr>
        <p:spPr>
          <a:xfrm>
            <a:off x="3255036" y="729382"/>
            <a:ext cx="1334854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dirty="0">
                <a:solidFill>
                  <a:schemeClr val="dk1"/>
                </a:solidFill>
                <a:latin typeface="Arial"/>
                <a:ea typeface="Arial"/>
                <a:cs typeface="Arial"/>
                <a:sym typeface="Arial"/>
              </a:rPr>
              <a:t>Types of Crowdfunding</a:t>
            </a:r>
            <a:endParaRPr sz="3200" b="1" u="sng" dirty="0">
              <a:solidFill>
                <a:schemeClr val="dk1"/>
              </a:solidFill>
              <a:latin typeface="Trebuchet MS"/>
              <a:ea typeface="Trebuchet MS"/>
              <a:cs typeface="Trebuchet MS"/>
              <a:sym typeface="Trebuchet MS"/>
            </a:endParaRPr>
          </a:p>
        </p:txBody>
      </p:sp>
      <p:sp>
        <p:nvSpPr>
          <p:cNvPr id="128" name="Google Shape;128;g3aecab119be_0_198"/>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2</a:t>
            </a:fld>
            <a:endParaRPr/>
          </a:p>
        </p:txBody>
      </p:sp>
      <p:sp>
        <p:nvSpPr>
          <p:cNvPr id="26" name="Google Shape;278;p5">
            <a:extLst>
              <a:ext uri="{FF2B5EF4-FFF2-40B4-BE49-F238E27FC236}">
                <a16:creationId xmlns:a16="http://schemas.microsoft.com/office/drawing/2014/main" id="{EA707BE8-7824-7F5A-5FFB-E036AED56847}"/>
              </a:ext>
            </a:extLst>
          </p:cNvPr>
          <p:cNvSpPr/>
          <p:nvPr/>
        </p:nvSpPr>
        <p:spPr>
          <a:xfrm>
            <a:off x="3593861" y="8647052"/>
            <a:ext cx="4359291" cy="910565"/>
          </a:xfrm>
          <a:prstGeom prst="roundRect">
            <a:avLst>
              <a:gd name="adj" fmla="val 16667"/>
            </a:avLst>
          </a:prstGeom>
          <a:solidFill>
            <a:srgbClr val="571F1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1" i="0" u="none" strike="noStrike" kern="0" cap="none" spc="0" normalizeH="0" baseline="0" noProof="0" dirty="0">
                <a:ln>
                  <a:noFill/>
                </a:ln>
                <a:solidFill>
                  <a:srgbClr val="FFFFFF"/>
                </a:solidFill>
                <a:effectLst/>
                <a:uLnTx/>
                <a:uFillTx/>
                <a:latin typeface="Arial"/>
                <a:ea typeface="Arial"/>
                <a:cs typeface="Arial"/>
                <a:sym typeface="Arial"/>
              </a:rPr>
              <a:t>Regulate &amp; Supervise by Indonesia FSA (OJK)</a:t>
            </a:r>
            <a:endParaRPr kumimoji="0" sz="27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9" name="Picture 28">
            <a:extLst>
              <a:ext uri="{FF2B5EF4-FFF2-40B4-BE49-F238E27FC236}">
                <a16:creationId xmlns:a16="http://schemas.microsoft.com/office/drawing/2014/main" id="{97980C9A-AB51-E0AE-8D74-8B149AC253F0}"/>
              </a:ext>
            </a:extLst>
          </p:cNvPr>
          <p:cNvPicPr>
            <a:picLocks noChangeAspect="1"/>
          </p:cNvPicPr>
          <p:nvPr/>
        </p:nvPicPr>
        <p:blipFill>
          <a:blip r:embed="rId7"/>
          <a:srcRect b="19215"/>
          <a:stretch>
            <a:fillRect/>
          </a:stretch>
        </p:blipFill>
        <p:spPr>
          <a:xfrm>
            <a:off x="3100307" y="1560302"/>
            <a:ext cx="11340176" cy="7164095"/>
          </a:xfrm>
          <a:prstGeom prst="rect">
            <a:avLst/>
          </a:prstGeom>
        </p:spPr>
      </p:pic>
      <p:sp>
        <p:nvSpPr>
          <p:cNvPr id="30" name="TextBox 29">
            <a:extLst>
              <a:ext uri="{FF2B5EF4-FFF2-40B4-BE49-F238E27FC236}">
                <a16:creationId xmlns:a16="http://schemas.microsoft.com/office/drawing/2014/main" id="{1600F7F6-E7F3-5D5B-5F62-C171E8B1A928}"/>
              </a:ext>
            </a:extLst>
          </p:cNvPr>
          <p:cNvSpPr txBox="1"/>
          <p:nvPr/>
        </p:nvSpPr>
        <p:spPr>
          <a:xfrm>
            <a:off x="8179137" y="8674053"/>
            <a:ext cx="8299188" cy="797013"/>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en-US" sz="2000" i="0" u="none" strike="noStrike" kern="0" cap="none" spc="0" normalizeH="0" baseline="0" noProof="0" dirty="0">
                <a:ln>
                  <a:noFill/>
                </a:ln>
                <a:solidFill>
                  <a:srgbClr val="000000"/>
                </a:solidFill>
                <a:effectLst/>
                <a:uLnTx/>
                <a:uFillTx/>
                <a:latin typeface="Arial"/>
                <a:ea typeface="Arial"/>
                <a:cs typeface="Arial"/>
                <a:sym typeface="Arial"/>
              </a:rPr>
              <a:t>As is international best practice, such as FCA UK, US SEC, FSC Korea regulate and supervise investment crowdfunding</a:t>
            </a:r>
          </a:p>
        </p:txBody>
      </p:sp>
      <p:sp>
        <p:nvSpPr>
          <p:cNvPr id="2" name="Rounded Rectangle 1">
            <a:extLst>
              <a:ext uri="{FF2B5EF4-FFF2-40B4-BE49-F238E27FC236}">
                <a16:creationId xmlns:a16="http://schemas.microsoft.com/office/drawing/2014/main" id="{FF5CFC2A-7D7A-57CF-5509-031E193840EA}"/>
              </a:ext>
            </a:extLst>
          </p:cNvPr>
          <p:cNvSpPr/>
          <p:nvPr/>
        </p:nvSpPr>
        <p:spPr>
          <a:xfrm>
            <a:off x="3563381" y="7813832"/>
            <a:ext cx="887715" cy="4005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NBFI</a:t>
            </a:r>
          </a:p>
        </p:txBody>
      </p:sp>
      <p:sp>
        <p:nvSpPr>
          <p:cNvPr id="4" name="Rounded Rectangle 3">
            <a:extLst>
              <a:ext uri="{FF2B5EF4-FFF2-40B4-BE49-F238E27FC236}">
                <a16:creationId xmlns:a16="http://schemas.microsoft.com/office/drawing/2014/main" id="{F70107BE-0ECD-B86A-0B45-B5137F5E87F8}"/>
              </a:ext>
            </a:extLst>
          </p:cNvPr>
          <p:cNvSpPr/>
          <p:nvPr/>
        </p:nvSpPr>
        <p:spPr>
          <a:xfrm>
            <a:off x="6184661" y="7813832"/>
            <a:ext cx="1768491" cy="40052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Capital Market</a:t>
            </a:r>
          </a:p>
        </p:txBody>
      </p:sp>
      <p:sp>
        <p:nvSpPr>
          <p:cNvPr id="5" name="Rounded Rectangle 4">
            <a:extLst>
              <a:ext uri="{FF2B5EF4-FFF2-40B4-BE49-F238E27FC236}">
                <a16:creationId xmlns:a16="http://schemas.microsoft.com/office/drawing/2014/main" id="{B9BA2B9E-788E-3B9A-2A60-1BCB6CE75EDF}"/>
              </a:ext>
            </a:extLst>
          </p:cNvPr>
          <p:cNvSpPr/>
          <p:nvPr/>
        </p:nvSpPr>
        <p:spPr>
          <a:xfrm>
            <a:off x="5547360" y="6644640"/>
            <a:ext cx="2941320" cy="59436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Securities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35AD5918-7D0F-0024-3C51-27F409EE7F57}"/>
            </a:ext>
          </a:extLst>
        </p:cNvPr>
        <p:cNvGrpSpPr/>
        <p:nvPr/>
      </p:nvGrpSpPr>
      <p:grpSpPr>
        <a:xfrm>
          <a:off x="0" y="0"/>
          <a:ext cx="0" cy="0"/>
          <a:chOff x="0" y="0"/>
          <a:chExt cx="0" cy="0"/>
        </a:xfrm>
      </p:grpSpPr>
      <p:sp>
        <p:nvSpPr>
          <p:cNvPr id="109" name="Google Shape;109;g3aecab119be_0_198">
            <a:extLst>
              <a:ext uri="{FF2B5EF4-FFF2-40B4-BE49-F238E27FC236}">
                <a16:creationId xmlns:a16="http://schemas.microsoft.com/office/drawing/2014/main" id="{F9E96090-9661-3B4F-19A6-041C51FBF109}"/>
              </a:ext>
            </a:extLst>
          </p:cNvPr>
          <p:cNvSpPr/>
          <p:nvPr/>
        </p:nvSpPr>
        <p:spPr>
          <a:xfrm>
            <a:off x="3827642" y="3199612"/>
            <a:ext cx="405764" cy="518795"/>
          </a:xfrm>
          <a:custGeom>
            <a:avLst/>
            <a:gdLst/>
            <a:ahLst/>
            <a:cxnLst/>
            <a:rect l="l" t="t" r="r" b="b"/>
            <a:pathLst>
              <a:path w="405764" h="518795" extrusionOk="0">
                <a:moveTo>
                  <a:pt x="356616" y="50698"/>
                </a:moveTo>
                <a:lnTo>
                  <a:pt x="331355" y="14351"/>
                </a:lnTo>
                <a:lnTo>
                  <a:pt x="298742" y="1104"/>
                </a:lnTo>
                <a:lnTo>
                  <a:pt x="283616" y="1562"/>
                </a:lnTo>
                <a:lnTo>
                  <a:pt x="269455" y="6769"/>
                </a:lnTo>
                <a:lnTo>
                  <a:pt x="257492" y="16459"/>
                </a:lnTo>
                <a:lnTo>
                  <a:pt x="235559" y="41313"/>
                </a:lnTo>
                <a:lnTo>
                  <a:pt x="233870" y="41452"/>
                </a:lnTo>
                <a:lnTo>
                  <a:pt x="233184" y="41452"/>
                </a:lnTo>
                <a:lnTo>
                  <a:pt x="230809" y="41313"/>
                </a:lnTo>
                <a:lnTo>
                  <a:pt x="208597" y="15824"/>
                </a:lnTo>
                <a:lnTo>
                  <a:pt x="197231" y="6350"/>
                </a:lnTo>
                <a:lnTo>
                  <a:pt x="183794" y="1003"/>
                </a:lnTo>
                <a:lnTo>
                  <a:pt x="169303" y="0"/>
                </a:lnTo>
                <a:lnTo>
                  <a:pt x="154813" y="3594"/>
                </a:lnTo>
                <a:lnTo>
                  <a:pt x="113423" y="25488"/>
                </a:lnTo>
                <a:lnTo>
                  <a:pt x="101714" y="51511"/>
                </a:lnTo>
                <a:lnTo>
                  <a:pt x="101815" y="60934"/>
                </a:lnTo>
                <a:lnTo>
                  <a:pt x="103924" y="70129"/>
                </a:lnTo>
                <a:lnTo>
                  <a:pt x="107988" y="78790"/>
                </a:lnTo>
                <a:lnTo>
                  <a:pt x="115862" y="91706"/>
                </a:lnTo>
                <a:lnTo>
                  <a:pt x="125069" y="89687"/>
                </a:lnTo>
                <a:lnTo>
                  <a:pt x="134467" y="88214"/>
                </a:lnTo>
                <a:lnTo>
                  <a:pt x="144056" y="87312"/>
                </a:lnTo>
                <a:lnTo>
                  <a:pt x="153784" y="87007"/>
                </a:lnTo>
                <a:lnTo>
                  <a:pt x="304533" y="87096"/>
                </a:lnTo>
                <a:lnTo>
                  <a:pt x="314185" y="87388"/>
                </a:lnTo>
                <a:lnTo>
                  <a:pt x="323710" y="88265"/>
                </a:lnTo>
                <a:lnTo>
                  <a:pt x="333082" y="89700"/>
                </a:lnTo>
                <a:lnTo>
                  <a:pt x="342290" y="91681"/>
                </a:lnTo>
                <a:lnTo>
                  <a:pt x="350888" y="76695"/>
                </a:lnTo>
                <a:lnTo>
                  <a:pt x="354609" y="68364"/>
                </a:lnTo>
                <a:lnTo>
                  <a:pt x="356527" y="59639"/>
                </a:lnTo>
                <a:lnTo>
                  <a:pt x="356616" y="50698"/>
                </a:lnTo>
                <a:close/>
              </a:path>
              <a:path w="405764" h="518795" extrusionOk="0">
                <a:moveTo>
                  <a:pt x="405739" y="192036"/>
                </a:moveTo>
                <a:lnTo>
                  <a:pt x="364858" y="146748"/>
                </a:lnTo>
                <a:lnTo>
                  <a:pt x="304507" y="129311"/>
                </a:lnTo>
                <a:lnTo>
                  <a:pt x="288937" y="129311"/>
                </a:lnTo>
                <a:lnTo>
                  <a:pt x="288937" y="359346"/>
                </a:lnTo>
                <a:lnTo>
                  <a:pt x="286067" y="377659"/>
                </a:lnTo>
                <a:lnTo>
                  <a:pt x="278066" y="393687"/>
                </a:lnTo>
                <a:lnTo>
                  <a:pt x="265823" y="406527"/>
                </a:lnTo>
                <a:lnTo>
                  <a:pt x="250291" y="415251"/>
                </a:lnTo>
                <a:lnTo>
                  <a:pt x="250240" y="428256"/>
                </a:lnTo>
                <a:lnTo>
                  <a:pt x="248589" y="436473"/>
                </a:lnTo>
                <a:lnTo>
                  <a:pt x="244068" y="443179"/>
                </a:lnTo>
                <a:lnTo>
                  <a:pt x="237363" y="447700"/>
                </a:lnTo>
                <a:lnTo>
                  <a:pt x="229146" y="449364"/>
                </a:lnTo>
                <a:lnTo>
                  <a:pt x="220929" y="447700"/>
                </a:lnTo>
                <a:lnTo>
                  <a:pt x="214223" y="443179"/>
                </a:lnTo>
                <a:lnTo>
                  <a:pt x="209689" y="436473"/>
                </a:lnTo>
                <a:lnTo>
                  <a:pt x="208038" y="428256"/>
                </a:lnTo>
                <a:lnTo>
                  <a:pt x="208038" y="415251"/>
                </a:lnTo>
                <a:lnTo>
                  <a:pt x="196380" y="409333"/>
                </a:lnTo>
                <a:lnTo>
                  <a:pt x="186309" y="401053"/>
                </a:lnTo>
                <a:lnTo>
                  <a:pt x="178206" y="390690"/>
                </a:lnTo>
                <a:lnTo>
                  <a:pt x="172491" y="378510"/>
                </a:lnTo>
                <a:lnTo>
                  <a:pt x="171424" y="370205"/>
                </a:lnTo>
                <a:lnTo>
                  <a:pt x="173570" y="362394"/>
                </a:lnTo>
                <a:lnTo>
                  <a:pt x="178473" y="355955"/>
                </a:lnTo>
                <a:lnTo>
                  <a:pt x="185724" y="351751"/>
                </a:lnTo>
                <a:lnTo>
                  <a:pt x="194030" y="350697"/>
                </a:lnTo>
                <a:lnTo>
                  <a:pt x="201841" y="352831"/>
                </a:lnTo>
                <a:lnTo>
                  <a:pt x="208280" y="357733"/>
                </a:lnTo>
                <a:lnTo>
                  <a:pt x="212471" y="364985"/>
                </a:lnTo>
                <a:lnTo>
                  <a:pt x="214896" y="372122"/>
                </a:lnTo>
                <a:lnTo>
                  <a:pt x="221589" y="376923"/>
                </a:lnTo>
                <a:lnTo>
                  <a:pt x="238836" y="376923"/>
                </a:lnTo>
                <a:lnTo>
                  <a:pt x="246722" y="369036"/>
                </a:lnTo>
                <a:lnTo>
                  <a:pt x="246722" y="350697"/>
                </a:lnTo>
                <a:lnTo>
                  <a:pt x="246722" y="349643"/>
                </a:lnTo>
                <a:lnTo>
                  <a:pt x="238836" y="341757"/>
                </a:lnTo>
                <a:lnTo>
                  <a:pt x="229146" y="341757"/>
                </a:lnTo>
                <a:lnTo>
                  <a:pt x="205892" y="337045"/>
                </a:lnTo>
                <a:lnTo>
                  <a:pt x="186880" y="324218"/>
                </a:lnTo>
                <a:lnTo>
                  <a:pt x="174053" y="305206"/>
                </a:lnTo>
                <a:lnTo>
                  <a:pt x="169341" y="281952"/>
                </a:lnTo>
                <a:lnTo>
                  <a:pt x="172212" y="263639"/>
                </a:lnTo>
                <a:lnTo>
                  <a:pt x="180225" y="247611"/>
                </a:lnTo>
                <a:lnTo>
                  <a:pt x="192468" y="234772"/>
                </a:lnTo>
                <a:lnTo>
                  <a:pt x="208026" y="226034"/>
                </a:lnTo>
                <a:lnTo>
                  <a:pt x="208038" y="209397"/>
                </a:lnTo>
                <a:lnTo>
                  <a:pt x="209689" y="201193"/>
                </a:lnTo>
                <a:lnTo>
                  <a:pt x="214223" y="194475"/>
                </a:lnTo>
                <a:lnTo>
                  <a:pt x="220929" y="189953"/>
                </a:lnTo>
                <a:lnTo>
                  <a:pt x="229146" y="188302"/>
                </a:lnTo>
                <a:lnTo>
                  <a:pt x="237363" y="189953"/>
                </a:lnTo>
                <a:lnTo>
                  <a:pt x="244068" y="194475"/>
                </a:lnTo>
                <a:lnTo>
                  <a:pt x="248589" y="201193"/>
                </a:lnTo>
                <a:lnTo>
                  <a:pt x="250240" y="209397"/>
                </a:lnTo>
                <a:lnTo>
                  <a:pt x="250240" y="226034"/>
                </a:lnTo>
                <a:lnTo>
                  <a:pt x="258216" y="229730"/>
                </a:lnTo>
                <a:lnTo>
                  <a:pt x="281393" y="259143"/>
                </a:lnTo>
                <a:lnTo>
                  <a:pt x="281266" y="263639"/>
                </a:lnTo>
                <a:lnTo>
                  <a:pt x="278650" y="270624"/>
                </a:lnTo>
                <a:lnTo>
                  <a:pt x="272923" y="276733"/>
                </a:lnTo>
                <a:lnTo>
                  <a:pt x="265264" y="280149"/>
                </a:lnTo>
                <a:lnTo>
                  <a:pt x="257175" y="280352"/>
                </a:lnTo>
                <a:lnTo>
                  <a:pt x="249605" y="277507"/>
                </a:lnTo>
                <a:lnTo>
                  <a:pt x="243497" y="271780"/>
                </a:lnTo>
                <a:lnTo>
                  <a:pt x="240182" y="267144"/>
                </a:lnTo>
                <a:lnTo>
                  <a:pt x="234823" y="264375"/>
                </a:lnTo>
                <a:lnTo>
                  <a:pt x="219443" y="264375"/>
                </a:lnTo>
                <a:lnTo>
                  <a:pt x="211556" y="272262"/>
                </a:lnTo>
                <a:lnTo>
                  <a:pt x="211556" y="291655"/>
                </a:lnTo>
                <a:lnTo>
                  <a:pt x="219443" y="299542"/>
                </a:lnTo>
                <a:lnTo>
                  <a:pt x="229146" y="299542"/>
                </a:lnTo>
                <a:lnTo>
                  <a:pt x="252399" y="304253"/>
                </a:lnTo>
                <a:lnTo>
                  <a:pt x="271399" y="317080"/>
                </a:lnTo>
                <a:lnTo>
                  <a:pt x="284226" y="336092"/>
                </a:lnTo>
                <a:lnTo>
                  <a:pt x="288937" y="359346"/>
                </a:lnTo>
                <a:lnTo>
                  <a:pt x="288937" y="129311"/>
                </a:lnTo>
                <a:lnTo>
                  <a:pt x="153784" y="129222"/>
                </a:lnTo>
                <a:lnTo>
                  <a:pt x="109918" y="138049"/>
                </a:lnTo>
                <a:lnTo>
                  <a:pt x="74053" y="162102"/>
                </a:lnTo>
                <a:lnTo>
                  <a:pt x="49847" y="197751"/>
                </a:lnTo>
                <a:lnTo>
                  <a:pt x="40970" y="241363"/>
                </a:lnTo>
                <a:lnTo>
                  <a:pt x="40919" y="317080"/>
                </a:lnTo>
                <a:lnTo>
                  <a:pt x="39725" y="337578"/>
                </a:lnTo>
                <a:lnTo>
                  <a:pt x="36068" y="358521"/>
                </a:lnTo>
                <a:lnTo>
                  <a:pt x="30035" y="378929"/>
                </a:lnTo>
                <a:lnTo>
                  <a:pt x="21717" y="398500"/>
                </a:lnTo>
                <a:lnTo>
                  <a:pt x="6388" y="429425"/>
                </a:lnTo>
                <a:lnTo>
                  <a:pt x="1219" y="444309"/>
                </a:lnTo>
                <a:lnTo>
                  <a:pt x="9232" y="489216"/>
                </a:lnTo>
                <a:lnTo>
                  <a:pt x="46266" y="516547"/>
                </a:lnTo>
                <a:lnTo>
                  <a:pt x="62064" y="518541"/>
                </a:lnTo>
                <a:lnTo>
                  <a:pt x="312864" y="518541"/>
                </a:lnTo>
                <a:lnTo>
                  <a:pt x="310540" y="511962"/>
                </a:lnTo>
                <a:lnTo>
                  <a:pt x="309257" y="504901"/>
                </a:lnTo>
                <a:lnTo>
                  <a:pt x="309257" y="449364"/>
                </a:lnTo>
                <a:lnTo>
                  <a:pt x="309257" y="298754"/>
                </a:lnTo>
                <a:lnTo>
                  <a:pt x="310870" y="284441"/>
                </a:lnTo>
                <a:lnTo>
                  <a:pt x="312318" y="280352"/>
                </a:lnTo>
                <a:lnTo>
                  <a:pt x="315582" y="271094"/>
                </a:lnTo>
                <a:lnTo>
                  <a:pt x="323151" y="259143"/>
                </a:lnTo>
                <a:lnTo>
                  <a:pt x="333400" y="249021"/>
                </a:lnTo>
                <a:lnTo>
                  <a:pt x="405739" y="19203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0" name="Google Shape;110;g3aecab119be_0_198">
            <a:extLst>
              <a:ext uri="{FF2B5EF4-FFF2-40B4-BE49-F238E27FC236}">
                <a16:creationId xmlns:a16="http://schemas.microsoft.com/office/drawing/2014/main" id="{1B44C234-1F54-CA36-E3AF-69B380BCD2CE}"/>
              </a:ext>
            </a:extLst>
          </p:cNvPr>
          <p:cNvSpPr/>
          <p:nvPr/>
        </p:nvSpPr>
        <p:spPr>
          <a:xfrm>
            <a:off x="4481576" y="3199776"/>
            <a:ext cx="285114" cy="518795"/>
          </a:xfrm>
          <a:custGeom>
            <a:avLst/>
            <a:gdLst/>
            <a:ahLst/>
            <a:cxnLst/>
            <a:rect l="l" t="t" r="r" b="b"/>
            <a:pathLst>
              <a:path w="285114" h="518795" extrusionOk="0">
                <a:moveTo>
                  <a:pt x="263654" y="518760"/>
                </a:moveTo>
                <a:lnTo>
                  <a:pt x="80689" y="518760"/>
                </a:lnTo>
                <a:lnTo>
                  <a:pt x="83098" y="512072"/>
                </a:lnTo>
                <a:lnTo>
                  <a:pt x="84418" y="504869"/>
                </a:lnTo>
                <a:lnTo>
                  <a:pt x="84418" y="298586"/>
                </a:lnTo>
                <a:lnTo>
                  <a:pt x="82804" y="284276"/>
                </a:lnTo>
                <a:lnTo>
                  <a:pt x="78103" y="270927"/>
                </a:lnTo>
                <a:lnTo>
                  <a:pt x="70526" y="258973"/>
                </a:lnTo>
                <a:lnTo>
                  <a:pt x="60284" y="248851"/>
                </a:lnTo>
                <a:lnTo>
                  <a:pt x="0" y="201360"/>
                </a:lnTo>
                <a:lnTo>
                  <a:pt x="0" y="21104"/>
                </a:lnTo>
                <a:lnTo>
                  <a:pt x="1658" y="12889"/>
                </a:lnTo>
                <a:lnTo>
                  <a:pt x="6181" y="6181"/>
                </a:lnTo>
                <a:lnTo>
                  <a:pt x="12889" y="1658"/>
                </a:lnTo>
                <a:lnTo>
                  <a:pt x="21104" y="0"/>
                </a:lnTo>
                <a:lnTo>
                  <a:pt x="263654" y="0"/>
                </a:lnTo>
                <a:lnTo>
                  <a:pt x="271869" y="1658"/>
                </a:lnTo>
                <a:lnTo>
                  <a:pt x="278578" y="6181"/>
                </a:lnTo>
                <a:lnTo>
                  <a:pt x="283100" y="12889"/>
                </a:lnTo>
                <a:lnTo>
                  <a:pt x="284759" y="21104"/>
                </a:lnTo>
                <a:lnTo>
                  <a:pt x="284759" y="103959"/>
                </a:lnTo>
                <a:lnTo>
                  <a:pt x="98739" y="103959"/>
                </a:lnTo>
                <a:lnTo>
                  <a:pt x="90523" y="105618"/>
                </a:lnTo>
                <a:lnTo>
                  <a:pt x="83815" y="110141"/>
                </a:lnTo>
                <a:lnTo>
                  <a:pt x="79292" y="116849"/>
                </a:lnTo>
                <a:lnTo>
                  <a:pt x="77634" y="125064"/>
                </a:lnTo>
                <a:lnTo>
                  <a:pt x="77634" y="137435"/>
                </a:lnTo>
                <a:lnTo>
                  <a:pt x="79292" y="145650"/>
                </a:lnTo>
                <a:lnTo>
                  <a:pt x="83815" y="152359"/>
                </a:lnTo>
                <a:lnTo>
                  <a:pt x="90523" y="156882"/>
                </a:lnTo>
                <a:lnTo>
                  <a:pt x="98739" y="158540"/>
                </a:lnTo>
                <a:lnTo>
                  <a:pt x="284759" y="158540"/>
                </a:lnTo>
                <a:lnTo>
                  <a:pt x="284759" y="186404"/>
                </a:lnTo>
                <a:lnTo>
                  <a:pt x="98739" y="186404"/>
                </a:lnTo>
                <a:lnTo>
                  <a:pt x="77634" y="207508"/>
                </a:lnTo>
                <a:lnTo>
                  <a:pt x="77634" y="219880"/>
                </a:lnTo>
                <a:lnTo>
                  <a:pt x="79292" y="228095"/>
                </a:lnTo>
                <a:lnTo>
                  <a:pt x="83815" y="234803"/>
                </a:lnTo>
                <a:lnTo>
                  <a:pt x="90523" y="239326"/>
                </a:lnTo>
                <a:lnTo>
                  <a:pt x="98739" y="240984"/>
                </a:lnTo>
                <a:lnTo>
                  <a:pt x="284759" y="240984"/>
                </a:lnTo>
                <a:lnTo>
                  <a:pt x="284759" y="277775"/>
                </a:lnTo>
                <a:lnTo>
                  <a:pt x="186020" y="277775"/>
                </a:lnTo>
                <a:lnTo>
                  <a:pt x="177805" y="279433"/>
                </a:lnTo>
                <a:lnTo>
                  <a:pt x="171096" y="283956"/>
                </a:lnTo>
                <a:lnTo>
                  <a:pt x="166573" y="290664"/>
                </a:lnTo>
                <a:lnTo>
                  <a:pt x="164974" y="298586"/>
                </a:lnTo>
                <a:lnTo>
                  <a:pt x="164915" y="311251"/>
                </a:lnTo>
                <a:lnTo>
                  <a:pt x="166573" y="319466"/>
                </a:lnTo>
                <a:lnTo>
                  <a:pt x="171096" y="326174"/>
                </a:lnTo>
                <a:lnTo>
                  <a:pt x="177805" y="330697"/>
                </a:lnTo>
                <a:lnTo>
                  <a:pt x="186020" y="332355"/>
                </a:lnTo>
                <a:lnTo>
                  <a:pt x="284759" y="332355"/>
                </a:lnTo>
                <a:lnTo>
                  <a:pt x="284759" y="360219"/>
                </a:lnTo>
                <a:lnTo>
                  <a:pt x="186020" y="360219"/>
                </a:lnTo>
                <a:lnTo>
                  <a:pt x="177805" y="361877"/>
                </a:lnTo>
                <a:lnTo>
                  <a:pt x="171096" y="366400"/>
                </a:lnTo>
                <a:lnTo>
                  <a:pt x="166573" y="373109"/>
                </a:lnTo>
                <a:lnTo>
                  <a:pt x="164915" y="381324"/>
                </a:lnTo>
                <a:lnTo>
                  <a:pt x="164915" y="393695"/>
                </a:lnTo>
                <a:lnTo>
                  <a:pt x="166573" y="401910"/>
                </a:lnTo>
                <a:lnTo>
                  <a:pt x="171096" y="408618"/>
                </a:lnTo>
                <a:lnTo>
                  <a:pt x="177805" y="413141"/>
                </a:lnTo>
                <a:lnTo>
                  <a:pt x="186020" y="414800"/>
                </a:lnTo>
                <a:lnTo>
                  <a:pt x="284759" y="414800"/>
                </a:lnTo>
                <a:lnTo>
                  <a:pt x="284759" y="497655"/>
                </a:lnTo>
                <a:lnTo>
                  <a:pt x="283100" y="505870"/>
                </a:lnTo>
                <a:lnTo>
                  <a:pt x="278578" y="512578"/>
                </a:lnTo>
                <a:lnTo>
                  <a:pt x="271869" y="517101"/>
                </a:lnTo>
                <a:lnTo>
                  <a:pt x="263654" y="518760"/>
                </a:lnTo>
                <a:close/>
              </a:path>
              <a:path w="285114" h="518795" extrusionOk="0">
                <a:moveTo>
                  <a:pt x="181814" y="158540"/>
                </a:moveTo>
                <a:lnTo>
                  <a:pt x="98739" y="158540"/>
                </a:lnTo>
                <a:lnTo>
                  <a:pt x="106954" y="156882"/>
                </a:lnTo>
                <a:lnTo>
                  <a:pt x="113662" y="152359"/>
                </a:lnTo>
                <a:lnTo>
                  <a:pt x="118185" y="145650"/>
                </a:lnTo>
                <a:lnTo>
                  <a:pt x="119843" y="137435"/>
                </a:lnTo>
                <a:lnTo>
                  <a:pt x="119843" y="125064"/>
                </a:lnTo>
                <a:lnTo>
                  <a:pt x="118185" y="116849"/>
                </a:lnTo>
                <a:lnTo>
                  <a:pt x="113662" y="110141"/>
                </a:lnTo>
                <a:lnTo>
                  <a:pt x="106954" y="105618"/>
                </a:lnTo>
                <a:lnTo>
                  <a:pt x="98739" y="103959"/>
                </a:lnTo>
                <a:lnTo>
                  <a:pt x="181814" y="103959"/>
                </a:lnTo>
                <a:lnTo>
                  <a:pt x="173599" y="105618"/>
                </a:lnTo>
                <a:lnTo>
                  <a:pt x="166891" y="110141"/>
                </a:lnTo>
                <a:lnTo>
                  <a:pt x="162368" y="116849"/>
                </a:lnTo>
                <a:lnTo>
                  <a:pt x="160709" y="125064"/>
                </a:lnTo>
                <a:lnTo>
                  <a:pt x="160709" y="137435"/>
                </a:lnTo>
                <a:lnTo>
                  <a:pt x="162368" y="145650"/>
                </a:lnTo>
                <a:lnTo>
                  <a:pt x="166891" y="152359"/>
                </a:lnTo>
                <a:lnTo>
                  <a:pt x="173599" y="156882"/>
                </a:lnTo>
                <a:lnTo>
                  <a:pt x="181814" y="158540"/>
                </a:lnTo>
                <a:close/>
              </a:path>
              <a:path w="285114" h="518795" extrusionOk="0">
                <a:moveTo>
                  <a:pt x="284759" y="158540"/>
                </a:moveTo>
                <a:lnTo>
                  <a:pt x="181814" y="158540"/>
                </a:lnTo>
                <a:lnTo>
                  <a:pt x="190029" y="156882"/>
                </a:lnTo>
                <a:lnTo>
                  <a:pt x="196738" y="152359"/>
                </a:lnTo>
                <a:lnTo>
                  <a:pt x="201260" y="145650"/>
                </a:lnTo>
                <a:lnTo>
                  <a:pt x="202919" y="137435"/>
                </a:lnTo>
                <a:lnTo>
                  <a:pt x="202919" y="125064"/>
                </a:lnTo>
                <a:lnTo>
                  <a:pt x="201260" y="116849"/>
                </a:lnTo>
                <a:lnTo>
                  <a:pt x="196738" y="110141"/>
                </a:lnTo>
                <a:lnTo>
                  <a:pt x="190029" y="105618"/>
                </a:lnTo>
                <a:lnTo>
                  <a:pt x="181814" y="103959"/>
                </a:lnTo>
                <a:lnTo>
                  <a:pt x="284759" y="103959"/>
                </a:lnTo>
                <a:lnTo>
                  <a:pt x="284759" y="158540"/>
                </a:lnTo>
                <a:close/>
              </a:path>
              <a:path w="285114" h="518795" extrusionOk="0">
                <a:moveTo>
                  <a:pt x="181814" y="240984"/>
                </a:moveTo>
                <a:lnTo>
                  <a:pt x="98739" y="240984"/>
                </a:lnTo>
                <a:lnTo>
                  <a:pt x="106954" y="239326"/>
                </a:lnTo>
                <a:lnTo>
                  <a:pt x="113662" y="234803"/>
                </a:lnTo>
                <a:lnTo>
                  <a:pt x="118185" y="228095"/>
                </a:lnTo>
                <a:lnTo>
                  <a:pt x="119843" y="219880"/>
                </a:lnTo>
                <a:lnTo>
                  <a:pt x="119843" y="207508"/>
                </a:lnTo>
                <a:lnTo>
                  <a:pt x="118185" y="199293"/>
                </a:lnTo>
                <a:lnTo>
                  <a:pt x="113662" y="192585"/>
                </a:lnTo>
                <a:lnTo>
                  <a:pt x="106954" y="188062"/>
                </a:lnTo>
                <a:lnTo>
                  <a:pt x="98739" y="186404"/>
                </a:lnTo>
                <a:lnTo>
                  <a:pt x="181814" y="186404"/>
                </a:lnTo>
                <a:lnTo>
                  <a:pt x="173599" y="188062"/>
                </a:lnTo>
                <a:lnTo>
                  <a:pt x="166891" y="192585"/>
                </a:lnTo>
                <a:lnTo>
                  <a:pt x="162368" y="199293"/>
                </a:lnTo>
                <a:lnTo>
                  <a:pt x="160709" y="207508"/>
                </a:lnTo>
                <a:lnTo>
                  <a:pt x="160709" y="219880"/>
                </a:lnTo>
                <a:lnTo>
                  <a:pt x="162368" y="228095"/>
                </a:lnTo>
                <a:lnTo>
                  <a:pt x="166891" y="234803"/>
                </a:lnTo>
                <a:lnTo>
                  <a:pt x="173599" y="239326"/>
                </a:lnTo>
                <a:lnTo>
                  <a:pt x="181814" y="240984"/>
                </a:lnTo>
                <a:close/>
              </a:path>
              <a:path w="285114" h="518795" extrusionOk="0">
                <a:moveTo>
                  <a:pt x="284759" y="240984"/>
                </a:moveTo>
                <a:lnTo>
                  <a:pt x="181814" y="240984"/>
                </a:lnTo>
                <a:lnTo>
                  <a:pt x="190029" y="239326"/>
                </a:lnTo>
                <a:lnTo>
                  <a:pt x="196738" y="234803"/>
                </a:lnTo>
                <a:lnTo>
                  <a:pt x="201260" y="228095"/>
                </a:lnTo>
                <a:lnTo>
                  <a:pt x="202919" y="219880"/>
                </a:lnTo>
                <a:lnTo>
                  <a:pt x="202919" y="207508"/>
                </a:lnTo>
                <a:lnTo>
                  <a:pt x="201260" y="199293"/>
                </a:lnTo>
                <a:lnTo>
                  <a:pt x="196738" y="192585"/>
                </a:lnTo>
                <a:lnTo>
                  <a:pt x="190029" y="188062"/>
                </a:lnTo>
                <a:lnTo>
                  <a:pt x="181814" y="186404"/>
                </a:lnTo>
                <a:lnTo>
                  <a:pt x="284759" y="186404"/>
                </a:lnTo>
                <a:lnTo>
                  <a:pt x="284759" y="240984"/>
                </a:lnTo>
                <a:close/>
              </a:path>
              <a:path w="285114" h="518795" extrusionOk="0">
                <a:moveTo>
                  <a:pt x="284759" y="332355"/>
                </a:moveTo>
                <a:lnTo>
                  <a:pt x="186020" y="332355"/>
                </a:lnTo>
                <a:lnTo>
                  <a:pt x="194235" y="330697"/>
                </a:lnTo>
                <a:lnTo>
                  <a:pt x="200943" y="326174"/>
                </a:lnTo>
                <a:lnTo>
                  <a:pt x="205466" y="319466"/>
                </a:lnTo>
                <a:lnTo>
                  <a:pt x="207125" y="311251"/>
                </a:lnTo>
                <a:lnTo>
                  <a:pt x="207065" y="298586"/>
                </a:lnTo>
                <a:lnTo>
                  <a:pt x="205466" y="290664"/>
                </a:lnTo>
                <a:lnTo>
                  <a:pt x="200943" y="283956"/>
                </a:lnTo>
                <a:lnTo>
                  <a:pt x="194235" y="279433"/>
                </a:lnTo>
                <a:lnTo>
                  <a:pt x="186020" y="277775"/>
                </a:lnTo>
                <a:lnTo>
                  <a:pt x="284759" y="277775"/>
                </a:lnTo>
                <a:lnTo>
                  <a:pt x="284759" y="332355"/>
                </a:lnTo>
                <a:close/>
              </a:path>
              <a:path w="285114" h="518795" extrusionOk="0">
                <a:moveTo>
                  <a:pt x="284759" y="414800"/>
                </a:moveTo>
                <a:lnTo>
                  <a:pt x="186020" y="414800"/>
                </a:lnTo>
                <a:lnTo>
                  <a:pt x="194235" y="413141"/>
                </a:lnTo>
                <a:lnTo>
                  <a:pt x="200943" y="408618"/>
                </a:lnTo>
                <a:lnTo>
                  <a:pt x="205466" y="401910"/>
                </a:lnTo>
                <a:lnTo>
                  <a:pt x="207125" y="393695"/>
                </a:lnTo>
                <a:lnTo>
                  <a:pt x="207125" y="381324"/>
                </a:lnTo>
                <a:lnTo>
                  <a:pt x="205466" y="373109"/>
                </a:lnTo>
                <a:lnTo>
                  <a:pt x="200943" y="366400"/>
                </a:lnTo>
                <a:lnTo>
                  <a:pt x="194235" y="361877"/>
                </a:lnTo>
                <a:lnTo>
                  <a:pt x="186020" y="360219"/>
                </a:lnTo>
                <a:lnTo>
                  <a:pt x="284759" y="360219"/>
                </a:lnTo>
                <a:lnTo>
                  <a:pt x="284759" y="4148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1" name="Google Shape;111;g3aecab119be_0_198">
            <a:extLst>
              <a:ext uri="{FF2B5EF4-FFF2-40B4-BE49-F238E27FC236}">
                <a16:creationId xmlns:a16="http://schemas.microsoft.com/office/drawing/2014/main" id="{851D962A-F7C2-222A-3EB3-674FCBDB4935}"/>
              </a:ext>
            </a:extLst>
          </p:cNvPr>
          <p:cNvSpPr/>
          <p:nvPr/>
        </p:nvSpPr>
        <p:spPr>
          <a:xfrm>
            <a:off x="15040308" y="3783114"/>
            <a:ext cx="294640" cy="294639"/>
          </a:xfrm>
          <a:custGeom>
            <a:avLst/>
            <a:gdLst/>
            <a:ahLst/>
            <a:cxnLst/>
            <a:rect l="l" t="t" r="r" b="b"/>
            <a:pathLst>
              <a:path w="294640" h="294639" extrusionOk="0">
                <a:moveTo>
                  <a:pt x="216584"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268238" y="60667"/>
                </a:lnTo>
                <a:lnTo>
                  <a:pt x="285910" y="91000"/>
                </a:lnTo>
                <a:lnTo>
                  <a:pt x="147381" y="91000"/>
                </a:lnTo>
                <a:lnTo>
                  <a:pt x="125720" y="95619"/>
                </a:lnTo>
                <a:lnTo>
                  <a:pt x="108135" y="107694"/>
                </a:lnTo>
                <a:lnTo>
                  <a:pt x="96400" y="125426"/>
                </a:lnTo>
                <a:lnTo>
                  <a:pt x="92288" y="147014"/>
                </a:lnTo>
                <a:lnTo>
                  <a:pt x="96948" y="168481"/>
                </a:lnTo>
                <a:lnTo>
                  <a:pt x="109136" y="185908"/>
                </a:lnTo>
                <a:lnTo>
                  <a:pt x="127032" y="197537"/>
                </a:lnTo>
                <a:lnTo>
                  <a:pt x="148816" y="201610"/>
                </a:lnTo>
                <a:lnTo>
                  <a:pt x="286906" y="201610"/>
                </a:lnTo>
                <a:lnTo>
                  <a:pt x="268239" y="233655"/>
                </a:lnTo>
                <a:lnTo>
                  <a:pt x="216566" y="233655"/>
                </a:lnTo>
                <a:lnTo>
                  <a:pt x="77737" y="233655"/>
                </a:lnTo>
                <a:lnTo>
                  <a:pt x="70177" y="233692"/>
                </a:lnTo>
                <a:lnTo>
                  <a:pt x="37121" y="252602"/>
                </a:lnTo>
                <a:close/>
              </a:path>
              <a:path w="294640" h="294639" extrusionOk="0">
                <a:moveTo>
                  <a:pt x="268238" y="60667"/>
                </a:moveTo>
                <a:lnTo>
                  <a:pt x="216584" y="60667"/>
                </a:lnTo>
                <a:lnTo>
                  <a:pt x="224144" y="60630"/>
                </a:lnTo>
                <a:lnTo>
                  <a:pt x="257201" y="41720"/>
                </a:lnTo>
                <a:lnTo>
                  <a:pt x="268238" y="60667"/>
                </a:lnTo>
                <a:close/>
              </a:path>
              <a:path w="294640" h="294639" extrusionOk="0">
                <a:moveTo>
                  <a:pt x="286906" y="201610"/>
                </a:moveTo>
                <a:lnTo>
                  <a:pt x="148816" y="201610"/>
                </a:lnTo>
                <a:lnTo>
                  <a:pt x="170478" y="196989"/>
                </a:lnTo>
                <a:lnTo>
                  <a:pt x="188062" y="184910"/>
                </a:lnTo>
                <a:lnTo>
                  <a:pt x="199797" y="167177"/>
                </a:lnTo>
                <a:lnTo>
                  <a:pt x="203910" y="145597"/>
                </a:lnTo>
                <a:lnTo>
                  <a:pt x="199250" y="124130"/>
                </a:lnTo>
                <a:lnTo>
                  <a:pt x="187062" y="106703"/>
                </a:lnTo>
                <a:lnTo>
                  <a:pt x="169166" y="95074"/>
                </a:lnTo>
                <a:lnTo>
                  <a:pt x="147381" y="91000"/>
                </a:lnTo>
                <a:lnTo>
                  <a:pt x="285910" y="91000"/>
                </a:lnTo>
                <a:lnTo>
                  <a:pt x="294322" y="105440"/>
                </a:lnTo>
                <a:lnTo>
                  <a:pt x="256594" y="127036"/>
                </a:lnTo>
                <a:lnTo>
                  <a:pt x="257808" y="133567"/>
                </a:lnTo>
                <a:lnTo>
                  <a:pt x="258525" y="140281"/>
                </a:lnTo>
                <a:lnTo>
                  <a:pt x="258525" y="154041"/>
                </a:lnTo>
                <a:lnTo>
                  <a:pt x="257808" y="160755"/>
                </a:lnTo>
                <a:lnTo>
                  <a:pt x="256594" y="167285"/>
                </a:lnTo>
                <a:lnTo>
                  <a:pt x="294322" y="188881"/>
                </a:lnTo>
                <a:lnTo>
                  <a:pt x="286906" y="201610"/>
                </a:lnTo>
                <a:close/>
              </a:path>
              <a:path w="294640" h="294639" extrusionOk="0">
                <a:moveTo>
                  <a:pt x="257201" y="252602"/>
                </a:moveTo>
                <a:lnTo>
                  <a:pt x="224145" y="233692"/>
                </a:lnTo>
                <a:lnTo>
                  <a:pt x="216566" y="233655"/>
                </a:lnTo>
                <a:lnTo>
                  <a:pt x="268239" y="233655"/>
                </a:lnTo>
                <a:lnTo>
                  <a:pt x="257201" y="25260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2" name="Google Shape;112;g3aecab119be_0_198">
            <a:extLst>
              <a:ext uri="{FF2B5EF4-FFF2-40B4-BE49-F238E27FC236}">
                <a16:creationId xmlns:a16="http://schemas.microsoft.com/office/drawing/2014/main" id="{DE5C1D05-2E6D-C8C6-2BBB-3E54914C51DB}"/>
              </a:ext>
            </a:extLst>
          </p:cNvPr>
          <p:cNvSpPr/>
          <p:nvPr/>
        </p:nvSpPr>
        <p:spPr>
          <a:xfrm>
            <a:off x="14230922" y="3783114"/>
            <a:ext cx="294640" cy="294639"/>
          </a:xfrm>
          <a:custGeom>
            <a:avLst/>
            <a:gdLst/>
            <a:ahLst/>
            <a:cxnLst/>
            <a:rect l="l" t="t" r="r" b="b"/>
            <a:pathLst>
              <a:path w="294640" h="294639" extrusionOk="0">
                <a:moveTo>
                  <a:pt x="268238"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lnTo>
                  <a:pt x="268238" y="60667"/>
                </a:lnTo>
                <a:close/>
              </a:path>
              <a:path w="294640" h="294639" extrusionOk="0">
                <a:moveTo>
                  <a:pt x="268238" y="60667"/>
                </a:moveTo>
                <a:lnTo>
                  <a:pt x="216584" y="60667"/>
                </a:lnTo>
                <a:lnTo>
                  <a:pt x="224144" y="60630"/>
                </a:lnTo>
                <a:lnTo>
                  <a:pt x="257201" y="41720"/>
                </a:lnTo>
                <a:lnTo>
                  <a:pt x="268238"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77756" y="60667"/>
                </a:lnTo>
                <a:lnTo>
                  <a:pt x="268238" y="60667"/>
                </a:lnTo>
                <a:lnTo>
                  <a:pt x="285899" y="90982"/>
                </a:lnTo>
                <a:lnTo>
                  <a:pt x="147381" y="90982"/>
                </a:lnTo>
                <a:lnTo>
                  <a:pt x="125710" y="95603"/>
                </a:lnTo>
                <a:lnTo>
                  <a:pt x="108122" y="107682"/>
                </a:lnTo>
                <a:lnTo>
                  <a:pt x="96390" y="125415"/>
                </a:lnTo>
                <a:lnTo>
                  <a:pt x="92288" y="146995"/>
                </a:lnTo>
                <a:lnTo>
                  <a:pt x="96948" y="168463"/>
                </a:lnTo>
                <a:lnTo>
                  <a:pt x="109136" y="185889"/>
                </a:lnTo>
                <a:lnTo>
                  <a:pt x="127032" y="197518"/>
                </a:lnTo>
                <a:lnTo>
                  <a:pt x="148816" y="201592"/>
                </a:lnTo>
                <a:lnTo>
                  <a:pt x="286917" y="201592"/>
                </a:lnTo>
                <a:lnTo>
                  <a:pt x="268238" y="233655"/>
                </a:lnTo>
                <a:lnTo>
                  <a:pt x="77737" y="233655"/>
                </a:lnTo>
                <a:lnTo>
                  <a:pt x="70177" y="233692"/>
                </a:lnTo>
                <a:lnTo>
                  <a:pt x="37121" y="252602"/>
                </a:lnTo>
                <a:close/>
              </a:path>
              <a:path w="294640" h="294639" extrusionOk="0">
                <a:moveTo>
                  <a:pt x="286917" y="201592"/>
                </a:moveTo>
                <a:lnTo>
                  <a:pt x="148816" y="201592"/>
                </a:lnTo>
                <a:lnTo>
                  <a:pt x="170480" y="196974"/>
                </a:lnTo>
                <a:lnTo>
                  <a:pt x="188069" y="184898"/>
                </a:lnTo>
                <a:lnTo>
                  <a:pt x="199805" y="167167"/>
                </a:lnTo>
                <a:lnTo>
                  <a:pt x="203910" y="145579"/>
                </a:lnTo>
                <a:lnTo>
                  <a:pt x="199250" y="124111"/>
                </a:lnTo>
                <a:lnTo>
                  <a:pt x="187062" y="106684"/>
                </a:lnTo>
                <a:lnTo>
                  <a:pt x="169166" y="95056"/>
                </a:lnTo>
                <a:lnTo>
                  <a:pt x="147381" y="90982"/>
                </a:lnTo>
                <a:lnTo>
                  <a:pt x="285899" y="90982"/>
                </a:lnTo>
                <a:lnTo>
                  <a:pt x="294322" y="105440"/>
                </a:lnTo>
                <a:lnTo>
                  <a:pt x="256594" y="127036"/>
                </a:lnTo>
                <a:lnTo>
                  <a:pt x="257808" y="133567"/>
                </a:lnTo>
                <a:lnTo>
                  <a:pt x="258525" y="140281"/>
                </a:lnTo>
                <a:lnTo>
                  <a:pt x="258525" y="154041"/>
                </a:lnTo>
                <a:lnTo>
                  <a:pt x="257808" y="160755"/>
                </a:lnTo>
                <a:lnTo>
                  <a:pt x="256594" y="167285"/>
                </a:lnTo>
                <a:lnTo>
                  <a:pt x="294322" y="188881"/>
                </a:lnTo>
                <a:lnTo>
                  <a:pt x="286917" y="20159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 w="294640" h="294639" extrusionOk="0">
                <a:moveTo>
                  <a:pt x="257201" y="252602"/>
                </a:moveTo>
                <a:lnTo>
                  <a:pt x="224144" y="233692"/>
                </a:lnTo>
                <a:lnTo>
                  <a:pt x="216566" y="233655"/>
                </a:lnTo>
                <a:lnTo>
                  <a:pt x="268238" y="233655"/>
                </a:lnTo>
                <a:lnTo>
                  <a:pt x="257201" y="25260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grpSp>
        <p:nvGrpSpPr>
          <p:cNvPr id="113" name="Google Shape;113;g3aecab119be_0_198">
            <a:extLst>
              <a:ext uri="{FF2B5EF4-FFF2-40B4-BE49-F238E27FC236}">
                <a16:creationId xmlns:a16="http://schemas.microsoft.com/office/drawing/2014/main" id="{F3A7C574-AA5F-31D4-3D78-EF43F12EB5EC}"/>
              </a:ext>
            </a:extLst>
          </p:cNvPr>
          <p:cNvGrpSpPr/>
          <p:nvPr/>
        </p:nvGrpSpPr>
        <p:grpSpPr>
          <a:xfrm>
            <a:off x="14635952" y="3379359"/>
            <a:ext cx="294004" cy="477335"/>
            <a:chOff x="8997152" y="3379359"/>
            <a:chExt cx="294004" cy="477335"/>
          </a:xfrm>
        </p:grpSpPr>
        <p:pic>
          <p:nvPicPr>
            <p:cNvPr id="114" name="Google Shape;114;g3aecab119be_0_198">
              <a:extLst>
                <a:ext uri="{FF2B5EF4-FFF2-40B4-BE49-F238E27FC236}">
                  <a16:creationId xmlns:a16="http://schemas.microsoft.com/office/drawing/2014/main" id="{AEF1C1C0-319F-1FB5-8593-DD96FC38BD4A}"/>
                </a:ext>
              </a:extLst>
            </p:cNvPr>
            <p:cNvPicPr preferRelativeResize="0"/>
            <p:nvPr/>
          </p:nvPicPr>
          <p:blipFill rotWithShape="1">
            <a:blip r:embed="rId3">
              <a:alphaModFix/>
            </a:blip>
            <a:srcRect/>
            <a:stretch/>
          </p:blipFill>
          <p:spPr>
            <a:xfrm>
              <a:off x="9070395" y="3764719"/>
              <a:ext cx="147161" cy="91975"/>
            </a:xfrm>
            <a:prstGeom prst="rect">
              <a:avLst/>
            </a:prstGeom>
            <a:noFill/>
            <a:ln>
              <a:noFill/>
            </a:ln>
          </p:spPr>
        </p:pic>
        <p:sp>
          <p:nvSpPr>
            <p:cNvPr id="115" name="Google Shape;115;g3aecab119be_0_198">
              <a:extLst>
                <a:ext uri="{FF2B5EF4-FFF2-40B4-BE49-F238E27FC236}">
                  <a16:creationId xmlns:a16="http://schemas.microsoft.com/office/drawing/2014/main" id="{75B82201-57CE-2DF6-CBC9-BDFF5B31F9A8}"/>
                </a:ext>
              </a:extLst>
            </p:cNvPr>
            <p:cNvSpPr/>
            <p:nvPr/>
          </p:nvSpPr>
          <p:spPr>
            <a:xfrm>
              <a:off x="8997152" y="3379359"/>
              <a:ext cx="294004" cy="348614"/>
            </a:xfrm>
            <a:custGeom>
              <a:avLst/>
              <a:gdLst/>
              <a:ahLst/>
              <a:cxnLst/>
              <a:rect l="l" t="t" r="r" b="b"/>
              <a:pathLst>
                <a:path w="294004" h="348614" extrusionOk="0">
                  <a:moveTo>
                    <a:pt x="220404" y="348569"/>
                  </a:moveTo>
                  <a:lnTo>
                    <a:pt x="165218" y="348569"/>
                  </a:lnTo>
                  <a:lnTo>
                    <a:pt x="165218" y="232404"/>
                  </a:lnTo>
                  <a:lnTo>
                    <a:pt x="162496" y="226941"/>
                  </a:lnTo>
                  <a:lnTo>
                    <a:pt x="92778" y="174661"/>
                  </a:lnTo>
                  <a:lnTo>
                    <a:pt x="91638" y="172380"/>
                  </a:lnTo>
                  <a:lnTo>
                    <a:pt x="91638" y="147639"/>
                  </a:lnTo>
                  <a:lnTo>
                    <a:pt x="100247" y="144052"/>
                  </a:lnTo>
                  <a:lnTo>
                    <a:pt x="133818" y="177623"/>
                  </a:lnTo>
                  <a:lnTo>
                    <a:pt x="139905" y="181669"/>
                  </a:lnTo>
                  <a:lnTo>
                    <a:pt x="146823" y="183018"/>
                  </a:lnTo>
                  <a:lnTo>
                    <a:pt x="153742" y="181669"/>
                  </a:lnTo>
                  <a:lnTo>
                    <a:pt x="159829" y="177623"/>
                  </a:lnTo>
                  <a:lnTo>
                    <a:pt x="193381" y="144052"/>
                  </a:lnTo>
                  <a:lnTo>
                    <a:pt x="202009" y="147639"/>
                  </a:lnTo>
                  <a:lnTo>
                    <a:pt x="202009" y="169842"/>
                  </a:lnTo>
                  <a:lnTo>
                    <a:pt x="200390" y="172454"/>
                  </a:lnTo>
                  <a:lnTo>
                    <a:pt x="173883" y="187317"/>
                  </a:lnTo>
                  <a:lnTo>
                    <a:pt x="192057" y="219307"/>
                  </a:lnTo>
                  <a:lnTo>
                    <a:pt x="232207" y="190304"/>
                  </a:lnTo>
                  <a:lnTo>
                    <a:pt x="238799" y="166936"/>
                  </a:lnTo>
                  <a:lnTo>
                    <a:pt x="238799" y="153838"/>
                  </a:lnTo>
                  <a:lnTo>
                    <a:pt x="235304" y="136571"/>
                  </a:lnTo>
                  <a:lnTo>
                    <a:pt x="225778" y="122454"/>
                  </a:lnTo>
                  <a:lnTo>
                    <a:pt x="211661" y="112928"/>
                  </a:lnTo>
                  <a:lnTo>
                    <a:pt x="194393" y="109432"/>
                  </a:lnTo>
                  <a:lnTo>
                    <a:pt x="185661" y="110285"/>
                  </a:lnTo>
                  <a:lnTo>
                    <a:pt x="177389" y="112789"/>
                  </a:lnTo>
                  <a:lnTo>
                    <a:pt x="169769" y="116867"/>
                  </a:lnTo>
                  <a:lnTo>
                    <a:pt x="162993" y="122438"/>
                  </a:lnTo>
                  <a:lnTo>
                    <a:pt x="146823" y="138607"/>
                  </a:lnTo>
                  <a:lnTo>
                    <a:pt x="130654" y="122438"/>
                  </a:lnTo>
                  <a:lnTo>
                    <a:pt x="123877" y="116867"/>
                  </a:lnTo>
                  <a:lnTo>
                    <a:pt x="116257" y="112789"/>
                  </a:lnTo>
                  <a:lnTo>
                    <a:pt x="107986" y="110285"/>
                  </a:lnTo>
                  <a:lnTo>
                    <a:pt x="99253" y="109432"/>
                  </a:lnTo>
                  <a:lnTo>
                    <a:pt x="81986" y="112928"/>
                  </a:lnTo>
                  <a:lnTo>
                    <a:pt x="67869" y="122454"/>
                  </a:lnTo>
                  <a:lnTo>
                    <a:pt x="58343" y="136571"/>
                  </a:lnTo>
                  <a:lnTo>
                    <a:pt x="54848" y="153838"/>
                  </a:lnTo>
                  <a:lnTo>
                    <a:pt x="54848" y="170007"/>
                  </a:lnTo>
                  <a:lnTo>
                    <a:pt x="72617" y="205529"/>
                  </a:lnTo>
                  <a:lnTo>
                    <a:pt x="128428" y="247396"/>
                  </a:lnTo>
                  <a:lnTo>
                    <a:pt x="128428" y="348569"/>
                  </a:lnTo>
                  <a:lnTo>
                    <a:pt x="73243" y="348569"/>
                  </a:lnTo>
                  <a:lnTo>
                    <a:pt x="73243" y="337900"/>
                  </a:lnTo>
                  <a:lnTo>
                    <a:pt x="70589" y="311715"/>
                  </a:lnTo>
                  <a:lnTo>
                    <a:pt x="63006" y="286775"/>
                  </a:lnTo>
                  <a:lnTo>
                    <a:pt x="51063" y="263457"/>
                  </a:lnTo>
                  <a:lnTo>
                    <a:pt x="35330" y="242135"/>
                  </a:lnTo>
                  <a:lnTo>
                    <a:pt x="17690" y="216759"/>
                  </a:lnTo>
                  <a:lnTo>
                    <a:pt x="5654" y="187878"/>
                  </a:lnTo>
                  <a:lnTo>
                    <a:pt x="0" y="156253"/>
                  </a:lnTo>
                  <a:lnTo>
                    <a:pt x="1502" y="122640"/>
                  </a:lnTo>
                  <a:lnTo>
                    <a:pt x="16708" y="77345"/>
                  </a:lnTo>
                  <a:lnTo>
                    <a:pt x="45257" y="39880"/>
                  </a:lnTo>
                  <a:lnTo>
                    <a:pt x="84060" y="13135"/>
                  </a:lnTo>
                  <a:lnTo>
                    <a:pt x="130029" y="0"/>
                  </a:lnTo>
                  <a:lnTo>
                    <a:pt x="181177" y="3094"/>
                  </a:lnTo>
                  <a:lnTo>
                    <a:pt x="226100" y="22218"/>
                  </a:lnTo>
                  <a:lnTo>
                    <a:pt x="261845" y="54417"/>
                  </a:lnTo>
                  <a:lnTo>
                    <a:pt x="285457" y="96737"/>
                  </a:lnTo>
                  <a:lnTo>
                    <a:pt x="293985" y="146223"/>
                  </a:lnTo>
                  <a:lnTo>
                    <a:pt x="291497" y="173273"/>
                  </a:lnTo>
                  <a:lnTo>
                    <a:pt x="284332" y="198672"/>
                  </a:lnTo>
                  <a:lnTo>
                    <a:pt x="272938" y="221980"/>
                  </a:lnTo>
                  <a:lnTo>
                    <a:pt x="242141" y="263862"/>
                  </a:lnTo>
                  <a:lnTo>
                    <a:pt x="230386" y="287033"/>
                  </a:lnTo>
                  <a:lnTo>
                    <a:pt x="222980" y="311839"/>
                  </a:lnTo>
                  <a:lnTo>
                    <a:pt x="220404" y="337845"/>
                  </a:lnTo>
                  <a:lnTo>
                    <a:pt x="220404" y="34856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grpSp>
      <p:sp>
        <p:nvSpPr>
          <p:cNvPr id="116" name="Google Shape;116;g3aecab119be_0_198">
            <a:extLst>
              <a:ext uri="{FF2B5EF4-FFF2-40B4-BE49-F238E27FC236}">
                <a16:creationId xmlns:a16="http://schemas.microsoft.com/office/drawing/2014/main" id="{A0385F68-1E21-0713-2140-418BDCF00884}"/>
              </a:ext>
            </a:extLst>
          </p:cNvPr>
          <p:cNvSpPr/>
          <p:nvPr/>
        </p:nvSpPr>
        <p:spPr>
          <a:xfrm>
            <a:off x="14764380" y="3268050"/>
            <a:ext cx="36829" cy="55245"/>
          </a:xfrm>
          <a:custGeom>
            <a:avLst/>
            <a:gdLst/>
            <a:ahLst/>
            <a:cxnLst/>
            <a:rect l="l" t="t" r="r" b="b"/>
            <a:pathLst>
              <a:path w="36829" h="55245" extrusionOk="0">
                <a:moveTo>
                  <a:pt x="36790" y="55185"/>
                </a:moveTo>
                <a:lnTo>
                  <a:pt x="0" y="55185"/>
                </a:lnTo>
                <a:lnTo>
                  <a:pt x="0" y="0"/>
                </a:lnTo>
                <a:lnTo>
                  <a:pt x="36790" y="0"/>
                </a:lnTo>
                <a:lnTo>
                  <a:pt x="36790" y="5518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7" name="Google Shape;117;g3aecab119be_0_198">
            <a:extLst>
              <a:ext uri="{FF2B5EF4-FFF2-40B4-BE49-F238E27FC236}">
                <a16:creationId xmlns:a16="http://schemas.microsoft.com/office/drawing/2014/main" id="{4BD6E329-B857-8F97-F87F-8550E2D94906}"/>
              </a:ext>
            </a:extLst>
          </p:cNvPr>
          <p:cNvSpPr/>
          <p:nvPr/>
        </p:nvSpPr>
        <p:spPr>
          <a:xfrm>
            <a:off x="14985123"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8" name="Google Shape;118;g3aecab119be_0_198">
            <a:extLst>
              <a:ext uri="{FF2B5EF4-FFF2-40B4-BE49-F238E27FC236}">
                <a16:creationId xmlns:a16="http://schemas.microsoft.com/office/drawing/2014/main" id="{DCF8213A-EC60-38C8-9D86-31BA82BA454E}"/>
              </a:ext>
            </a:extLst>
          </p:cNvPr>
          <p:cNvSpPr/>
          <p:nvPr/>
        </p:nvSpPr>
        <p:spPr>
          <a:xfrm>
            <a:off x="14525244"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9" name="Google Shape;119;g3aecab119be_0_198">
            <a:extLst>
              <a:ext uri="{FF2B5EF4-FFF2-40B4-BE49-F238E27FC236}">
                <a16:creationId xmlns:a16="http://schemas.microsoft.com/office/drawing/2014/main" id="{C448F352-8FF7-E781-B65D-A51C986D1F91}"/>
              </a:ext>
            </a:extLst>
          </p:cNvPr>
          <p:cNvSpPr/>
          <p:nvPr/>
        </p:nvSpPr>
        <p:spPr>
          <a:xfrm>
            <a:off x="14912840" y="3655664"/>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0" name="Google Shape;120;g3aecab119be_0_198">
            <a:extLst>
              <a:ext uri="{FF2B5EF4-FFF2-40B4-BE49-F238E27FC236}">
                <a16:creationId xmlns:a16="http://schemas.microsoft.com/office/drawing/2014/main" id="{92FB6D7C-3C9E-68B7-EF5F-F39B086F36A9}"/>
              </a:ext>
            </a:extLst>
          </p:cNvPr>
          <p:cNvSpPr/>
          <p:nvPr/>
        </p:nvSpPr>
        <p:spPr>
          <a:xfrm>
            <a:off x="14587663" y="3330469"/>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1" name="Google Shape;121;g3aecab119be_0_198">
            <a:extLst>
              <a:ext uri="{FF2B5EF4-FFF2-40B4-BE49-F238E27FC236}">
                <a16:creationId xmlns:a16="http://schemas.microsoft.com/office/drawing/2014/main" id="{78107A15-046E-6F3F-B96B-67E63BD3B1EE}"/>
              </a:ext>
            </a:extLst>
          </p:cNvPr>
          <p:cNvSpPr/>
          <p:nvPr/>
        </p:nvSpPr>
        <p:spPr>
          <a:xfrm>
            <a:off x="14912840" y="3330474"/>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2" name="Google Shape;122;g3aecab119be_0_198">
            <a:extLst>
              <a:ext uri="{FF2B5EF4-FFF2-40B4-BE49-F238E27FC236}">
                <a16:creationId xmlns:a16="http://schemas.microsoft.com/office/drawing/2014/main" id="{C79DA368-97FA-E94B-FB90-44751B0CC0BF}"/>
              </a:ext>
            </a:extLst>
          </p:cNvPr>
          <p:cNvSpPr/>
          <p:nvPr/>
        </p:nvSpPr>
        <p:spPr>
          <a:xfrm>
            <a:off x="14587645" y="3655651"/>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23" name="Google Shape;123;g3aecab119be_0_198">
            <a:extLst>
              <a:ext uri="{FF2B5EF4-FFF2-40B4-BE49-F238E27FC236}">
                <a16:creationId xmlns:a16="http://schemas.microsoft.com/office/drawing/2014/main" id="{FEAB3A51-FE94-40BE-352C-90193EFBF92B}"/>
              </a:ext>
            </a:extLst>
          </p:cNvPr>
          <p:cNvPicPr preferRelativeResize="0"/>
          <p:nvPr/>
        </p:nvPicPr>
        <p:blipFill rotWithShape="1">
          <a:blip r:embed="rId4">
            <a:alphaModFix/>
          </a:blip>
          <a:srcRect/>
          <a:stretch/>
        </p:blipFill>
        <p:spPr>
          <a:xfrm>
            <a:off x="14497504" y="4079203"/>
            <a:ext cx="125252" cy="82502"/>
          </a:xfrm>
          <a:prstGeom prst="rect">
            <a:avLst/>
          </a:prstGeom>
          <a:noFill/>
          <a:ln>
            <a:noFill/>
          </a:ln>
        </p:spPr>
      </p:pic>
      <p:pic>
        <p:nvPicPr>
          <p:cNvPr id="124" name="Google Shape;124;g3aecab119be_0_198">
            <a:extLst>
              <a:ext uri="{FF2B5EF4-FFF2-40B4-BE49-F238E27FC236}">
                <a16:creationId xmlns:a16="http://schemas.microsoft.com/office/drawing/2014/main" id="{E0BA076F-CBCB-C5F9-5D22-D33D351B26D8}"/>
              </a:ext>
            </a:extLst>
          </p:cNvPr>
          <p:cNvPicPr preferRelativeResize="0"/>
          <p:nvPr/>
        </p:nvPicPr>
        <p:blipFill rotWithShape="1">
          <a:blip r:embed="rId5">
            <a:alphaModFix/>
          </a:blip>
          <a:srcRect/>
          <a:stretch/>
        </p:blipFill>
        <p:spPr>
          <a:xfrm>
            <a:off x="14942795" y="4079938"/>
            <a:ext cx="123909" cy="81766"/>
          </a:xfrm>
          <a:prstGeom prst="rect">
            <a:avLst/>
          </a:prstGeom>
          <a:noFill/>
          <a:ln>
            <a:noFill/>
          </a:ln>
        </p:spPr>
      </p:pic>
      <p:sp>
        <p:nvSpPr>
          <p:cNvPr id="125" name="Google Shape;125;g3aecab119be_0_198">
            <a:extLst>
              <a:ext uri="{FF2B5EF4-FFF2-40B4-BE49-F238E27FC236}">
                <a16:creationId xmlns:a16="http://schemas.microsoft.com/office/drawing/2014/main" id="{BA737A4D-4A3A-8F5A-5F07-5500F6516724}"/>
              </a:ext>
            </a:extLst>
          </p:cNvPr>
          <p:cNvSpPr/>
          <p:nvPr/>
        </p:nvSpPr>
        <p:spPr>
          <a:xfrm>
            <a:off x="14249317" y="3194469"/>
            <a:ext cx="1067434" cy="554354"/>
          </a:xfrm>
          <a:custGeom>
            <a:avLst/>
            <a:gdLst/>
            <a:ahLst/>
            <a:cxnLst/>
            <a:rect l="l" t="t" r="r" b="b"/>
            <a:pathLst>
              <a:path w="1067434" h="554354" extrusionOk="0">
                <a:moveTo>
                  <a:pt x="1063368" y="554117"/>
                </a:moveTo>
                <a:lnTo>
                  <a:pt x="1026872" y="549592"/>
                </a:lnTo>
                <a:lnTo>
                  <a:pt x="1028289" y="536462"/>
                </a:lnTo>
                <a:lnTo>
                  <a:pt x="1029307" y="523234"/>
                </a:lnTo>
                <a:lnTo>
                  <a:pt x="1029922" y="509954"/>
                </a:lnTo>
                <a:lnTo>
                  <a:pt x="1030128" y="496669"/>
                </a:lnTo>
                <a:lnTo>
                  <a:pt x="1027559" y="449716"/>
                </a:lnTo>
                <a:lnTo>
                  <a:pt x="1020020" y="404104"/>
                </a:lnTo>
                <a:lnTo>
                  <a:pt x="1007762" y="360066"/>
                </a:lnTo>
                <a:lnTo>
                  <a:pt x="991036" y="317835"/>
                </a:lnTo>
                <a:lnTo>
                  <a:pt x="970095" y="277643"/>
                </a:lnTo>
                <a:lnTo>
                  <a:pt x="945190" y="239725"/>
                </a:lnTo>
                <a:lnTo>
                  <a:pt x="916572" y="204312"/>
                </a:lnTo>
                <a:lnTo>
                  <a:pt x="884494" y="171638"/>
                </a:lnTo>
                <a:lnTo>
                  <a:pt x="849206" y="141935"/>
                </a:lnTo>
                <a:lnTo>
                  <a:pt x="810960" y="115437"/>
                </a:lnTo>
                <a:lnTo>
                  <a:pt x="770008" y="92377"/>
                </a:lnTo>
                <a:lnTo>
                  <a:pt x="726601" y="72987"/>
                </a:lnTo>
                <a:lnTo>
                  <a:pt x="680991" y="57500"/>
                </a:lnTo>
                <a:lnTo>
                  <a:pt x="633430" y="46150"/>
                </a:lnTo>
                <a:lnTo>
                  <a:pt x="584169" y="39169"/>
                </a:lnTo>
                <a:lnTo>
                  <a:pt x="533459" y="36790"/>
                </a:lnTo>
                <a:lnTo>
                  <a:pt x="482749" y="39169"/>
                </a:lnTo>
                <a:lnTo>
                  <a:pt x="433488" y="46150"/>
                </a:lnTo>
                <a:lnTo>
                  <a:pt x="385927" y="57500"/>
                </a:lnTo>
                <a:lnTo>
                  <a:pt x="340317" y="72987"/>
                </a:lnTo>
                <a:lnTo>
                  <a:pt x="296910" y="92377"/>
                </a:lnTo>
                <a:lnTo>
                  <a:pt x="255958" y="115437"/>
                </a:lnTo>
                <a:lnTo>
                  <a:pt x="217712" y="141935"/>
                </a:lnTo>
                <a:lnTo>
                  <a:pt x="182424" y="171638"/>
                </a:lnTo>
                <a:lnTo>
                  <a:pt x="150346" y="204312"/>
                </a:lnTo>
                <a:lnTo>
                  <a:pt x="121728" y="239725"/>
                </a:lnTo>
                <a:lnTo>
                  <a:pt x="96823" y="277643"/>
                </a:lnTo>
                <a:lnTo>
                  <a:pt x="75882" y="317835"/>
                </a:lnTo>
                <a:lnTo>
                  <a:pt x="59156" y="360066"/>
                </a:lnTo>
                <a:lnTo>
                  <a:pt x="46898" y="404104"/>
                </a:lnTo>
                <a:lnTo>
                  <a:pt x="39359" y="449716"/>
                </a:lnTo>
                <a:lnTo>
                  <a:pt x="36790" y="496669"/>
                </a:lnTo>
                <a:lnTo>
                  <a:pt x="36996" y="509954"/>
                </a:lnTo>
                <a:lnTo>
                  <a:pt x="37611" y="523234"/>
                </a:lnTo>
                <a:lnTo>
                  <a:pt x="38629" y="536462"/>
                </a:lnTo>
                <a:lnTo>
                  <a:pt x="40046" y="549592"/>
                </a:lnTo>
                <a:lnTo>
                  <a:pt x="3531" y="554117"/>
                </a:lnTo>
                <a:lnTo>
                  <a:pt x="1986" y="539863"/>
                </a:lnTo>
                <a:lnTo>
                  <a:pt x="882" y="525503"/>
                </a:lnTo>
                <a:lnTo>
                  <a:pt x="220" y="511088"/>
                </a:lnTo>
                <a:lnTo>
                  <a:pt x="0" y="496669"/>
                </a:lnTo>
                <a:lnTo>
                  <a:pt x="2184" y="451526"/>
                </a:lnTo>
                <a:lnTo>
                  <a:pt x="8610" y="407507"/>
                </a:lnTo>
                <a:lnTo>
                  <a:pt x="19087" y="364786"/>
                </a:lnTo>
                <a:lnTo>
                  <a:pt x="33428" y="323540"/>
                </a:lnTo>
                <a:lnTo>
                  <a:pt x="51440" y="283948"/>
                </a:lnTo>
                <a:lnTo>
                  <a:pt x="72936" y="246184"/>
                </a:lnTo>
                <a:lnTo>
                  <a:pt x="97724" y="210426"/>
                </a:lnTo>
                <a:lnTo>
                  <a:pt x="125615" y="176850"/>
                </a:lnTo>
                <a:lnTo>
                  <a:pt x="156420" y="145634"/>
                </a:lnTo>
                <a:lnTo>
                  <a:pt x="189949" y="116953"/>
                </a:lnTo>
                <a:lnTo>
                  <a:pt x="226012" y="90985"/>
                </a:lnTo>
                <a:lnTo>
                  <a:pt x="264418" y="67906"/>
                </a:lnTo>
                <a:lnTo>
                  <a:pt x="304979" y="47893"/>
                </a:lnTo>
                <a:lnTo>
                  <a:pt x="347505" y="31123"/>
                </a:lnTo>
                <a:lnTo>
                  <a:pt x="391806" y="17771"/>
                </a:lnTo>
                <a:lnTo>
                  <a:pt x="437691" y="8016"/>
                </a:lnTo>
                <a:lnTo>
                  <a:pt x="484972" y="2033"/>
                </a:lnTo>
                <a:lnTo>
                  <a:pt x="533459" y="0"/>
                </a:lnTo>
                <a:lnTo>
                  <a:pt x="581946" y="2033"/>
                </a:lnTo>
                <a:lnTo>
                  <a:pt x="629227" y="8016"/>
                </a:lnTo>
                <a:lnTo>
                  <a:pt x="675112" y="17771"/>
                </a:lnTo>
                <a:lnTo>
                  <a:pt x="719413" y="31123"/>
                </a:lnTo>
                <a:lnTo>
                  <a:pt x="761939" y="47893"/>
                </a:lnTo>
                <a:lnTo>
                  <a:pt x="802500" y="67906"/>
                </a:lnTo>
                <a:lnTo>
                  <a:pt x="840906" y="90985"/>
                </a:lnTo>
                <a:lnTo>
                  <a:pt x="876969" y="116953"/>
                </a:lnTo>
                <a:lnTo>
                  <a:pt x="910498" y="145634"/>
                </a:lnTo>
                <a:lnTo>
                  <a:pt x="941303" y="176850"/>
                </a:lnTo>
                <a:lnTo>
                  <a:pt x="969194" y="210426"/>
                </a:lnTo>
                <a:lnTo>
                  <a:pt x="993982" y="246184"/>
                </a:lnTo>
                <a:lnTo>
                  <a:pt x="1015478" y="283948"/>
                </a:lnTo>
                <a:lnTo>
                  <a:pt x="1033490" y="323540"/>
                </a:lnTo>
                <a:lnTo>
                  <a:pt x="1047831" y="364786"/>
                </a:lnTo>
                <a:lnTo>
                  <a:pt x="1058308" y="407507"/>
                </a:lnTo>
                <a:lnTo>
                  <a:pt x="1064734" y="451526"/>
                </a:lnTo>
                <a:lnTo>
                  <a:pt x="1066919" y="496669"/>
                </a:lnTo>
                <a:lnTo>
                  <a:pt x="1066698" y="511088"/>
                </a:lnTo>
                <a:lnTo>
                  <a:pt x="1066033" y="525503"/>
                </a:lnTo>
                <a:lnTo>
                  <a:pt x="1064924" y="539863"/>
                </a:lnTo>
                <a:lnTo>
                  <a:pt x="1063368" y="55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26" name="Google Shape;126;g3aecab119be_0_198">
            <a:extLst>
              <a:ext uri="{FF2B5EF4-FFF2-40B4-BE49-F238E27FC236}">
                <a16:creationId xmlns:a16="http://schemas.microsoft.com/office/drawing/2014/main" id="{FF62EB03-0E59-B6D1-B0FC-DCE8B4B726F5}"/>
              </a:ext>
            </a:extLst>
          </p:cNvPr>
          <p:cNvPicPr preferRelativeResize="0"/>
          <p:nvPr/>
        </p:nvPicPr>
        <p:blipFill rotWithShape="1">
          <a:blip r:embed="rId6">
            <a:alphaModFix/>
          </a:blip>
          <a:srcRect/>
          <a:stretch/>
        </p:blipFill>
        <p:spPr>
          <a:xfrm>
            <a:off x="14672405" y="3911880"/>
            <a:ext cx="220741" cy="386298"/>
          </a:xfrm>
          <a:prstGeom prst="rect">
            <a:avLst/>
          </a:prstGeom>
          <a:noFill/>
          <a:ln>
            <a:noFill/>
          </a:ln>
        </p:spPr>
      </p:pic>
      <p:sp>
        <p:nvSpPr>
          <p:cNvPr id="127" name="Google Shape;127;g3aecab119be_0_198">
            <a:extLst>
              <a:ext uri="{FF2B5EF4-FFF2-40B4-BE49-F238E27FC236}">
                <a16:creationId xmlns:a16="http://schemas.microsoft.com/office/drawing/2014/main" id="{1AF6910D-992C-AD18-5845-08BA6B40CD98}"/>
              </a:ext>
            </a:extLst>
          </p:cNvPr>
          <p:cNvSpPr txBox="1"/>
          <p:nvPr/>
        </p:nvSpPr>
        <p:spPr>
          <a:xfrm>
            <a:off x="3255036" y="729382"/>
            <a:ext cx="1334854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dirty="0">
                <a:solidFill>
                  <a:schemeClr val="dk1"/>
                </a:solidFill>
                <a:ea typeface="Trebuchet MS"/>
              </a:rPr>
              <a:t>Related Parties of SCF</a:t>
            </a:r>
            <a:endParaRPr sz="3200" b="1" u="sng" dirty="0">
              <a:solidFill>
                <a:schemeClr val="dk1"/>
              </a:solidFill>
              <a:latin typeface="Trebuchet MS"/>
              <a:ea typeface="Trebuchet MS"/>
              <a:cs typeface="Trebuchet MS"/>
              <a:sym typeface="Trebuchet MS"/>
            </a:endParaRPr>
          </a:p>
        </p:txBody>
      </p:sp>
      <p:sp>
        <p:nvSpPr>
          <p:cNvPr id="128" name="Google Shape;128;g3aecab119be_0_198">
            <a:extLst>
              <a:ext uri="{FF2B5EF4-FFF2-40B4-BE49-F238E27FC236}">
                <a16:creationId xmlns:a16="http://schemas.microsoft.com/office/drawing/2014/main" id="{1321872B-BCCF-5B59-AAB7-30EF887C3DBE}"/>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3</a:t>
            </a:fld>
            <a:endParaRPr/>
          </a:p>
        </p:txBody>
      </p:sp>
      <p:pic>
        <p:nvPicPr>
          <p:cNvPr id="2" name="Google Shape;317;p7">
            <a:extLst>
              <a:ext uri="{FF2B5EF4-FFF2-40B4-BE49-F238E27FC236}">
                <a16:creationId xmlns:a16="http://schemas.microsoft.com/office/drawing/2014/main" id="{D77D93DC-8A1F-EF72-E7F4-3ADF813577C5}"/>
              </a:ext>
            </a:extLst>
          </p:cNvPr>
          <p:cNvPicPr preferRelativeResize="0"/>
          <p:nvPr/>
        </p:nvPicPr>
        <p:blipFill rotWithShape="1">
          <a:blip r:embed="rId7">
            <a:alphaModFix/>
          </a:blip>
          <a:srcRect l="41076" t="28941" r="41837" b="45317"/>
          <a:stretch>
            <a:fillRect/>
          </a:stretch>
        </p:blipFill>
        <p:spPr>
          <a:xfrm>
            <a:off x="5983844" y="3911880"/>
            <a:ext cx="2267021" cy="1869730"/>
          </a:xfrm>
          <a:prstGeom prst="rect">
            <a:avLst/>
          </a:prstGeom>
          <a:noFill/>
          <a:ln>
            <a:noFill/>
          </a:ln>
        </p:spPr>
      </p:pic>
      <p:pic>
        <p:nvPicPr>
          <p:cNvPr id="3" name="Google Shape;318;p7" descr="Electronic Signature Clipart Hd PNG, Electronic Signature Tablet Vector  Electronic Document Contract Digital Signature Isolated Flat Illustration,  Electronic, Signature, Agreement PNG Image For Free Download">
            <a:extLst>
              <a:ext uri="{FF2B5EF4-FFF2-40B4-BE49-F238E27FC236}">
                <a16:creationId xmlns:a16="http://schemas.microsoft.com/office/drawing/2014/main" id="{06A34E2E-EC25-AB6C-B655-1576FD414300}"/>
              </a:ext>
            </a:extLst>
          </p:cNvPr>
          <p:cNvPicPr preferRelativeResize="0"/>
          <p:nvPr/>
        </p:nvPicPr>
        <p:blipFill rotWithShape="1">
          <a:blip r:embed="rId8">
            <a:alphaModFix/>
          </a:blip>
          <a:srcRect/>
          <a:stretch/>
        </p:blipFill>
        <p:spPr>
          <a:xfrm>
            <a:off x="13310091" y="6651204"/>
            <a:ext cx="1044080" cy="1044080"/>
          </a:xfrm>
          <a:prstGeom prst="rect">
            <a:avLst/>
          </a:prstGeom>
          <a:noFill/>
          <a:ln>
            <a:noFill/>
          </a:ln>
        </p:spPr>
      </p:pic>
      <p:pic>
        <p:nvPicPr>
          <p:cNvPr id="4" name="Google Shape;319;p7" descr="What is a Credit Score?">
            <a:extLst>
              <a:ext uri="{FF2B5EF4-FFF2-40B4-BE49-F238E27FC236}">
                <a16:creationId xmlns:a16="http://schemas.microsoft.com/office/drawing/2014/main" id="{8D27A242-A986-9A11-BFC2-651AFDBC1426}"/>
              </a:ext>
            </a:extLst>
          </p:cNvPr>
          <p:cNvPicPr preferRelativeResize="0"/>
          <p:nvPr/>
        </p:nvPicPr>
        <p:blipFill rotWithShape="1">
          <a:blip r:embed="rId9">
            <a:alphaModFix/>
          </a:blip>
          <a:srcRect/>
          <a:stretch/>
        </p:blipFill>
        <p:spPr>
          <a:xfrm>
            <a:off x="13055053" y="5842678"/>
            <a:ext cx="1310634" cy="689140"/>
          </a:xfrm>
          <a:prstGeom prst="rect">
            <a:avLst/>
          </a:prstGeom>
          <a:noFill/>
          <a:ln>
            <a:noFill/>
          </a:ln>
        </p:spPr>
      </p:pic>
      <p:pic>
        <p:nvPicPr>
          <p:cNvPr id="5" name="Google Shape;320;p7" descr="Do Add Paypal, Mailchimp, Donation Button - Payment Gateway Logo | Full  Size PNG Download | SeekPNG">
            <a:extLst>
              <a:ext uri="{FF2B5EF4-FFF2-40B4-BE49-F238E27FC236}">
                <a16:creationId xmlns:a16="http://schemas.microsoft.com/office/drawing/2014/main" id="{11F70F72-A490-343B-9D58-B120703B3F9D}"/>
              </a:ext>
            </a:extLst>
          </p:cNvPr>
          <p:cNvPicPr preferRelativeResize="0"/>
          <p:nvPr/>
        </p:nvPicPr>
        <p:blipFill rotWithShape="1">
          <a:blip r:embed="rId10">
            <a:alphaModFix/>
          </a:blip>
          <a:srcRect/>
          <a:stretch/>
        </p:blipFill>
        <p:spPr>
          <a:xfrm>
            <a:off x="13443563" y="7823832"/>
            <a:ext cx="778704" cy="843596"/>
          </a:xfrm>
          <a:prstGeom prst="rect">
            <a:avLst/>
          </a:prstGeom>
          <a:noFill/>
          <a:ln>
            <a:noFill/>
          </a:ln>
        </p:spPr>
      </p:pic>
      <p:sp>
        <p:nvSpPr>
          <p:cNvPr id="6" name="Google Shape;322;p7">
            <a:extLst>
              <a:ext uri="{FF2B5EF4-FFF2-40B4-BE49-F238E27FC236}">
                <a16:creationId xmlns:a16="http://schemas.microsoft.com/office/drawing/2014/main" id="{D10B9320-817E-6814-0620-CF36FE96271B}"/>
              </a:ext>
            </a:extLst>
          </p:cNvPr>
          <p:cNvSpPr txBox="1"/>
          <p:nvPr/>
        </p:nvSpPr>
        <p:spPr>
          <a:xfrm>
            <a:off x="14571604" y="5908648"/>
            <a:ext cx="264741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Credit Information Management Agency</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323;p7">
            <a:extLst>
              <a:ext uri="{FF2B5EF4-FFF2-40B4-BE49-F238E27FC236}">
                <a16:creationId xmlns:a16="http://schemas.microsoft.com/office/drawing/2014/main" id="{984B5115-AE7C-B2DF-4455-1EC840802012}"/>
              </a:ext>
            </a:extLst>
          </p:cNvPr>
          <p:cNvSpPr txBox="1"/>
          <p:nvPr/>
        </p:nvSpPr>
        <p:spPr>
          <a:xfrm>
            <a:off x="14620347" y="7022530"/>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KYC &amp; e-signature Provider</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324;p7">
            <a:extLst>
              <a:ext uri="{FF2B5EF4-FFF2-40B4-BE49-F238E27FC236}">
                <a16:creationId xmlns:a16="http://schemas.microsoft.com/office/drawing/2014/main" id="{67E4E419-9B31-E345-C73B-B438E53CFF19}"/>
              </a:ext>
            </a:extLst>
          </p:cNvPr>
          <p:cNvSpPr txBox="1"/>
          <p:nvPr/>
        </p:nvSpPr>
        <p:spPr>
          <a:xfrm>
            <a:off x="14635398" y="8033797"/>
            <a:ext cx="3118657"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Provider Payment </a:t>
            </a:r>
            <a:r>
              <a:rPr kumimoji="0" lang="en-US" sz="1600" b="0" i="0" u="none" strike="noStrike" kern="0" cap="none" spc="0" normalizeH="0" baseline="0" noProof="0" dirty="0" err="1">
                <a:ln>
                  <a:noFill/>
                </a:ln>
                <a:solidFill>
                  <a:srgbClr val="000000"/>
                </a:solidFill>
                <a:effectLst/>
                <a:uLnTx/>
                <a:uFillTx/>
                <a:latin typeface="Arial"/>
                <a:ea typeface="Arial"/>
                <a:cs typeface="Arial"/>
                <a:sym typeface="Arial"/>
              </a:rPr>
              <a:t>Gateaway</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9" name="Google Shape;321;p7">
            <a:extLst>
              <a:ext uri="{FF2B5EF4-FFF2-40B4-BE49-F238E27FC236}">
                <a16:creationId xmlns:a16="http://schemas.microsoft.com/office/drawing/2014/main" id="{09C2657B-4F92-DC09-1865-977A0B66596B}"/>
              </a:ext>
            </a:extLst>
          </p:cNvPr>
          <p:cNvCxnSpPr>
            <a:cxnSpLocks/>
          </p:cNvCxnSpPr>
          <p:nvPr/>
        </p:nvCxnSpPr>
        <p:spPr>
          <a:xfrm>
            <a:off x="8497637" y="6181435"/>
            <a:ext cx="4451391" cy="0"/>
          </a:xfrm>
          <a:prstGeom prst="straightConnector1">
            <a:avLst/>
          </a:prstGeom>
          <a:noFill/>
          <a:ln w="9525" cap="flat" cmpd="sng">
            <a:solidFill>
              <a:schemeClr val="dk1"/>
            </a:solidFill>
            <a:prstDash val="solid"/>
            <a:round/>
            <a:headEnd type="none" w="sm" len="sm"/>
            <a:tailEnd type="triangle" w="med" len="med"/>
          </a:ln>
        </p:spPr>
      </p:cxnSp>
      <p:sp>
        <p:nvSpPr>
          <p:cNvPr id="11" name="Google Shape;323;p7">
            <a:extLst>
              <a:ext uri="{FF2B5EF4-FFF2-40B4-BE49-F238E27FC236}">
                <a16:creationId xmlns:a16="http://schemas.microsoft.com/office/drawing/2014/main" id="{4E44B227-E7D3-A602-5F6C-68A0EB33C62E}"/>
              </a:ext>
            </a:extLst>
          </p:cNvPr>
          <p:cNvSpPr txBox="1"/>
          <p:nvPr/>
        </p:nvSpPr>
        <p:spPr>
          <a:xfrm>
            <a:off x="4288573" y="3147223"/>
            <a:ext cx="271942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dirty="0"/>
              <a:t>Licensing</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Application &amp; Reporting</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 name="Google Shape;323;p7">
            <a:extLst>
              <a:ext uri="{FF2B5EF4-FFF2-40B4-BE49-F238E27FC236}">
                <a16:creationId xmlns:a16="http://schemas.microsoft.com/office/drawing/2014/main" id="{053BE930-760F-48AF-820B-943F46D8224C}"/>
              </a:ext>
            </a:extLst>
          </p:cNvPr>
          <p:cNvSpPr txBox="1"/>
          <p:nvPr/>
        </p:nvSpPr>
        <p:spPr>
          <a:xfrm>
            <a:off x="7367288" y="3177174"/>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Supervision</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3" name="Google Shape;323;p7">
            <a:extLst>
              <a:ext uri="{FF2B5EF4-FFF2-40B4-BE49-F238E27FC236}">
                <a16:creationId xmlns:a16="http://schemas.microsoft.com/office/drawing/2014/main" id="{A7C16235-3850-5AF4-137B-CA767270E4D7}"/>
              </a:ext>
            </a:extLst>
          </p:cNvPr>
          <p:cNvSpPr txBox="1"/>
          <p:nvPr/>
        </p:nvSpPr>
        <p:spPr>
          <a:xfrm>
            <a:off x="4108933" y="4178578"/>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dirty="0"/>
              <a:t>Buy Securities</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 name="Google Shape;323;p7">
            <a:extLst>
              <a:ext uri="{FF2B5EF4-FFF2-40B4-BE49-F238E27FC236}">
                <a16:creationId xmlns:a16="http://schemas.microsoft.com/office/drawing/2014/main" id="{6EAA6716-BF59-351F-2994-42DA90DCDB47}"/>
              </a:ext>
            </a:extLst>
          </p:cNvPr>
          <p:cNvSpPr txBox="1"/>
          <p:nvPr/>
        </p:nvSpPr>
        <p:spPr>
          <a:xfrm>
            <a:off x="8497637" y="4113018"/>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dirty="0"/>
              <a:t>Need Funding</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323;p7">
            <a:extLst>
              <a:ext uri="{FF2B5EF4-FFF2-40B4-BE49-F238E27FC236}">
                <a16:creationId xmlns:a16="http://schemas.microsoft.com/office/drawing/2014/main" id="{CB053860-1116-3D83-6BAC-6EB9322AC03F}"/>
              </a:ext>
            </a:extLst>
          </p:cNvPr>
          <p:cNvSpPr txBox="1"/>
          <p:nvPr/>
        </p:nvSpPr>
        <p:spPr>
          <a:xfrm>
            <a:off x="8497637" y="5143500"/>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dirty="0"/>
              <a:t>Review &amp; Validating</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323;p7">
            <a:extLst>
              <a:ext uri="{FF2B5EF4-FFF2-40B4-BE49-F238E27FC236}">
                <a16:creationId xmlns:a16="http://schemas.microsoft.com/office/drawing/2014/main" id="{A2C6528A-3FD5-8777-29C2-4035259A5F30}"/>
              </a:ext>
            </a:extLst>
          </p:cNvPr>
          <p:cNvSpPr txBox="1"/>
          <p:nvPr/>
        </p:nvSpPr>
        <p:spPr>
          <a:xfrm>
            <a:off x="3731053" y="5120452"/>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dirty="0"/>
              <a:t>Ensuring Eligible Investor</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 name="Google Shape;317;p7">
            <a:extLst>
              <a:ext uri="{FF2B5EF4-FFF2-40B4-BE49-F238E27FC236}">
                <a16:creationId xmlns:a16="http://schemas.microsoft.com/office/drawing/2014/main" id="{FBDD7EC3-BD03-2CFF-69DF-0AE5F1A3D596}"/>
              </a:ext>
            </a:extLst>
          </p:cNvPr>
          <p:cNvPicPr preferRelativeResize="0"/>
          <p:nvPr/>
        </p:nvPicPr>
        <p:blipFill rotWithShape="1">
          <a:blip r:embed="rId7">
            <a:alphaModFix/>
          </a:blip>
          <a:srcRect l="83964" t="29821" r="-47" b="47679"/>
          <a:stretch>
            <a:fillRect/>
          </a:stretch>
        </p:blipFill>
        <p:spPr>
          <a:xfrm>
            <a:off x="10772717" y="3824776"/>
            <a:ext cx="2133888" cy="1634190"/>
          </a:xfrm>
          <a:prstGeom prst="rect">
            <a:avLst/>
          </a:prstGeom>
          <a:noFill/>
          <a:ln>
            <a:noFill/>
          </a:ln>
        </p:spPr>
      </p:pic>
      <p:sp>
        <p:nvSpPr>
          <p:cNvPr id="17" name="Google Shape;278;p5">
            <a:extLst>
              <a:ext uri="{FF2B5EF4-FFF2-40B4-BE49-F238E27FC236}">
                <a16:creationId xmlns:a16="http://schemas.microsoft.com/office/drawing/2014/main" id="{5050AF5C-6008-5CB4-2468-C64FC3C02711}"/>
              </a:ext>
            </a:extLst>
          </p:cNvPr>
          <p:cNvSpPr/>
          <p:nvPr/>
        </p:nvSpPr>
        <p:spPr>
          <a:xfrm>
            <a:off x="5634845" y="5921196"/>
            <a:ext cx="2679815" cy="584735"/>
          </a:xfrm>
          <a:prstGeom prst="roundRect">
            <a:avLst>
              <a:gd name="adj" fmla="val 16667"/>
            </a:avLst>
          </a:prstGeom>
          <a:solidFill>
            <a:srgbClr val="571F1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1" i="0" u="none" strike="noStrike" kern="0" cap="none" spc="0" normalizeH="0" baseline="0" noProof="0" dirty="0">
                <a:ln>
                  <a:noFill/>
                </a:ln>
                <a:solidFill>
                  <a:srgbClr val="FFFFFF"/>
                </a:solidFill>
                <a:effectLst/>
                <a:uLnTx/>
                <a:uFillTx/>
                <a:latin typeface="Arial"/>
                <a:ea typeface="Arial"/>
                <a:cs typeface="Arial"/>
                <a:sym typeface="Arial"/>
              </a:rPr>
              <a:t>SCF Platform</a:t>
            </a:r>
            <a:endParaRPr kumimoji="0" sz="27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 name="Google Shape;278;p5">
            <a:extLst>
              <a:ext uri="{FF2B5EF4-FFF2-40B4-BE49-F238E27FC236}">
                <a16:creationId xmlns:a16="http://schemas.microsoft.com/office/drawing/2014/main" id="{3D46EE35-3AC6-E17F-1646-6E15904D1663}"/>
              </a:ext>
            </a:extLst>
          </p:cNvPr>
          <p:cNvSpPr/>
          <p:nvPr/>
        </p:nvSpPr>
        <p:spPr>
          <a:xfrm>
            <a:off x="10913269" y="3243413"/>
            <a:ext cx="1804741" cy="584735"/>
          </a:xfrm>
          <a:prstGeom prst="roundRect">
            <a:avLst>
              <a:gd name="adj" fmla="val 16667"/>
            </a:avLst>
          </a:prstGeom>
          <a:solidFill>
            <a:srgbClr val="571F1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r>
              <a:rPr lang="en-US" sz="2700" b="1" dirty="0">
                <a:solidFill>
                  <a:srgbClr val="FFFFFF"/>
                </a:solidFill>
              </a:rPr>
              <a:t>Issuers</a:t>
            </a:r>
            <a:endParaRPr kumimoji="0" sz="27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3" name="Picture 22">
            <a:extLst>
              <a:ext uri="{FF2B5EF4-FFF2-40B4-BE49-F238E27FC236}">
                <a16:creationId xmlns:a16="http://schemas.microsoft.com/office/drawing/2014/main" id="{5471E750-5A41-15FD-5524-11DA120D1402}"/>
              </a:ext>
            </a:extLst>
          </p:cNvPr>
          <p:cNvPicPr>
            <a:picLocks noChangeAspect="1"/>
          </p:cNvPicPr>
          <p:nvPr/>
        </p:nvPicPr>
        <p:blipFill>
          <a:blip r:embed="rId11"/>
          <a:stretch>
            <a:fillRect/>
          </a:stretch>
        </p:blipFill>
        <p:spPr>
          <a:xfrm>
            <a:off x="7517678" y="7968152"/>
            <a:ext cx="2530987" cy="1044069"/>
          </a:xfrm>
          <a:prstGeom prst="rect">
            <a:avLst/>
          </a:prstGeom>
        </p:spPr>
      </p:pic>
      <p:pic>
        <p:nvPicPr>
          <p:cNvPr id="25" name="Picture 24">
            <a:extLst>
              <a:ext uri="{FF2B5EF4-FFF2-40B4-BE49-F238E27FC236}">
                <a16:creationId xmlns:a16="http://schemas.microsoft.com/office/drawing/2014/main" id="{45842B60-5D51-7380-868C-CAE7AFF8A148}"/>
              </a:ext>
            </a:extLst>
          </p:cNvPr>
          <p:cNvPicPr>
            <a:picLocks noChangeAspect="1"/>
          </p:cNvPicPr>
          <p:nvPr/>
        </p:nvPicPr>
        <p:blipFill>
          <a:blip r:embed="rId12"/>
          <a:stretch>
            <a:fillRect/>
          </a:stretch>
        </p:blipFill>
        <p:spPr>
          <a:xfrm>
            <a:off x="4272129" y="7920865"/>
            <a:ext cx="1988070" cy="1314463"/>
          </a:xfrm>
          <a:prstGeom prst="rect">
            <a:avLst/>
          </a:prstGeom>
        </p:spPr>
      </p:pic>
      <p:pic>
        <p:nvPicPr>
          <p:cNvPr id="27" name="Picture 26">
            <a:extLst>
              <a:ext uri="{FF2B5EF4-FFF2-40B4-BE49-F238E27FC236}">
                <a16:creationId xmlns:a16="http://schemas.microsoft.com/office/drawing/2014/main" id="{F77BD93D-1EAC-90ED-3A97-D05561DC9DF3}"/>
              </a:ext>
            </a:extLst>
          </p:cNvPr>
          <p:cNvPicPr>
            <a:picLocks noChangeAspect="1"/>
          </p:cNvPicPr>
          <p:nvPr/>
        </p:nvPicPr>
        <p:blipFill>
          <a:blip r:embed="rId13"/>
          <a:stretch>
            <a:fillRect/>
          </a:stretch>
        </p:blipFill>
        <p:spPr>
          <a:xfrm>
            <a:off x="900651" y="4029650"/>
            <a:ext cx="2800036" cy="1634190"/>
          </a:xfrm>
          <a:prstGeom prst="rect">
            <a:avLst/>
          </a:prstGeom>
        </p:spPr>
      </p:pic>
      <p:pic>
        <p:nvPicPr>
          <p:cNvPr id="30" name="Picture 29">
            <a:extLst>
              <a:ext uri="{FF2B5EF4-FFF2-40B4-BE49-F238E27FC236}">
                <a16:creationId xmlns:a16="http://schemas.microsoft.com/office/drawing/2014/main" id="{660EFB19-DC57-4121-9AA4-6E8961444569}"/>
              </a:ext>
            </a:extLst>
          </p:cNvPr>
          <p:cNvPicPr>
            <a:picLocks noChangeAspect="1"/>
          </p:cNvPicPr>
          <p:nvPr/>
        </p:nvPicPr>
        <p:blipFill>
          <a:blip r:embed="rId14"/>
          <a:srcRect l="10195" t="26874" r="11875" b="30225"/>
          <a:stretch>
            <a:fillRect/>
          </a:stretch>
        </p:blipFill>
        <p:spPr>
          <a:xfrm>
            <a:off x="5634845" y="1627567"/>
            <a:ext cx="2616020" cy="1101156"/>
          </a:xfrm>
          <a:prstGeom prst="rect">
            <a:avLst/>
          </a:prstGeom>
        </p:spPr>
      </p:pic>
      <p:cxnSp>
        <p:nvCxnSpPr>
          <p:cNvPr id="32" name="Straight Arrow Connector 31">
            <a:extLst>
              <a:ext uri="{FF2B5EF4-FFF2-40B4-BE49-F238E27FC236}">
                <a16:creationId xmlns:a16="http://schemas.microsoft.com/office/drawing/2014/main" id="{C0EEA1E3-BA3A-C5C2-1276-C5B5F7BC06E7}"/>
              </a:ext>
            </a:extLst>
          </p:cNvPr>
          <p:cNvCxnSpPr>
            <a:cxnSpLocks/>
          </p:cNvCxnSpPr>
          <p:nvPr/>
        </p:nvCxnSpPr>
        <p:spPr>
          <a:xfrm>
            <a:off x="4055806" y="4668379"/>
            <a:ext cx="1640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0BBA45BA-6B88-C8CD-A5B1-9F61FAD52072}"/>
              </a:ext>
            </a:extLst>
          </p:cNvPr>
          <p:cNvCxnSpPr>
            <a:cxnSpLocks/>
          </p:cNvCxnSpPr>
          <p:nvPr/>
        </p:nvCxnSpPr>
        <p:spPr>
          <a:xfrm flipH="1">
            <a:off x="4108933" y="5024939"/>
            <a:ext cx="15790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22093BE0-93F8-A63A-6363-5BC8835EB9FC}"/>
              </a:ext>
            </a:extLst>
          </p:cNvPr>
          <p:cNvCxnSpPr>
            <a:cxnSpLocks/>
          </p:cNvCxnSpPr>
          <p:nvPr/>
        </p:nvCxnSpPr>
        <p:spPr>
          <a:xfrm flipH="1">
            <a:off x="8507671" y="4644450"/>
            <a:ext cx="15790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6FB2468D-C40A-6D9F-7644-B11E0B9921D5}"/>
              </a:ext>
            </a:extLst>
          </p:cNvPr>
          <p:cNvCxnSpPr>
            <a:cxnSpLocks/>
          </p:cNvCxnSpPr>
          <p:nvPr/>
        </p:nvCxnSpPr>
        <p:spPr>
          <a:xfrm>
            <a:off x="8507671" y="4970173"/>
            <a:ext cx="164063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C91D23AA-1B7B-6055-AF6D-FD0D3E449B60}"/>
              </a:ext>
            </a:extLst>
          </p:cNvPr>
          <p:cNvCxnSpPr>
            <a:cxnSpLocks/>
          </p:cNvCxnSpPr>
          <p:nvPr/>
        </p:nvCxnSpPr>
        <p:spPr>
          <a:xfrm>
            <a:off x="6893564" y="2980041"/>
            <a:ext cx="0" cy="905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526760D-C474-FF8E-D833-530613CE20A9}"/>
              </a:ext>
            </a:extLst>
          </p:cNvPr>
          <p:cNvCxnSpPr>
            <a:cxnSpLocks/>
          </p:cNvCxnSpPr>
          <p:nvPr/>
        </p:nvCxnSpPr>
        <p:spPr>
          <a:xfrm flipV="1">
            <a:off x="7098709" y="2958776"/>
            <a:ext cx="0" cy="917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05689089-6D34-88B2-D7EE-5C1ACDBBC690}"/>
              </a:ext>
            </a:extLst>
          </p:cNvPr>
          <p:cNvCxnSpPr>
            <a:cxnSpLocks/>
          </p:cNvCxnSpPr>
          <p:nvPr/>
        </p:nvCxnSpPr>
        <p:spPr>
          <a:xfrm>
            <a:off x="6851034" y="6730179"/>
            <a:ext cx="0" cy="9923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7B140BCA-C8BE-0243-4B18-A96E64A841B0}"/>
              </a:ext>
            </a:extLst>
          </p:cNvPr>
          <p:cNvCxnSpPr>
            <a:cxnSpLocks/>
          </p:cNvCxnSpPr>
          <p:nvPr/>
        </p:nvCxnSpPr>
        <p:spPr>
          <a:xfrm flipV="1">
            <a:off x="2268961" y="5956810"/>
            <a:ext cx="0" cy="2099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CADE0C3D-811A-A1E3-7953-30FCF8487B04}"/>
              </a:ext>
            </a:extLst>
          </p:cNvPr>
          <p:cNvCxnSpPr/>
          <p:nvPr/>
        </p:nvCxnSpPr>
        <p:spPr>
          <a:xfrm flipH="1">
            <a:off x="2265471" y="8040563"/>
            <a:ext cx="1562171" cy="0"/>
          </a:xfrm>
          <a:prstGeom prst="line">
            <a:avLst/>
          </a:prstGeom>
        </p:spPr>
        <p:style>
          <a:lnRef idx="1">
            <a:schemeClr val="dk1"/>
          </a:lnRef>
          <a:fillRef idx="0">
            <a:schemeClr val="dk1"/>
          </a:fillRef>
          <a:effectRef idx="0">
            <a:schemeClr val="dk1"/>
          </a:effectRef>
          <a:fontRef idx="minor">
            <a:schemeClr val="tx1"/>
          </a:fontRef>
        </p:style>
      </p:cxnSp>
      <p:sp>
        <p:nvSpPr>
          <p:cNvPr id="48" name="Google Shape;323;p7">
            <a:extLst>
              <a:ext uri="{FF2B5EF4-FFF2-40B4-BE49-F238E27FC236}">
                <a16:creationId xmlns:a16="http://schemas.microsoft.com/office/drawing/2014/main" id="{7E6FDD6A-59C2-FBF1-D0C3-E8910F1897C3}"/>
              </a:ext>
            </a:extLst>
          </p:cNvPr>
          <p:cNvSpPr txBox="1"/>
          <p:nvPr/>
        </p:nvSpPr>
        <p:spPr>
          <a:xfrm>
            <a:off x="6705565" y="8302016"/>
            <a:ext cx="48403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2000" dirty="0"/>
              <a:t>&amp;</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 name="Google Shape;323;p7">
            <a:extLst>
              <a:ext uri="{FF2B5EF4-FFF2-40B4-BE49-F238E27FC236}">
                <a16:creationId xmlns:a16="http://schemas.microsoft.com/office/drawing/2014/main" id="{98E800F4-8391-E2C1-E5FC-F59227F3E6A1}"/>
              </a:ext>
            </a:extLst>
          </p:cNvPr>
          <p:cNvSpPr txBox="1"/>
          <p:nvPr/>
        </p:nvSpPr>
        <p:spPr>
          <a:xfrm>
            <a:off x="1088608" y="8200407"/>
            <a:ext cx="3222703"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Securities Ownership Report</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8" name="Google Shape;323;p7">
            <a:extLst>
              <a:ext uri="{FF2B5EF4-FFF2-40B4-BE49-F238E27FC236}">
                <a16:creationId xmlns:a16="http://schemas.microsoft.com/office/drawing/2014/main" id="{46B1AB09-CACE-3CBD-AF2B-8FE29CDA790E}"/>
              </a:ext>
            </a:extLst>
          </p:cNvPr>
          <p:cNvSpPr txBox="1"/>
          <p:nvPr/>
        </p:nvSpPr>
        <p:spPr>
          <a:xfrm>
            <a:off x="6986926" y="7051041"/>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dirty="0"/>
              <a:t>Cooperation</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9" name="Google Shape;323;p7">
            <a:extLst>
              <a:ext uri="{FF2B5EF4-FFF2-40B4-BE49-F238E27FC236}">
                <a16:creationId xmlns:a16="http://schemas.microsoft.com/office/drawing/2014/main" id="{F66FBA73-D539-A4C5-C048-2EA68C035EA4}"/>
              </a:ext>
            </a:extLst>
          </p:cNvPr>
          <p:cNvSpPr txBox="1"/>
          <p:nvPr/>
        </p:nvSpPr>
        <p:spPr>
          <a:xfrm>
            <a:off x="9857348" y="5874200"/>
            <a:ext cx="2719422"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dirty="0"/>
              <a:t>Third Parties</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86220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E43707B8-2542-B2F2-C600-8C4001B8E41D}"/>
            </a:ext>
          </a:extLst>
        </p:cNvPr>
        <p:cNvGrpSpPr/>
        <p:nvPr/>
      </p:nvGrpSpPr>
      <p:grpSpPr>
        <a:xfrm>
          <a:off x="0" y="0"/>
          <a:ext cx="0" cy="0"/>
          <a:chOff x="0" y="0"/>
          <a:chExt cx="0" cy="0"/>
        </a:xfrm>
      </p:grpSpPr>
      <p:sp>
        <p:nvSpPr>
          <p:cNvPr id="127" name="Google Shape;127;g3aecab119be_0_198">
            <a:extLst>
              <a:ext uri="{FF2B5EF4-FFF2-40B4-BE49-F238E27FC236}">
                <a16:creationId xmlns:a16="http://schemas.microsoft.com/office/drawing/2014/main" id="{7FAEF98D-0D47-43FB-AFFD-E39603732F82}"/>
              </a:ext>
            </a:extLst>
          </p:cNvPr>
          <p:cNvSpPr txBox="1"/>
          <p:nvPr/>
        </p:nvSpPr>
        <p:spPr>
          <a:xfrm>
            <a:off x="3255036" y="729382"/>
            <a:ext cx="1334854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dirty="0">
                <a:solidFill>
                  <a:schemeClr val="dk1"/>
                </a:solidFill>
                <a:ea typeface="Trebuchet MS"/>
              </a:rPr>
              <a:t>Regulatory Framework</a:t>
            </a:r>
            <a:endParaRPr sz="3200" b="1" u="sng" dirty="0">
              <a:solidFill>
                <a:schemeClr val="dk1"/>
              </a:solidFill>
              <a:latin typeface="Trebuchet MS"/>
              <a:ea typeface="Trebuchet MS"/>
              <a:cs typeface="Trebuchet MS"/>
              <a:sym typeface="Trebuchet MS"/>
            </a:endParaRPr>
          </a:p>
        </p:txBody>
      </p:sp>
      <p:sp>
        <p:nvSpPr>
          <p:cNvPr id="128" name="Google Shape;128;g3aecab119be_0_198">
            <a:extLst>
              <a:ext uri="{FF2B5EF4-FFF2-40B4-BE49-F238E27FC236}">
                <a16:creationId xmlns:a16="http://schemas.microsoft.com/office/drawing/2014/main" id="{42A48BEC-EE2C-B038-B3C3-91302B8FC527}"/>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4</a:t>
            </a:fld>
            <a:endParaRPr/>
          </a:p>
        </p:txBody>
      </p:sp>
      <p:grpSp>
        <p:nvGrpSpPr>
          <p:cNvPr id="19" name="Group 18">
            <a:extLst>
              <a:ext uri="{FF2B5EF4-FFF2-40B4-BE49-F238E27FC236}">
                <a16:creationId xmlns:a16="http://schemas.microsoft.com/office/drawing/2014/main" id="{71E008D4-5748-2FF5-D55C-1F4B52A5EF18}"/>
              </a:ext>
            </a:extLst>
          </p:cNvPr>
          <p:cNvGrpSpPr/>
          <p:nvPr/>
        </p:nvGrpSpPr>
        <p:grpSpPr>
          <a:xfrm>
            <a:off x="434644" y="2703632"/>
            <a:ext cx="5802443" cy="6530988"/>
            <a:chOff x="646606" y="2718712"/>
            <a:chExt cx="3868295" cy="4353992"/>
          </a:xfrm>
        </p:grpSpPr>
        <p:sp>
          <p:nvSpPr>
            <p:cNvPr id="20" name="Rectangle 19">
              <a:extLst>
                <a:ext uri="{FF2B5EF4-FFF2-40B4-BE49-F238E27FC236}">
                  <a16:creationId xmlns:a16="http://schemas.microsoft.com/office/drawing/2014/main" id="{65579C5A-C0D8-6106-7ACD-98880C7FDFE0}"/>
                </a:ext>
              </a:extLst>
            </p:cNvPr>
            <p:cNvSpPr/>
            <p:nvPr/>
          </p:nvSpPr>
          <p:spPr>
            <a:xfrm>
              <a:off x="772286" y="3189072"/>
              <a:ext cx="3600000" cy="3883632"/>
            </a:xfrm>
            <a:prstGeom prst="rect">
              <a:avLst/>
            </a:prstGeom>
            <a:solidFill>
              <a:schemeClr val="bg1"/>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100" dirty="0"/>
            </a:p>
          </p:txBody>
        </p:sp>
        <p:sp>
          <p:nvSpPr>
            <p:cNvPr id="21" name="Arrow: Pentagon 2">
              <a:extLst>
                <a:ext uri="{FF2B5EF4-FFF2-40B4-BE49-F238E27FC236}">
                  <a16:creationId xmlns:a16="http://schemas.microsoft.com/office/drawing/2014/main" id="{C4C05049-171F-2326-2B8D-A237F609A6B8}"/>
                </a:ext>
              </a:extLst>
            </p:cNvPr>
            <p:cNvSpPr/>
            <p:nvPr/>
          </p:nvSpPr>
          <p:spPr>
            <a:xfrm>
              <a:off x="646606" y="2718712"/>
              <a:ext cx="3868295" cy="470359"/>
            </a:xfrm>
            <a:prstGeom prst="homePlate">
              <a:avLst/>
            </a:prstGeom>
            <a:solidFill>
              <a:schemeClr val="accent1">
                <a:lumMod val="75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solidFill>
                    <a:schemeClr val="bg1"/>
                  </a:solidFill>
                </a:rPr>
                <a:t>Equity Crowdfunding </a:t>
              </a:r>
              <a:r>
                <a:rPr lang="en-US" sz="2100" b="1" dirty="0">
                  <a:solidFill>
                    <a:schemeClr val="bg1"/>
                  </a:solidFill>
                </a:rPr>
                <a:t>(ECF)</a:t>
              </a:r>
              <a:endParaRPr lang="en-ID" sz="2100" b="1" dirty="0">
                <a:solidFill>
                  <a:schemeClr val="bg1"/>
                </a:solidFill>
              </a:endParaRPr>
            </a:p>
          </p:txBody>
        </p:sp>
        <p:sp>
          <p:nvSpPr>
            <p:cNvPr id="22" name="Rectangle 21">
              <a:extLst>
                <a:ext uri="{FF2B5EF4-FFF2-40B4-BE49-F238E27FC236}">
                  <a16:creationId xmlns:a16="http://schemas.microsoft.com/office/drawing/2014/main" id="{85D0F47F-2886-732A-2F9C-07EF5EA821D1}"/>
                </a:ext>
              </a:extLst>
            </p:cNvPr>
            <p:cNvSpPr/>
            <p:nvPr/>
          </p:nvSpPr>
          <p:spPr>
            <a:xfrm>
              <a:off x="851636" y="3388036"/>
              <a:ext cx="3395830" cy="2277546"/>
            </a:xfrm>
            <a:prstGeom prst="rect">
              <a:avLst/>
            </a:prstGeom>
          </p:spPr>
          <p:txBody>
            <a:bodyPr wrap="square">
              <a:spAutoFit/>
            </a:bodyPr>
            <a:lstStyle/>
            <a:p>
              <a:pPr algn="just"/>
              <a:r>
                <a:rPr lang="en-ID" sz="2400" b="1" dirty="0">
                  <a:latin typeface="Calibri" panose="020F0502020204030204" pitchFamily="34" charset="0"/>
                  <a:cs typeface="Calibri" panose="020F0502020204030204" pitchFamily="34" charset="0"/>
                </a:rPr>
                <a:t>Clause: </a:t>
              </a:r>
            </a:p>
            <a:p>
              <a:pPr algn="just"/>
              <a:r>
                <a:rPr lang="en-ID" sz="2400" b="1" dirty="0">
                  <a:latin typeface="Calibri" panose="020F0502020204030204" pitchFamily="34" charset="0"/>
                  <a:cs typeface="Calibri" panose="020F0502020204030204" pitchFamily="34" charset="0"/>
                </a:rPr>
                <a:t>POJK 37/2018 concerning Information Technology-Based Crowdfunding Services through Share Offerings (Equity Crowdfunding).</a:t>
              </a:r>
              <a:endParaRPr lang="en-ID" sz="2400" b="1" i="1" dirty="0">
                <a:latin typeface="Calibri" panose="020F0502020204030204" pitchFamily="34" charset="0"/>
                <a:cs typeface="Calibri" panose="020F0502020204030204" pitchFamily="34" charset="0"/>
              </a:endParaRPr>
            </a:p>
            <a:p>
              <a:pPr marL="428646" indent="-428646" algn="just">
                <a:buFont typeface="Wingdings" pitchFamily="2" charset="2"/>
                <a:buChar char="ü"/>
              </a:pPr>
              <a:r>
                <a:rPr lang="en-ID" sz="2400" dirty="0">
                  <a:latin typeface="Calibri" panose="020F0502020204030204" pitchFamily="34" charset="0"/>
                  <a:cs typeface="Calibri" panose="020F0502020204030204" pitchFamily="34" charset="0"/>
                </a:rPr>
                <a:t>Facilitates start-ups and MSMEs in obtaining funds through the issuance of </a:t>
              </a:r>
              <a:r>
                <a:rPr lang="en-ID" sz="2400" b="1" dirty="0">
                  <a:latin typeface="Calibri" panose="020F0502020204030204" pitchFamily="34" charset="0"/>
                  <a:cs typeface="Calibri" panose="020F0502020204030204" pitchFamily="34" charset="0"/>
                </a:rPr>
                <a:t>shares</a:t>
              </a:r>
              <a:r>
                <a:rPr lang="en-ID" sz="2400" dirty="0">
                  <a:latin typeface="Calibri" panose="020F0502020204030204" pitchFamily="34" charset="0"/>
                  <a:cs typeface="Calibri" panose="020F0502020204030204" pitchFamily="34" charset="0"/>
                </a:rPr>
                <a:t> in the capital market.</a:t>
              </a:r>
            </a:p>
          </p:txBody>
        </p:sp>
      </p:grpSp>
      <p:sp>
        <p:nvSpPr>
          <p:cNvPr id="24" name="TextBox 23">
            <a:extLst>
              <a:ext uri="{FF2B5EF4-FFF2-40B4-BE49-F238E27FC236}">
                <a16:creationId xmlns:a16="http://schemas.microsoft.com/office/drawing/2014/main" id="{FC39CEA7-8F89-DFD0-3493-B5886FB7C607}"/>
              </a:ext>
            </a:extLst>
          </p:cNvPr>
          <p:cNvSpPr txBox="1"/>
          <p:nvPr/>
        </p:nvSpPr>
        <p:spPr>
          <a:xfrm>
            <a:off x="1989097" y="1766453"/>
            <a:ext cx="2668145" cy="830997"/>
          </a:xfrm>
          <a:prstGeom prst="rect">
            <a:avLst/>
          </a:prstGeom>
          <a:noFill/>
          <a:ln>
            <a:noFill/>
          </a:ln>
        </p:spPr>
        <p:txBody>
          <a:bodyPr wrap="square" rtlCol="0">
            <a:spAutoFit/>
          </a:bodyPr>
          <a:lstStyle/>
          <a:p>
            <a:pPr algn="ctr"/>
            <a:r>
              <a:rPr lang="en-US" sz="4800" b="1" dirty="0">
                <a:latin typeface="Abadi" panose="020B0604020104020204" pitchFamily="34" charset="0"/>
              </a:rPr>
              <a:t>2018</a:t>
            </a:r>
            <a:endParaRPr lang="en-ID" sz="4800" b="1" dirty="0">
              <a:latin typeface="Abadi" panose="020B0604020104020204" pitchFamily="34" charset="0"/>
            </a:endParaRPr>
          </a:p>
        </p:txBody>
      </p:sp>
      <p:grpSp>
        <p:nvGrpSpPr>
          <p:cNvPr id="26" name="Group 25">
            <a:extLst>
              <a:ext uri="{FF2B5EF4-FFF2-40B4-BE49-F238E27FC236}">
                <a16:creationId xmlns:a16="http://schemas.microsoft.com/office/drawing/2014/main" id="{95E9407D-F86D-2B7A-AEA3-697122ACC46E}"/>
              </a:ext>
            </a:extLst>
          </p:cNvPr>
          <p:cNvGrpSpPr/>
          <p:nvPr/>
        </p:nvGrpSpPr>
        <p:grpSpPr>
          <a:xfrm>
            <a:off x="6425611" y="2663621"/>
            <a:ext cx="5802443" cy="6570998"/>
            <a:chOff x="789218" y="2715365"/>
            <a:chExt cx="3868295" cy="4759366"/>
          </a:xfrm>
        </p:grpSpPr>
        <p:sp>
          <p:nvSpPr>
            <p:cNvPr id="28" name="Rectangle 27">
              <a:extLst>
                <a:ext uri="{FF2B5EF4-FFF2-40B4-BE49-F238E27FC236}">
                  <a16:creationId xmlns:a16="http://schemas.microsoft.com/office/drawing/2014/main" id="{CDA29E3D-1776-CA4F-1E92-B6C06A100964}"/>
                </a:ext>
              </a:extLst>
            </p:cNvPr>
            <p:cNvSpPr/>
            <p:nvPr/>
          </p:nvSpPr>
          <p:spPr>
            <a:xfrm>
              <a:off x="930080" y="3108958"/>
              <a:ext cx="3600000" cy="4365773"/>
            </a:xfrm>
            <a:prstGeom prst="rect">
              <a:avLst/>
            </a:prstGeom>
            <a:solidFill>
              <a:schemeClr val="bg1"/>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100" dirty="0"/>
            </a:p>
          </p:txBody>
        </p:sp>
        <p:sp>
          <p:nvSpPr>
            <p:cNvPr id="29" name="Arrow: Pentagon 19">
              <a:extLst>
                <a:ext uri="{FF2B5EF4-FFF2-40B4-BE49-F238E27FC236}">
                  <a16:creationId xmlns:a16="http://schemas.microsoft.com/office/drawing/2014/main" id="{CFA18F24-0047-8A69-C829-E6F77C8479CD}"/>
                </a:ext>
              </a:extLst>
            </p:cNvPr>
            <p:cNvSpPr/>
            <p:nvPr/>
          </p:nvSpPr>
          <p:spPr>
            <a:xfrm>
              <a:off x="789218" y="2715365"/>
              <a:ext cx="3868295" cy="540000"/>
            </a:xfrm>
            <a:prstGeom prst="homePlate">
              <a:avLst/>
            </a:prstGeom>
            <a:solidFill>
              <a:schemeClr val="accent1">
                <a:lumMod val="75000"/>
              </a:schemeClr>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1513" indent="-457200"/>
              <a:r>
                <a:rPr lang="en-US" sz="2100" b="1" i="1" dirty="0">
                  <a:solidFill>
                    <a:schemeClr val="bg1"/>
                  </a:solidFill>
                </a:rPr>
                <a:t>Securities Crowdfunding </a:t>
              </a:r>
              <a:r>
                <a:rPr lang="en-US" sz="2100" b="1" dirty="0">
                  <a:solidFill>
                    <a:schemeClr val="bg1"/>
                  </a:solidFill>
                </a:rPr>
                <a:t>(SCF)</a:t>
              </a:r>
              <a:endParaRPr lang="en-ID" sz="2100" b="1" dirty="0">
                <a:solidFill>
                  <a:schemeClr val="bg1"/>
                </a:solidFill>
              </a:endParaRPr>
            </a:p>
          </p:txBody>
        </p:sp>
        <p:sp>
          <p:nvSpPr>
            <p:cNvPr id="31" name="Rectangle 30">
              <a:extLst>
                <a:ext uri="{FF2B5EF4-FFF2-40B4-BE49-F238E27FC236}">
                  <a16:creationId xmlns:a16="http://schemas.microsoft.com/office/drawing/2014/main" id="{7497573B-92D2-00BC-339A-3AD538A7960E}"/>
                </a:ext>
              </a:extLst>
            </p:cNvPr>
            <p:cNvSpPr/>
            <p:nvPr/>
          </p:nvSpPr>
          <p:spPr>
            <a:xfrm>
              <a:off x="1072694" y="3331027"/>
              <a:ext cx="3308422" cy="3811969"/>
            </a:xfrm>
            <a:prstGeom prst="rect">
              <a:avLst/>
            </a:prstGeom>
          </p:spPr>
          <p:txBody>
            <a:bodyPr wrap="square">
              <a:spAutoFit/>
            </a:bodyPr>
            <a:lstStyle/>
            <a:p>
              <a:pPr algn="just"/>
              <a:r>
                <a:rPr lang="en-ID" sz="2400" b="1" dirty="0">
                  <a:latin typeface="Calibri" panose="020F0502020204030204" pitchFamily="34" charset="0"/>
                  <a:cs typeface="Calibri" panose="020F0502020204030204" pitchFamily="34" charset="0"/>
                </a:rPr>
                <a:t>Clause: </a:t>
              </a:r>
            </a:p>
            <a:p>
              <a:pPr marL="428625" indent="-428625" algn="just">
                <a:buFont typeface="Courier New" panose="02070309020205020404" pitchFamily="49" charset="0"/>
                <a:buChar char="o"/>
              </a:pPr>
              <a:r>
                <a:rPr lang="en-ID" sz="2400" b="1" dirty="0">
                  <a:latin typeface="Calibri" panose="020F0502020204030204" pitchFamily="34" charset="0"/>
                  <a:cs typeface="Calibri" panose="020F0502020204030204" pitchFamily="34" charset="0"/>
                </a:rPr>
                <a:t>POJK 57/2020 concerning Information Technology-Based Securities Offerings through Crowdfunding Services.</a:t>
              </a:r>
            </a:p>
            <a:p>
              <a:pPr marL="428625" indent="-428625" algn="just">
                <a:buFont typeface="Courier New" panose="02070309020205020404" pitchFamily="49" charset="0"/>
                <a:buChar char="o"/>
              </a:pPr>
              <a:r>
                <a:rPr lang="en-ID" sz="2400" b="1" dirty="0">
                  <a:latin typeface="Calibri" panose="020F0502020204030204" pitchFamily="34" charset="0"/>
                  <a:cs typeface="Calibri" panose="020F0502020204030204" pitchFamily="34" charset="0"/>
                </a:rPr>
                <a:t>POJK 16/2021 concerning Amendments to POJK 57/2020.</a:t>
              </a:r>
              <a:endParaRPr lang="en-ID" sz="2400" dirty="0">
                <a:latin typeface="Calibri" panose="020F0502020204030204" pitchFamily="34" charset="0"/>
                <a:cs typeface="Calibri" panose="020F0502020204030204" pitchFamily="34" charset="0"/>
              </a:endParaRPr>
            </a:p>
            <a:p>
              <a:pPr algn="just"/>
              <a:endParaRPr lang="en-ID" sz="2400" dirty="0">
                <a:latin typeface="Calibri" panose="020F0502020204030204" pitchFamily="34" charset="0"/>
                <a:cs typeface="Calibri" panose="020F0502020204030204" pitchFamily="34" charset="0"/>
              </a:endParaRPr>
            </a:p>
            <a:p>
              <a:pPr marL="428646" indent="-428646" algn="just">
                <a:buFont typeface="Wingdings" pitchFamily="2" charset="2"/>
                <a:buChar char="ü"/>
              </a:pPr>
              <a:r>
                <a:rPr lang="en-ID" sz="2400" dirty="0">
                  <a:latin typeface="Calibri" panose="020F0502020204030204" pitchFamily="34" charset="0"/>
                  <a:cs typeface="Calibri" panose="020F0502020204030204" pitchFamily="34" charset="0"/>
                </a:rPr>
                <a:t>Facilitates start-ups and MSMEs in obtaining funds through the issuance of </a:t>
              </a:r>
              <a:r>
                <a:rPr lang="en-ID" sz="2400" b="1" dirty="0">
                  <a:latin typeface="Calibri" panose="020F0502020204030204" pitchFamily="34" charset="0"/>
                  <a:cs typeface="Calibri" panose="020F0502020204030204" pitchFamily="34" charset="0"/>
                </a:rPr>
                <a:t>shares/bonds/sukuk </a:t>
              </a:r>
              <a:r>
                <a:rPr lang="en-ID" sz="2400" dirty="0">
                  <a:latin typeface="Calibri" panose="020F0502020204030204" pitchFamily="34" charset="0"/>
                  <a:cs typeface="Calibri" panose="020F0502020204030204" pitchFamily="34" charset="0"/>
                </a:rPr>
                <a:t>in the capital market because not all MSMEs are established as Limited Liability Companies (PT).</a:t>
              </a:r>
              <a:endParaRPr lang="en-US" sz="2400" dirty="0">
                <a:latin typeface="Calibri" panose="020F0502020204030204" pitchFamily="34" charset="0"/>
                <a:cs typeface="Calibri" panose="020F0502020204030204" pitchFamily="34" charset="0"/>
              </a:endParaRPr>
            </a:p>
          </p:txBody>
        </p:sp>
      </p:grpSp>
      <p:sp>
        <p:nvSpPr>
          <p:cNvPr id="33" name="TextBox 32">
            <a:extLst>
              <a:ext uri="{FF2B5EF4-FFF2-40B4-BE49-F238E27FC236}">
                <a16:creationId xmlns:a16="http://schemas.microsoft.com/office/drawing/2014/main" id="{B9F42D19-5143-A18B-26FD-D35E28A16E30}"/>
              </a:ext>
            </a:extLst>
          </p:cNvPr>
          <p:cNvSpPr txBox="1"/>
          <p:nvPr/>
        </p:nvSpPr>
        <p:spPr>
          <a:xfrm>
            <a:off x="7791535" y="1694306"/>
            <a:ext cx="2668145" cy="830997"/>
          </a:xfrm>
          <a:prstGeom prst="rect">
            <a:avLst/>
          </a:prstGeom>
          <a:noFill/>
          <a:ln>
            <a:noFill/>
          </a:ln>
        </p:spPr>
        <p:txBody>
          <a:bodyPr wrap="square" rtlCol="0">
            <a:spAutoFit/>
          </a:bodyPr>
          <a:lstStyle/>
          <a:p>
            <a:pPr algn="ctr"/>
            <a:r>
              <a:rPr lang="en-US" sz="4800" b="1" dirty="0">
                <a:latin typeface="Abadi" panose="020B0604020104020204" pitchFamily="34" charset="0"/>
              </a:rPr>
              <a:t>2020</a:t>
            </a:r>
            <a:endParaRPr lang="en-ID" sz="4800" b="1" dirty="0">
              <a:latin typeface="Abadi" panose="020B0604020104020204" pitchFamily="34" charset="0"/>
            </a:endParaRPr>
          </a:p>
        </p:txBody>
      </p:sp>
      <p:grpSp>
        <p:nvGrpSpPr>
          <p:cNvPr id="35" name="Group 34">
            <a:extLst>
              <a:ext uri="{FF2B5EF4-FFF2-40B4-BE49-F238E27FC236}">
                <a16:creationId xmlns:a16="http://schemas.microsoft.com/office/drawing/2014/main" id="{34590917-8A94-5419-1CFF-85F3529A8CC5}"/>
              </a:ext>
            </a:extLst>
          </p:cNvPr>
          <p:cNvGrpSpPr/>
          <p:nvPr/>
        </p:nvGrpSpPr>
        <p:grpSpPr>
          <a:xfrm>
            <a:off x="12439350" y="1797148"/>
            <a:ext cx="5611293" cy="7394963"/>
            <a:chOff x="4393557" y="1647633"/>
            <a:chExt cx="3740862" cy="4929975"/>
          </a:xfrm>
        </p:grpSpPr>
        <p:grpSp>
          <p:nvGrpSpPr>
            <p:cNvPr id="36" name="Group 35">
              <a:extLst>
                <a:ext uri="{FF2B5EF4-FFF2-40B4-BE49-F238E27FC236}">
                  <a16:creationId xmlns:a16="http://schemas.microsoft.com/office/drawing/2014/main" id="{89659EC0-EBBA-7355-78F0-C0745D8914B8}"/>
                </a:ext>
              </a:extLst>
            </p:cNvPr>
            <p:cNvGrpSpPr/>
            <p:nvPr/>
          </p:nvGrpSpPr>
          <p:grpSpPr>
            <a:xfrm>
              <a:off x="4393557" y="2225282"/>
              <a:ext cx="3740862" cy="4352326"/>
              <a:chOff x="789218" y="2715365"/>
              <a:chExt cx="3740862" cy="4352326"/>
            </a:xfrm>
          </p:grpSpPr>
          <p:sp>
            <p:nvSpPr>
              <p:cNvPr id="41" name="Rectangle 40">
                <a:extLst>
                  <a:ext uri="{FF2B5EF4-FFF2-40B4-BE49-F238E27FC236}">
                    <a16:creationId xmlns:a16="http://schemas.microsoft.com/office/drawing/2014/main" id="{742FBA72-DC78-E4AD-1D1E-CF485666882F}"/>
                  </a:ext>
                </a:extLst>
              </p:cNvPr>
              <p:cNvSpPr/>
              <p:nvPr/>
            </p:nvSpPr>
            <p:spPr>
              <a:xfrm>
                <a:off x="930080" y="3108958"/>
                <a:ext cx="3425106" cy="3958733"/>
              </a:xfrm>
              <a:prstGeom prst="rect">
                <a:avLst/>
              </a:prstGeom>
              <a:solidFill>
                <a:schemeClr val="bg1"/>
              </a:solidFill>
              <a:ln>
                <a:noFill/>
              </a:ln>
              <a:effectLst>
                <a:outerShdw blurRad="228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100" dirty="0"/>
              </a:p>
            </p:txBody>
          </p:sp>
          <p:sp>
            <p:nvSpPr>
              <p:cNvPr id="45" name="Arrow: Pentagon 40">
                <a:extLst>
                  <a:ext uri="{FF2B5EF4-FFF2-40B4-BE49-F238E27FC236}">
                    <a16:creationId xmlns:a16="http://schemas.microsoft.com/office/drawing/2014/main" id="{9973F77D-26AA-DF84-C27C-280D9B42EFE6}"/>
                  </a:ext>
                </a:extLst>
              </p:cNvPr>
              <p:cNvSpPr/>
              <p:nvPr/>
            </p:nvSpPr>
            <p:spPr>
              <a:xfrm>
                <a:off x="789218" y="2715365"/>
                <a:ext cx="3599997" cy="497032"/>
              </a:xfrm>
              <a:prstGeom prst="homePlate">
                <a:avLst/>
              </a:prstGeom>
              <a:solidFill>
                <a:srgbClr val="C00000"/>
              </a:solidFill>
              <a:ln>
                <a:solidFill>
                  <a:schemeClr val="accent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1547"/>
                <a:r>
                  <a:rPr lang="en-US" sz="2100" b="1" dirty="0">
                    <a:solidFill>
                      <a:schemeClr val="bg1"/>
                    </a:solidFill>
                  </a:rPr>
                  <a:t>Issuance of POJK 17/2025</a:t>
                </a:r>
                <a:endParaRPr lang="en-ID" sz="2100" b="1" dirty="0">
                  <a:solidFill>
                    <a:schemeClr val="bg1"/>
                  </a:solidFill>
                </a:endParaRPr>
              </a:p>
            </p:txBody>
          </p:sp>
          <p:sp>
            <p:nvSpPr>
              <p:cNvPr id="47" name="Rectangle 46">
                <a:extLst>
                  <a:ext uri="{FF2B5EF4-FFF2-40B4-BE49-F238E27FC236}">
                    <a16:creationId xmlns:a16="http://schemas.microsoft.com/office/drawing/2014/main" id="{F22A1B13-485D-F079-F1E2-60364F52D9FC}"/>
                  </a:ext>
                </a:extLst>
              </p:cNvPr>
              <p:cNvSpPr/>
              <p:nvPr/>
            </p:nvSpPr>
            <p:spPr>
              <a:xfrm>
                <a:off x="930082" y="3282039"/>
                <a:ext cx="3599998" cy="276999"/>
              </a:xfrm>
              <a:prstGeom prst="rect">
                <a:avLst/>
              </a:prstGeom>
            </p:spPr>
            <p:txBody>
              <a:bodyPr wrap="square">
                <a:spAutoFit/>
              </a:bodyPr>
              <a:lstStyle/>
              <a:p>
                <a:pPr marL="428646" indent="-428646">
                  <a:buFont typeface="Arial" panose="020B0604020202020204" pitchFamily="34" charset="0"/>
                  <a:buChar char="•"/>
                </a:pPr>
                <a:endParaRPr lang="en-ID" sz="2100" dirty="0"/>
              </a:p>
            </p:txBody>
          </p:sp>
        </p:grpSp>
        <p:sp>
          <p:nvSpPr>
            <p:cNvPr id="39" name="TextBox 38">
              <a:extLst>
                <a:ext uri="{FF2B5EF4-FFF2-40B4-BE49-F238E27FC236}">
                  <a16:creationId xmlns:a16="http://schemas.microsoft.com/office/drawing/2014/main" id="{3B82C289-EECE-E019-9C20-49D856EF187B}"/>
                </a:ext>
              </a:extLst>
            </p:cNvPr>
            <p:cNvSpPr txBox="1"/>
            <p:nvPr/>
          </p:nvSpPr>
          <p:spPr>
            <a:xfrm>
              <a:off x="5163305" y="1647633"/>
              <a:ext cx="1778763" cy="553998"/>
            </a:xfrm>
            <a:prstGeom prst="rect">
              <a:avLst/>
            </a:prstGeom>
            <a:noFill/>
            <a:ln>
              <a:noFill/>
            </a:ln>
          </p:spPr>
          <p:txBody>
            <a:bodyPr wrap="square" rtlCol="0">
              <a:spAutoFit/>
            </a:bodyPr>
            <a:lstStyle/>
            <a:p>
              <a:pPr algn="ctr"/>
              <a:r>
                <a:rPr lang="en-US" sz="4800" b="1" dirty="0">
                  <a:solidFill>
                    <a:srgbClr val="C00000"/>
                  </a:solidFill>
                  <a:latin typeface="Abadi" panose="020B0604020104020204" pitchFamily="34" charset="0"/>
                </a:rPr>
                <a:t>2025</a:t>
              </a:r>
              <a:endParaRPr lang="en-ID" sz="4800" b="1" dirty="0">
                <a:solidFill>
                  <a:srgbClr val="C00000"/>
                </a:solidFill>
                <a:latin typeface="Abadi" panose="020B0604020104020204" pitchFamily="34" charset="0"/>
              </a:endParaRPr>
            </a:p>
          </p:txBody>
        </p:sp>
      </p:grpSp>
      <p:sp>
        <p:nvSpPr>
          <p:cNvPr id="49" name="TextBox 48">
            <a:extLst>
              <a:ext uri="{FF2B5EF4-FFF2-40B4-BE49-F238E27FC236}">
                <a16:creationId xmlns:a16="http://schemas.microsoft.com/office/drawing/2014/main" id="{D47BAC4D-4546-4963-E809-26CE8BECE59E}"/>
              </a:ext>
            </a:extLst>
          </p:cNvPr>
          <p:cNvSpPr txBox="1"/>
          <p:nvPr/>
        </p:nvSpPr>
        <p:spPr>
          <a:xfrm>
            <a:off x="12725960" y="3682052"/>
            <a:ext cx="4938878" cy="2446824"/>
          </a:xfrm>
          <a:prstGeom prst="rect">
            <a:avLst/>
          </a:prstGeom>
          <a:noFill/>
        </p:spPr>
        <p:txBody>
          <a:bodyPr wrap="square">
            <a:spAutoFit/>
          </a:bodyPr>
          <a:lstStyle/>
          <a:p>
            <a:pPr marL="428625" indent="-428625" algn="just">
              <a:buFont typeface="Courier New" panose="02070309020205020404" pitchFamily="49" charset="0"/>
              <a:buChar char="o"/>
            </a:pPr>
            <a:r>
              <a:rPr lang="en-ID" sz="2550" b="1" dirty="0">
                <a:latin typeface="Calibri" panose="020F0502020204030204" pitchFamily="34" charset="0"/>
                <a:cs typeface="Calibri" panose="020F0502020204030204" pitchFamily="34" charset="0"/>
              </a:rPr>
              <a:t>POJK 57/2020 concerning Information Technology-Based Securities Offerings through Crowdfunding Services</a:t>
            </a:r>
          </a:p>
          <a:p>
            <a:pPr marL="428625" indent="-428625" algn="just">
              <a:buFont typeface="Courier New" panose="02070309020205020404" pitchFamily="49" charset="0"/>
              <a:buChar char="o"/>
            </a:pPr>
            <a:r>
              <a:rPr lang="en-ID" sz="2550" b="1" dirty="0">
                <a:latin typeface="Calibri" panose="020F0502020204030204" pitchFamily="34" charset="0"/>
                <a:cs typeface="Calibri" panose="020F0502020204030204" pitchFamily="34" charset="0"/>
              </a:rPr>
              <a:t>POJK 16/2021 concerning Amendments to POJK 57/2020 </a:t>
            </a:r>
            <a:endParaRPr lang="en-ID" sz="2550" dirty="0">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B73AEBB1-BF1A-1A4A-7936-0AEE2408625F}"/>
              </a:ext>
            </a:extLst>
          </p:cNvPr>
          <p:cNvSpPr/>
          <p:nvPr/>
        </p:nvSpPr>
        <p:spPr>
          <a:xfrm>
            <a:off x="13126097" y="7334357"/>
            <a:ext cx="4289702" cy="121112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are revoked and replaced by POJK 17/2025</a:t>
            </a:r>
            <a:endParaRPr lang="en-US" sz="2800" b="1" dirty="0"/>
          </a:p>
        </p:txBody>
      </p:sp>
      <p:sp>
        <p:nvSpPr>
          <p:cNvPr id="51" name="Down Arrow 50">
            <a:extLst>
              <a:ext uri="{FF2B5EF4-FFF2-40B4-BE49-F238E27FC236}">
                <a16:creationId xmlns:a16="http://schemas.microsoft.com/office/drawing/2014/main" id="{21382E97-A359-85FE-716C-767D392BEA7B}"/>
              </a:ext>
            </a:extLst>
          </p:cNvPr>
          <p:cNvSpPr/>
          <p:nvPr/>
        </p:nvSpPr>
        <p:spPr>
          <a:xfrm>
            <a:off x="14928044" y="6569065"/>
            <a:ext cx="585224" cy="45487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100"/>
          </a:p>
        </p:txBody>
      </p:sp>
    </p:spTree>
    <p:extLst>
      <p:ext uri="{BB962C8B-B14F-4D97-AF65-F5344CB8AC3E}">
        <p14:creationId xmlns:p14="http://schemas.microsoft.com/office/powerpoint/2010/main" val="82845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1D87DC0B-D326-2C71-4220-5A1184A2A88D}"/>
            </a:ext>
          </a:extLst>
        </p:cNvPr>
        <p:cNvGrpSpPr/>
        <p:nvPr/>
      </p:nvGrpSpPr>
      <p:grpSpPr>
        <a:xfrm>
          <a:off x="0" y="0"/>
          <a:ext cx="0" cy="0"/>
          <a:chOff x="0" y="0"/>
          <a:chExt cx="0" cy="0"/>
        </a:xfrm>
      </p:grpSpPr>
      <p:sp>
        <p:nvSpPr>
          <p:cNvPr id="108" name="Google Shape;108;g3aecab119be_0_198">
            <a:extLst>
              <a:ext uri="{FF2B5EF4-FFF2-40B4-BE49-F238E27FC236}">
                <a16:creationId xmlns:a16="http://schemas.microsoft.com/office/drawing/2014/main" id="{A8AB8C28-C310-A363-B12A-87A76A2031B6}"/>
              </a:ext>
            </a:extLst>
          </p:cNvPr>
          <p:cNvSpPr/>
          <p:nvPr/>
        </p:nvSpPr>
        <p:spPr>
          <a:xfrm>
            <a:off x="3742819" y="3358133"/>
            <a:ext cx="1181735" cy="991235"/>
          </a:xfrm>
          <a:custGeom>
            <a:avLst/>
            <a:gdLst/>
            <a:ahLst/>
            <a:cxnLst/>
            <a:rect l="l" t="t" r="r" b="b"/>
            <a:pathLst>
              <a:path w="1181735" h="991235" extrusionOk="0">
                <a:moveTo>
                  <a:pt x="379806" y="487794"/>
                </a:moveTo>
                <a:lnTo>
                  <a:pt x="359206" y="467194"/>
                </a:lnTo>
                <a:lnTo>
                  <a:pt x="352907" y="467194"/>
                </a:lnTo>
                <a:lnTo>
                  <a:pt x="332320" y="487794"/>
                </a:lnTo>
                <a:lnTo>
                  <a:pt x="332320" y="494080"/>
                </a:lnTo>
                <a:lnTo>
                  <a:pt x="352907" y="514680"/>
                </a:lnTo>
                <a:lnTo>
                  <a:pt x="359206" y="514680"/>
                </a:lnTo>
                <a:lnTo>
                  <a:pt x="379806" y="494080"/>
                </a:lnTo>
                <a:lnTo>
                  <a:pt x="379806" y="490943"/>
                </a:lnTo>
                <a:lnTo>
                  <a:pt x="379806" y="487794"/>
                </a:lnTo>
                <a:close/>
              </a:path>
              <a:path w="1181735" h="991235" extrusionOk="0">
                <a:moveTo>
                  <a:pt x="453669" y="487794"/>
                </a:moveTo>
                <a:lnTo>
                  <a:pt x="433070" y="467194"/>
                </a:lnTo>
                <a:lnTo>
                  <a:pt x="426783" y="467194"/>
                </a:lnTo>
                <a:lnTo>
                  <a:pt x="406184" y="487794"/>
                </a:lnTo>
                <a:lnTo>
                  <a:pt x="406184" y="494080"/>
                </a:lnTo>
                <a:lnTo>
                  <a:pt x="426783" y="514680"/>
                </a:lnTo>
                <a:lnTo>
                  <a:pt x="433070" y="514680"/>
                </a:lnTo>
                <a:lnTo>
                  <a:pt x="453669" y="494080"/>
                </a:lnTo>
                <a:lnTo>
                  <a:pt x="453669" y="490943"/>
                </a:lnTo>
                <a:lnTo>
                  <a:pt x="453669" y="487794"/>
                </a:lnTo>
                <a:close/>
              </a:path>
              <a:path w="1181735" h="991235" extrusionOk="0">
                <a:moveTo>
                  <a:pt x="634707" y="214630"/>
                </a:moveTo>
                <a:lnTo>
                  <a:pt x="583755" y="214630"/>
                </a:lnTo>
                <a:lnTo>
                  <a:pt x="583755" y="360121"/>
                </a:lnTo>
                <a:lnTo>
                  <a:pt x="634707" y="360121"/>
                </a:lnTo>
                <a:lnTo>
                  <a:pt x="634707" y="214630"/>
                </a:lnTo>
                <a:close/>
              </a:path>
              <a:path w="1181735" h="991235" extrusionOk="0">
                <a:moveTo>
                  <a:pt x="780961" y="133769"/>
                </a:moveTo>
                <a:lnTo>
                  <a:pt x="777989" y="127660"/>
                </a:lnTo>
                <a:lnTo>
                  <a:pt x="621690" y="4521"/>
                </a:lnTo>
                <a:lnTo>
                  <a:pt x="615454" y="1130"/>
                </a:lnTo>
                <a:lnTo>
                  <a:pt x="608622" y="0"/>
                </a:lnTo>
                <a:lnTo>
                  <a:pt x="601802" y="1130"/>
                </a:lnTo>
                <a:lnTo>
                  <a:pt x="595566" y="4521"/>
                </a:lnTo>
                <a:lnTo>
                  <a:pt x="439254" y="127660"/>
                </a:lnTo>
                <a:lnTo>
                  <a:pt x="436295" y="133769"/>
                </a:lnTo>
                <a:lnTo>
                  <a:pt x="436295" y="140233"/>
                </a:lnTo>
                <a:lnTo>
                  <a:pt x="436295" y="339013"/>
                </a:lnTo>
                <a:lnTo>
                  <a:pt x="437959" y="347230"/>
                </a:lnTo>
                <a:lnTo>
                  <a:pt x="442480" y="353936"/>
                </a:lnTo>
                <a:lnTo>
                  <a:pt x="449186" y="358457"/>
                </a:lnTo>
                <a:lnTo>
                  <a:pt x="457403" y="360121"/>
                </a:lnTo>
                <a:lnTo>
                  <a:pt x="541553" y="360121"/>
                </a:lnTo>
                <a:lnTo>
                  <a:pt x="541553" y="211061"/>
                </a:lnTo>
                <a:lnTo>
                  <a:pt x="544588" y="196037"/>
                </a:lnTo>
                <a:lnTo>
                  <a:pt x="552881" y="183743"/>
                </a:lnTo>
                <a:lnTo>
                  <a:pt x="565162" y="175450"/>
                </a:lnTo>
                <a:lnTo>
                  <a:pt x="580199" y="172415"/>
                </a:lnTo>
                <a:lnTo>
                  <a:pt x="638263" y="172415"/>
                </a:lnTo>
                <a:lnTo>
                  <a:pt x="653300" y="175450"/>
                </a:lnTo>
                <a:lnTo>
                  <a:pt x="665581" y="183743"/>
                </a:lnTo>
                <a:lnTo>
                  <a:pt x="673874" y="196037"/>
                </a:lnTo>
                <a:lnTo>
                  <a:pt x="676910" y="211061"/>
                </a:lnTo>
                <a:lnTo>
                  <a:pt x="676910" y="360121"/>
                </a:lnTo>
                <a:lnTo>
                  <a:pt x="759853" y="360121"/>
                </a:lnTo>
                <a:lnTo>
                  <a:pt x="768070" y="358457"/>
                </a:lnTo>
                <a:lnTo>
                  <a:pt x="774776" y="353936"/>
                </a:lnTo>
                <a:lnTo>
                  <a:pt x="779297" y="347230"/>
                </a:lnTo>
                <a:lnTo>
                  <a:pt x="780961" y="339013"/>
                </a:lnTo>
                <a:lnTo>
                  <a:pt x="780961" y="133769"/>
                </a:lnTo>
                <a:close/>
              </a:path>
              <a:path w="1181735" h="991235" extrusionOk="0">
                <a:moveTo>
                  <a:pt x="1181481" y="499300"/>
                </a:moveTo>
                <a:lnTo>
                  <a:pt x="1177836" y="459181"/>
                </a:lnTo>
                <a:lnTo>
                  <a:pt x="1158709" y="421995"/>
                </a:lnTo>
                <a:lnTo>
                  <a:pt x="1129411" y="396836"/>
                </a:lnTo>
                <a:lnTo>
                  <a:pt x="1094143" y="384949"/>
                </a:lnTo>
                <a:lnTo>
                  <a:pt x="1056995" y="386918"/>
                </a:lnTo>
                <a:lnTo>
                  <a:pt x="1022007" y="403263"/>
                </a:lnTo>
                <a:lnTo>
                  <a:pt x="753135" y="599414"/>
                </a:lnTo>
                <a:lnTo>
                  <a:pt x="617613" y="499668"/>
                </a:lnTo>
                <a:lnTo>
                  <a:pt x="596950" y="487032"/>
                </a:lnTo>
                <a:lnTo>
                  <a:pt x="574827" y="477888"/>
                </a:lnTo>
                <a:lnTo>
                  <a:pt x="551535" y="472325"/>
                </a:lnTo>
                <a:lnTo>
                  <a:pt x="527392" y="470446"/>
                </a:lnTo>
                <a:lnTo>
                  <a:pt x="502920" y="470446"/>
                </a:lnTo>
                <a:lnTo>
                  <a:pt x="494703" y="472109"/>
                </a:lnTo>
                <a:lnTo>
                  <a:pt x="487997" y="476631"/>
                </a:lnTo>
                <a:lnTo>
                  <a:pt x="483476" y="483336"/>
                </a:lnTo>
                <a:lnTo>
                  <a:pt x="481812" y="491553"/>
                </a:lnTo>
                <a:lnTo>
                  <a:pt x="483476" y="499770"/>
                </a:lnTo>
                <a:lnTo>
                  <a:pt x="487997" y="506476"/>
                </a:lnTo>
                <a:lnTo>
                  <a:pt x="494703" y="510997"/>
                </a:lnTo>
                <a:lnTo>
                  <a:pt x="502920" y="512660"/>
                </a:lnTo>
                <a:lnTo>
                  <a:pt x="527392" y="512660"/>
                </a:lnTo>
                <a:lnTo>
                  <a:pt x="544906" y="514019"/>
                </a:lnTo>
                <a:lnTo>
                  <a:pt x="561797" y="518045"/>
                </a:lnTo>
                <a:lnTo>
                  <a:pt x="577811" y="524649"/>
                </a:lnTo>
                <a:lnTo>
                  <a:pt x="592734" y="533755"/>
                </a:lnTo>
                <a:lnTo>
                  <a:pt x="717372" y="625500"/>
                </a:lnTo>
                <a:lnTo>
                  <a:pt x="662228" y="665734"/>
                </a:lnTo>
                <a:lnTo>
                  <a:pt x="644410" y="675284"/>
                </a:lnTo>
                <a:lnTo>
                  <a:pt x="625132" y="679500"/>
                </a:lnTo>
                <a:lnTo>
                  <a:pt x="605421" y="678294"/>
                </a:lnTo>
                <a:lnTo>
                  <a:pt x="586359" y="671576"/>
                </a:lnTo>
                <a:lnTo>
                  <a:pt x="510133" y="632231"/>
                </a:lnTo>
                <a:lnTo>
                  <a:pt x="502069" y="629945"/>
                </a:lnTo>
                <a:lnTo>
                  <a:pt x="494030" y="630885"/>
                </a:lnTo>
                <a:lnTo>
                  <a:pt x="486943" y="634771"/>
                </a:lnTo>
                <a:lnTo>
                  <a:pt x="481698" y="641311"/>
                </a:lnTo>
                <a:lnTo>
                  <a:pt x="479399" y="649376"/>
                </a:lnTo>
                <a:lnTo>
                  <a:pt x="480339" y="657402"/>
                </a:lnTo>
                <a:lnTo>
                  <a:pt x="567004" y="709091"/>
                </a:lnTo>
                <a:lnTo>
                  <a:pt x="628370" y="721614"/>
                </a:lnTo>
                <a:lnTo>
                  <a:pt x="658914" y="714946"/>
                </a:lnTo>
                <a:lnTo>
                  <a:pt x="687095" y="699833"/>
                </a:lnTo>
                <a:lnTo>
                  <a:pt x="714971" y="679500"/>
                </a:lnTo>
                <a:lnTo>
                  <a:pt x="824750" y="599414"/>
                </a:lnTo>
                <a:lnTo>
                  <a:pt x="1046886" y="437362"/>
                </a:lnTo>
                <a:lnTo>
                  <a:pt x="1067028" y="427951"/>
                </a:lnTo>
                <a:lnTo>
                  <a:pt x="1088415" y="426821"/>
                </a:lnTo>
                <a:lnTo>
                  <a:pt x="1108710" y="433666"/>
                </a:lnTo>
                <a:lnTo>
                  <a:pt x="1125575" y="448144"/>
                </a:lnTo>
                <a:lnTo>
                  <a:pt x="1137208" y="470750"/>
                </a:lnTo>
                <a:lnTo>
                  <a:pt x="1139418" y="495147"/>
                </a:lnTo>
                <a:lnTo>
                  <a:pt x="1132471" y="518642"/>
                </a:lnTo>
                <a:lnTo>
                  <a:pt x="660946" y="926680"/>
                </a:lnTo>
                <a:lnTo>
                  <a:pt x="612343" y="948944"/>
                </a:lnTo>
                <a:lnTo>
                  <a:pt x="585685" y="949261"/>
                </a:lnTo>
                <a:lnTo>
                  <a:pt x="559333" y="942060"/>
                </a:lnTo>
                <a:lnTo>
                  <a:pt x="397954" y="872883"/>
                </a:lnTo>
                <a:lnTo>
                  <a:pt x="382993" y="866470"/>
                </a:lnTo>
                <a:lnTo>
                  <a:pt x="295249" y="828852"/>
                </a:lnTo>
                <a:lnTo>
                  <a:pt x="295173" y="476631"/>
                </a:lnTo>
                <a:lnTo>
                  <a:pt x="292049" y="461225"/>
                </a:lnTo>
                <a:lnTo>
                  <a:pt x="290690" y="454482"/>
                </a:lnTo>
                <a:lnTo>
                  <a:pt x="278231" y="436029"/>
                </a:lnTo>
                <a:lnTo>
                  <a:pt x="259791" y="423583"/>
                </a:lnTo>
                <a:lnTo>
                  <a:pt x="253047" y="422224"/>
                </a:lnTo>
                <a:lnTo>
                  <a:pt x="253047" y="468325"/>
                </a:lnTo>
                <a:lnTo>
                  <a:pt x="253047" y="859370"/>
                </a:lnTo>
                <a:lnTo>
                  <a:pt x="245948" y="866470"/>
                </a:lnTo>
                <a:lnTo>
                  <a:pt x="49314" y="866470"/>
                </a:lnTo>
                <a:lnTo>
                  <a:pt x="42214" y="859370"/>
                </a:lnTo>
                <a:lnTo>
                  <a:pt x="42214" y="468325"/>
                </a:lnTo>
                <a:lnTo>
                  <a:pt x="49314" y="461225"/>
                </a:lnTo>
                <a:lnTo>
                  <a:pt x="245948" y="461225"/>
                </a:lnTo>
                <a:lnTo>
                  <a:pt x="253047" y="468325"/>
                </a:lnTo>
                <a:lnTo>
                  <a:pt x="253047" y="422224"/>
                </a:lnTo>
                <a:lnTo>
                  <a:pt x="237223" y="419011"/>
                </a:lnTo>
                <a:lnTo>
                  <a:pt x="58039" y="419011"/>
                </a:lnTo>
                <a:lnTo>
                  <a:pt x="17018" y="436029"/>
                </a:lnTo>
                <a:lnTo>
                  <a:pt x="88" y="476631"/>
                </a:lnTo>
                <a:lnTo>
                  <a:pt x="0" y="850646"/>
                </a:lnTo>
                <a:lnTo>
                  <a:pt x="4572" y="873213"/>
                </a:lnTo>
                <a:lnTo>
                  <a:pt x="17018" y="891667"/>
                </a:lnTo>
                <a:lnTo>
                  <a:pt x="35471" y="904113"/>
                </a:lnTo>
                <a:lnTo>
                  <a:pt x="58039" y="908685"/>
                </a:lnTo>
                <a:lnTo>
                  <a:pt x="237223" y="908685"/>
                </a:lnTo>
                <a:lnTo>
                  <a:pt x="254546" y="906043"/>
                </a:lnTo>
                <a:lnTo>
                  <a:pt x="269786" y="898652"/>
                </a:lnTo>
                <a:lnTo>
                  <a:pt x="282143" y="887336"/>
                </a:lnTo>
                <a:lnTo>
                  <a:pt x="290817" y="872883"/>
                </a:lnTo>
                <a:lnTo>
                  <a:pt x="542709" y="980859"/>
                </a:lnTo>
                <a:lnTo>
                  <a:pt x="580466" y="991171"/>
                </a:lnTo>
                <a:lnTo>
                  <a:pt x="618667" y="990727"/>
                </a:lnTo>
                <a:lnTo>
                  <a:pt x="655307" y="979830"/>
                </a:lnTo>
                <a:lnTo>
                  <a:pt x="688314" y="958811"/>
                </a:lnTo>
                <a:lnTo>
                  <a:pt x="699528" y="949261"/>
                </a:lnTo>
                <a:lnTo>
                  <a:pt x="1144016" y="570661"/>
                </a:lnTo>
                <a:lnTo>
                  <a:pt x="1170063" y="537946"/>
                </a:lnTo>
                <a:lnTo>
                  <a:pt x="1181481" y="4993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09" name="Google Shape;109;g3aecab119be_0_198">
            <a:extLst>
              <a:ext uri="{FF2B5EF4-FFF2-40B4-BE49-F238E27FC236}">
                <a16:creationId xmlns:a16="http://schemas.microsoft.com/office/drawing/2014/main" id="{53AC3F03-83E1-EEC2-5EA8-AA44AA531152}"/>
              </a:ext>
            </a:extLst>
          </p:cNvPr>
          <p:cNvSpPr/>
          <p:nvPr/>
        </p:nvSpPr>
        <p:spPr>
          <a:xfrm>
            <a:off x="3827642" y="3199612"/>
            <a:ext cx="405764" cy="518795"/>
          </a:xfrm>
          <a:custGeom>
            <a:avLst/>
            <a:gdLst/>
            <a:ahLst/>
            <a:cxnLst/>
            <a:rect l="l" t="t" r="r" b="b"/>
            <a:pathLst>
              <a:path w="405764" h="518795" extrusionOk="0">
                <a:moveTo>
                  <a:pt x="356616" y="50698"/>
                </a:moveTo>
                <a:lnTo>
                  <a:pt x="331355" y="14351"/>
                </a:lnTo>
                <a:lnTo>
                  <a:pt x="298742" y="1104"/>
                </a:lnTo>
                <a:lnTo>
                  <a:pt x="283616" y="1562"/>
                </a:lnTo>
                <a:lnTo>
                  <a:pt x="269455" y="6769"/>
                </a:lnTo>
                <a:lnTo>
                  <a:pt x="257492" y="16459"/>
                </a:lnTo>
                <a:lnTo>
                  <a:pt x="235559" y="41313"/>
                </a:lnTo>
                <a:lnTo>
                  <a:pt x="233870" y="41452"/>
                </a:lnTo>
                <a:lnTo>
                  <a:pt x="233184" y="41452"/>
                </a:lnTo>
                <a:lnTo>
                  <a:pt x="230809" y="41313"/>
                </a:lnTo>
                <a:lnTo>
                  <a:pt x="208597" y="15824"/>
                </a:lnTo>
                <a:lnTo>
                  <a:pt x="197231" y="6350"/>
                </a:lnTo>
                <a:lnTo>
                  <a:pt x="183794" y="1003"/>
                </a:lnTo>
                <a:lnTo>
                  <a:pt x="169303" y="0"/>
                </a:lnTo>
                <a:lnTo>
                  <a:pt x="154813" y="3594"/>
                </a:lnTo>
                <a:lnTo>
                  <a:pt x="113423" y="25488"/>
                </a:lnTo>
                <a:lnTo>
                  <a:pt x="101714" y="51511"/>
                </a:lnTo>
                <a:lnTo>
                  <a:pt x="101815" y="60934"/>
                </a:lnTo>
                <a:lnTo>
                  <a:pt x="103924" y="70129"/>
                </a:lnTo>
                <a:lnTo>
                  <a:pt x="107988" y="78790"/>
                </a:lnTo>
                <a:lnTo>
                  <a:pt x="115862" y="91706"/>
                </a:lnTo>
                <a:lnTo>
                  <a:pt x="125069" y="89687"/>
                </a:lnTo>
                <a:lnTo>
                  <a:pt x="134467" y="88214"/>
                </a:lnTo>
                <a:lnTo>
                  <a:pt x="144056" y="87312"/>
                </a:lnTo>
                <a:lnTo>
                  <a:pt x="153784" y="87007"/>
                </a:lnTo>
                <a:lnTo>
                  <a:pt x="304533" y="87096"/>
                </a:lnTo>
                <a:lnTo>
                  <a:pt x="314185" y="87388"/>
                </a:lnTo>
                <a:lnTo>
                  <a:pt x="323710" y="88265"/>
                </a:lnTo>
                <a:lnTo>
                  <a:pt x="333082" y="89700"/>
                </a:lnTo>
                <a:lnTo>
                  <a:pt x="342290" y="91681"/>
                </a:lnTo>
                <a:lnTo>
                  <a:pt x="350888" y="76695"/>
                </a:lnTo>
                <a:lnTo>
                  <a:pt x="354609" y="68364"/>
                </a:lnTo>
                <a:lnTo>
                  <a:pt x="356527" y="59639"/>
                </a:lnTo>
                <a:lnTo>
                  <a:pt x="356616" y="50698"/>
                </a:lnTo>
                <a:close/>
              </a:path>
              <a:path w="405764" h="518795" extrusionOk="0">
                <a:moveTo>
                  <a:pt x="405739" y="192036"/>
                </a:moveTo>
                <a:lnTo>
                  <a:pt x="364858" y="146748"/>
                </a:lnTo>
                <a:lnTo>
                  <a:pt x="304507" y="129311"/>
                </a:lnTo>
                <a:lnTo>
                  <a:pt x="288937" y="129311"/>
                </a:lnTo>
                <a:lnTo>
                  <a:pt x="288937" y="359346"/>
                </a:lnTo>
                <a:lnTo>
                  <a:pt x="286067" y="377659"/>
                </a:lnTo>
                <a:lnTo>
                  <a:pt x="278066" y="393687"/>
                </a:lnTo>
                <a:lnTo>
                  <a:pt x="265823" y="406527"/>
                </a:lnTo>
                <a:lnTo>
                  <a:pt x="250291" y="415251"/>
                </a:lnTo>
                <a:lnTo>
                  <a:pt x="250240" y="428256"/>
                </a:lnTo>
                <a:lnTo>
                  <a:pt x="248589" y="436473"/>
                </a:lnTo>
                <a:lnTo>
                  <a:pt x="244068" y="443179"/>
                </a:lnTo>
                <a:lnTo>
                  <a:pt x="237363" y="447700"/>
                </a:lnTo>
                <a:lnTo>
                  <a:pt x="229146" y="449364"/>
                </a:lnTo>
                <a:lnTo>
                  <a:pt x="220929" y="447700"/>
                </a:lnTo>
                <a:lnTo>
                  <a:pt x="214223" y="443179"/>
                </a:lnTo>
                <a:lnTo>
                  <a:pt x="209689" y="436473"/>
                </a:lnTo>
                <a:lnTo>
                  <a:pt x="208038" y="428256"/>
                </a:lnTo>
                <a:lnTo>
                  <a:pt x="208038" y="415251"/>
                </a:lnTo>
                <a:lnTo>
                  <a:pt x="196380" y="409333"/>
                </a:lnTo>
                <a:lnTo>
                  <a:pt x="186309" y="401053"/>
                </a:lnTo>
                <a:lnTo>
                  <a:pt x="178206" y="390690"/>
                </a:lnTo>
                <a:lnTo>
                  <a:pt x="172491" y="378510"/>
                </a:lnTo>
                <a:lnTo>
                  <a:pt x="171424" y="370205"/>
                </a:lnTo>
                <a:lnTo>
                  <a:pt x="173570" y="362394"/>
                </a:lnTo>
                <a:lnTo>
                  <a:pt x="178473" y="355955"/>
                </a:lnTo>
                <a:lnTo>
                  <a:pt x="185724" y="351751"/>
                </a:lnTo>
                <a:lnTo>
                  <a:pt x="194030" y="350697"/>
                </a:lnTo>
                <a:lnTo>
                  <a:pt x="201841" y="352831"/>
                </a:lnTo>
                <a:lnTo>
                  <a:pt x="208280" y="357733"/>
                </a:lnTo>
                <a:lnTo>
                  <a:pt x="212471" y="364985"/>
                </a:lnTo>
                <a:lnTo>
                  <a:pt x="214896" y="372122"/>
                </a:lnTo>
                <a:lnTo>
                  <a:pt x="221589" y="376923"/>
                </a:lnTo>
                <a:lnTo>
                  <a:pt x="238836" y="376923"/>
                </a:lnTo>
                <a:lnTo>
                  <a:pt x="246722" y="369036"/>
                </a:lnTo>
                <a:lnTo>
                  <a:pt x="246722" y="350697"/>
                </a:lnTo>
                <a:lnTo>
                  <a:pt x="246722" y="349643"/>
                </a:lnTo>
                <a:lnTo>
                  <a:pt x="238836" y="341757"/>
                </a:lnTo>
                <a:lnTo>
                  <a:pt x="229146" y="341757"/>
                </a:lnTo>
                <a:lnTo>
                  <a:pt x="205892" y="337045"/>
                </a:lnTo>
                <a:lnTo>
                  <a:pt x="186880" y="324218"/>
                </a:lnTo>
                <a:lnTo>
                  <a:pt x="174053" y="305206"/>
                </a:lnTo>
                <a:lnTo>
                  <a:pt x="169341" y="281952"/>
                </a:lnTo>
                <a:lnTo>
                  <a:pt x="172212" y="263639"/>
                </a:lnTo>
                <a:lnTo>
                  <a:pt x="180225" y="247611"/>
                </a:lnTo>
                <a:lnTo>
                  <a:pt x="192468" y="234772"/>
                </a:lnTo>
                <a:lnTo>
                  <a:pt x="208026" y="226034"/>
                </a:lnTo>
                <a:lnTo>
                  <a:pt x="208038" y="209397"/>
                </a:lnTo>
                <a:lnTo>
                  <a:pt x="209689" y="201193"/>
                </a:lnTo>
                <a:lnTo>
                  <a:pt x="214223" y="194475"/>
                </a:lnTo>
                <a:lnTo>
                  <a:pt x="220929" y="189953"/>
                </a:lnTo>
                <a:lnTo>
                  <a:pt x="229146" y="188302"/>
                </a:lnTo>
                <a:lnTo>
                  <a:pt x="237363" y="189953"/>
                </a:lnTo>
                <a:lnTo>
                  <a:pt x="244068" y="194475"/>
                </a:lnTo>
                <a:lnTo>
                  <a:pt x="248589" y="201193"/>
                </a:lnTo>
                <a:lnTo>
                  <a:pt x="250240" y="209397"/>
                </a:lnTo>
                <a:lnTo>
                  <a:pt x="250240" y="226034"/>
                </a:lnTo>
                <a:lnTo>
                  <a:pt x="258216" y="229730"/>
                </a:lnTo>
                <a:lnTo>
                  <a:pt x="281393" y="259143"/>
                </a:lnTo>
                <a:lnTo>
                  <a:pt x="281266" y="263639"/>
                </a:lnTo>
                <a:lnTo>
                  <a:pt x="278650" y="270624"/>
                </a:lnTo>
                <a:lnTo>
                  <a:pt x="272923" y="276733"/>
                </a:lnTo>
                <a:lnTo>
                  <a:pt x="265264" y="280149"/>
                </a:lnTo>
                <a:lnTo>
                  <a:pt x="257175" y="280352"/>
                </a:lnTo>
                <a:lnTo>
                  <a:pt x="249605" y="277507"/>
                </a:lnTo>
                <a:lnTo>
                  <a:pt x="243497" y="271780"/>
                </a:lnTo>
                <a:lnTo>
                  <a:pt x="240182" y="267144"/>
                </a:lnTo>
                <a:lnTo>
                  <a:pt x="234823" y="264375"/>
                </a:lnTo>
                <a:lnTo>
                  <a:pt x="219443" y="264375"/>
                </a:lnTo>
                <a:lnTo>
                  <a:pt x="211556" y="272262"/>
                </a:lnTo>
                <a:lnTo>
                  <a:pt x="211556" y="291655"/>
                </a:lnTo>
                <a:lnTo>
                  <a:pt x="219443" y="299542"/>
                </a:lnTo>
                <a:lnTo>
                  <a:pt x="229146" y="299542"/>
                </a:lnTo>
                <a:lnTo>
                  <a:pt x="252399" y="304253"/>
                </a:lnTo>
                <a:lnTo>
                  <a:pt x="271399" y="317080"/>
                </a:lnTo>
                <a:lnTo>
                  <a:pt x="284226" y="336092"/>
                </a:lnTo>
                <a:lnTo>
                  <a:pt x="288937" y="359346"/>
                </a:lnTo>
                <a:lnTo>
                  <a:pt x="288937" y="129311"/>
                </a:lnTo>
                <a:lnTo>
                  <a:pt x="153784" y="129222"/>
                </a:lnTo>
                <a:lnTo>
                  <a:pt x="109918" y="138049"/>
                </a:lnTo>
                <a:lnTo>
                  <a:pt x="74053" y="162102"/>
                </a:lnTo>
                <a:lnTo>
                  <a:pt x="49847" y="197751"/>
                </a:lnTo>
                <a:lnTo>
                  <a:pt x="40970" y="241363"/>
                </a:lnTo>
                <a:lnTo>
                  <a:pt x="40919" y="317080"/>
                </a:lnTo>
                <a:lnTo>
                  <a:pt x="39725" y="337578"/>
                </a:lnTo>
                <a:lnTo>
                  <a:pt x="36068" y="358521"/>
                </a:lnTo>
                <a:lnTo>
                  <a:pt x="30035" y="378929"/>
                </a:lnTo>
                <a:lnTo>
                  <a:pt x="21717" y="398500"/>
                </a:lnTo>
                <a:lnTo>
                  <a:pt x="6388" y="429425"/>
                </a:lnTo>
                <a:lnTo>
                  <a:pt x="1219" y="444309"/>
                </a:lnTo>
                <a:lnTo>
                  <a:pt x="9232" y="489216"/>
                </a:lnTo>
                <a:lnTo>
                  <a:pt x="46266" y="516547"/>
                </a:lnTo>
                <a:lnTo>
                  <a:pt x="62064" y="518541"/>
                </a:lnTo>
                <a:lnTo>
                  <a:pt x="312864" y="518541"/>
                </a:lnTo>
                <a:lnTo>
                  <a:pt x="310540" y="511962"/>
                </a:lnTo>
                <a:lnTo>
                  <a:pt x="309257" y="504901"/>
                </a:lnTo>
                <a:lnTo>
                  <a:pt x="309257" y="449364"/>
                </a:lnTo>
                <a:lnTo>
                  <a:pt x="309257" y="298754"/>
                </a:lnTo>
                <a:lnTo>
                  <a:pt x="310870" y="284441"/>
                </a:lnTo>
                <a:lnTo>
                  <a:pt x="312318" y="280352"/>
                </a:lnTo>
                <a:lnTo>
                  <a:pt x="315582" y="271094"/>
                </a:lnTo>
                <a:lnTo>
                  <a:pt x="323151" y="259143"/>
                </a:lnTo>
                <a:lnTo>
                  <a:pt x="333400" y="249021"/>
                </a:lnTo>
                <a:lnTo>
                  <a:pt x="405739" y="19203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0" name="Google Shape;110;g3aecab119be_0_198">
            <a:extLst>
              <a:ext uri="{FF2B5EF4-FFF2-40B4-BE49-F238E27FC236}">
                <a16:creationId xmlns:a16="http://schemas.microsoft.com/office/drawing/2014/main" id="{050C9B37-6B2B-79C8-7874-2C3596279D62}"/>
              </a:ext>
            </a:extLst>
          </p:cNvPr>
          <p:cNvSpPr/>
          <p:nvPr/>
        </p:nvSpPr>
        <p:spPr>
          <a:xfrm>
            <a:off x="4481576" y="3199776"/>
            <a:ext cx="285114" cy="518795"/>
          </a:xfrm>
          <a:custGeom>
            <a:avLst/>
            <a:gdLst/>
            <a:ahLst/>
            <a:cxnLst/>
            <a:rect l="l" t="t" r="r" b="b"/>
            <a:pathLst>
              <a:path w="285114" h="518795" extrusionOk="0">
                <a:moveTo>
                  <a:pt x="263654" y="518760"/>
                </a:moveTo>
                <a:lnTo>
                  <a:pt x="80689" y="518760"/>
                </a:lnTo>
                <a:lnTo>
                  <a:pt x="83098" y="512072"/>
                </a:lnTo>
                <a:lnTo>
                  <a:pt x="84418" y="504869"/>
                </a:lnTo>
                <a:lnTo>
                  <a:pt x="84418" y="298586"/>
                </a:lnTo>
                <a:lnTo>
                  <a:pt x="82804" y="284276"/>
                </a:lnTo>
                <a:lnTo>
                  <a:pt x="78103" y="270927"/>
                </a:lnTo>
                <a:lnTo>
                  <a:pt x="70526" y="258973"/>
                </a:lnTo>
                <a:lnTo>
                  <a:pt x="60284" y="248851"/>
                </a:lnTo>
                <a:lnTo>
                  <a:pt x="0" y="201360"/>
                </a:lnTo>
                <a:lnTo>
                  <a:pt x="0" y="21104"/>
                </a:lnTo>
                <a:lnTo>
                  <a:pt x="1658" y="12889"/>
                </a:lnTo>
                <a:lnTo>
                  <a:pt x="6181" y="6181"/>
                </a:lnTo>
                <a:lnTo>
                  <a:pt x="12889" y="1658"/>
                </a:lnTo>
                <a:lnTo>
                  <a:pt x="21104" y="0"/>
                </a:lnTo>
                <a:lnTo>
                  <a:pt x="263654" y="0"/>
                </a:lnTo>
                <a:lnTo>
                  <a:pt x="271869" y="1658"/>
                </a:lnTo>
                <a:lnTo>
                  <a:pt x="278578" y="6181"/>
                </a:lnTo>
                <a:lnTo>
                  <a:pt x="283100" y="12889"/>
                </a:lnTo>
                <a:lnTo>
                  <a:pt x="284759" y="21104"/>
                </a:lnTo>
                <a:lnTo>
                  <a:pt x="284759" y="103959"/>
                </a:lnTo>
                <a:lnTo>
                  <a:pt x="98739" y="103959"/>
                </a:lnTo>
                <a:lnTo>
                  <a:pt x="90523" y="105618"/>
                </a:lnTo>
                <a:lnTo>
                  <a:pt x="83815" y="110141"/>
                </a:lnTo>
                <a:lnTo>
                  <a:pt x="79292" y="116849"/>
                </a:lnTo>
                <a:lnTo>
                  <a:pt x="77634" y="125064"/>
                </a:lnTo>
                <a:lnTo>
                  <a:pt x="77634" y="137435"/>
                </a:lnTo>
                <a:lnTo>
                  <a:pt x="79292" y="145650"/>
                </a:lnTo>
                <a:lnTo>
                  <a:pt x="83815" y="152359"/>
                </a:lnTo>
                <a:lnTo>
                  <a:pt x="90523" y="156882"/>
                </a:lnTo>
                <a:lnTo>
                  <a:pt x="98739" y="158540"/>
                </a:lnTo>
                <a:lnTo>
                  <a:pt x="284759" y="158540"/>
                </a:lnTo>
                <a:lnTo>
                  <a:pt x="284759" y="186404"/>
                </a:lnTo>
                <a:lnTo>
                  <a:pt x="98739" y="186404"/>
                </a:lnTo>
                <a:lnTo>
                  <a:pt x="77634" y="207508"/>
                </a:lnTo>
                <a:lnTo>
                  <a:pt x="77634" y="219880"/>
                </a:lnTo>
                <a:lnTo>
                  <a:pt x="79292" y="228095"/>
                </a:lnTo>
                <a:lnTo>
                  <a:pt x="83815" y="234803"/>
                </a:lnTo>
                <a:lnTo>
                  <a:pt x="90523" y="239326"/>
                </a:lnTo>
                <a:lnTo>
                  <a:pt x="98739" y="240984"/>
                </a:lnTo>
                <a:lnTo>
                  <a:pt x="284759" y="240984"/>
                </a:lnTo>
                <a:lnTo>
                  <a:pt x="284759" y="277775"/>
                </a:lnTo>
                <a:lnTo>
                  <a:pt x="186020" y="277775"/>
                </a:lnTo>
                <a:lnTo>
                  <a:pt x="177805" y="279433"/>
                </a:lnTo>
                <a:lnTo>
                  <a:pt x="171096" y="283956"/>
                </a:lnTo>
                <a:lnTo>
                  <a:pt x="166573" y="290664"/>
                </a:lnTo>
                <a:lnTo>
                  <a:pt x="164974" y="298586"/>
                </a:lnTo>
                <a:lnTo>
                  <a:pt x="164915" y="311251"/>
                </a:lnTo>
                <a:lnTo>
                  <a:pt x="166573" y="319466"/>
                </a:lnTo>
                <a:lnTo>
                  <a:pt x="171096" y="326174"/>
                </a:lnTo>
                <a:lnTo>
                  <a:pt x="177805" y="330697"/>
                </a:lnTo>
                <a:lnTo>
                  <a:pt x="186020" y="332355"/>
                </a:lnTo>
                <a:lnTo>
                  <a:pt x="284759" y="332355"/>
                </a:lnTo>
                <a:lnTo>
                  <a:pt x="284759" y="360219"/>
                </a:lnTo>
                <a:lnTo>
                  <a:pt x="186020" y="360219"/>
                </a:lnTo>
                <a:lnTo>
                  <a:pt x="177805" y="361877"/>
                </a:lnTo>
                <a:lnTo>
                  <a:pt x="171096" y="366400"/>
                </a:lnTo>
                <a:lnTo>
                  <a:pt x="166573" y="373109"/>
                </a:lnTo>
                <a:lnTo>
                  <a:pt x="164915" y="381324"/>
                </a:lnTo>
                <a:lnTo>
                  <a:pt x="164915" y="393695"/>
                </a:lnTo>
                <a:lnTo>
                  <a:pt x="166573" y="401910"/>
                </a:lnTo>
                <a:lnTo>
                  <a:pt x="171096" y="408618"/>
                </a:lnTo>
                <a:lnTo>
                  <a:pt x="177805" y="413141"/>
                </a:lnTo>
                <a:lnTo>
                  <a:pt x="186020" y="414800"/>
                </a:lnTo>
                <a:lnTo>
                  <a:pt x="284759" y="414800"/>
                </a:lnTo>
                <a:lnTo>
                  <a:pt x="284759" y="497655"/>
                </a:lnTo>
                <a:lnTo>
                  <a:pt x="283100" y="505870"/>
                </a:lnTo>
                <a:lnTo>
                  <a:pt x="278578" y="512578"/>
                </a:lnTo>
                <a:lnTo>
                  <a:pt x="271869" y="517101"/>
                </a:lnTo>
                <a:lnTo>
                  <a:pt x="263654" y="518760"/>
                </a:lnTo>
                <a:close/>
              </a:path>
              <a:path w="285114" h="518795" extrusionOk="0">
                <a:moveTo>
                  <a:pt x="181814" y="158540"/>
                </a:moveTo>
                <a:lnTo>
                  <a:pt x="98739" y="158540"/>
                </a:lnTo>
                <a:lnTo>
                  <a:pt x="106954" y="156882"/>
                </a:lnTo>
                <a:lnTo>
                  <a:pt x="113662" y="152359"/>
                </a:lnTo>
                <a:lnTo>
                  <a:pt x="118185" y="145650"/>
                </a:lnTo>
                <a:lnTo>
                  <a:pt x="119843" y="137435"/>
                </a:lnTo>
                <a:lnTo>
                  <a:pt x="119843" y="125064"/>
                </a:lnTo>
                <a:lnTo>
                  <a:pt x="118185" y="116849"/>
                </a:lnTo>
                <a:lnTo>
                  <a:pt x="113662" y="110141"/>
                </a:lnTo>
                <a:lnTo>
                  <a:pt x="106954" y="105618"/>
                </a:lnTo>
                <a:lnTo>
                  <a:pt x="98739" y="103959"/>
                </a:lnTo>
                <a:lnTo>
                  <a:pt x="181814" y="103959"/>
                </a:lnTo>
                <a:lnTo>
                  <a:pt x="173599" y="105618"/>
                </a:lnTo>
                <a:lnTo>
                  <a:pt x="166891" y="110141"/>
                </a:lnTo>
                <a:lnTo>
                  <a:pt x="162368" y="116849"/>
                </a:lnTo>
                <a:lnTo>
                  <a:pt x="160709" y="125064"/>
                </a:lnTo>
                <a:lnTo>
                  <a:pt x="160709" y="137435"/>
                </a:lnTo>
                <a:lnTo>
                  <a:pt x="162368" y="145650"/>
                </a:lnTo>
                <a:lnTo>
                  <a:pt x="166891" y="152359"/>
                </a:lnTo>
                <a:lnTo>
                  <a:pt x="173599" y="156882"/>
                </a:lnTo>
                <a:lnTo>
                  <a:pt x="181814" y="158540"/>
                </a:lnTo>
                <a:close/>
              </a:path>
              <a:path w="285114" h="518795" extrusionOk="0">
                <a:moveTo>
                  <a:pt x="284759" y="158540"/>
                </a:moveTo>
                <a:lnTo>
                  <a:pt x="181814" y="158540"/>
                </a:lnTo>
                <a:lnTo>
                  <a:pt x="190029" y="156882"/>
                </a:lnTo>
                <a:lnTo>
                  <a:pt x="196738" y="152359"/>
                </a:lnTo>
                <a:lnTo>
                  <a:pt x="201260" y="145650"/>
                </a:lnTo>
                <a:lnTo>
                  <a:pt x="202919" y="137435"/>
                </a:lnTo>
                <a:lnTo>
                  <a:pt x="202919" y="125064"/>
                </a:lnTo>
                <a:lnTo>
                  <a:pt x="201260" y="116849"/>
                </a:lnTo>
                <a:lnTo>
                  <a:pt x="196738" y="110141"/>
                </a:lnTo>
                <a:lnTo>
                  <a:pt x="190029" y="105618"/>
                </a:lnTo>
                <a:lnTo>
                  <a:pt x="181814" y="103959"/>
                </a:lnTo>
                <a:lnTo>
                  <a:pt x="284759" y="103959"/>
                </a:lnTo>
                <a:lnTo>
                  <a:pt x="284759" y="158540"/>
                </a:lnTo>
                <a:close/>
              </a:path>
              <a:path w="285114" h="518795" extrusionOk="0">
                <a:moveTo>
                  <a:pt x="181814" y="240984"/>
                </a:moveTo>
                <a:lnTo>
                  <a:pt x="98739" y="240984"/>
                </a:lnTo>
                <a:lnTo>
                  <a:pt x="106954" y="239326"/>
                </a:lnTo>
                <a:lnTo>
                  <a:pt x="113662" y="234803"/>
                </a:lnTo>
                <a:lnTo>
                  <a:pt x="118185" y="228095"/>
                </a:lnTo>
                <a:lnTo>
                  <a:pt x="119843" y="219880"/>
                </a:lnTo>
                <a:lnTo>
                  <a:pt x="119843" y="207508"/>
                </a:lnTo>
                <a:lnTo>
                  <a:pt x="118185" y="199293"/>
                </a:lnTo>
                <a:lnTo>
                  <a:pt x="113662" y="192585"/>
                </a:lnTo>
                <a:lnTo>
                  <a:pt x="106954" y="188062"/>
                </a:lnTo>
                <a:lnTo>
                  <a:pt x="98739" y="186404"/>
                </a:lnTo>
                <a:lnTo>
                  <a:pt x="181814" y="186404"/>
                </a:lnTo>
                <a:lnTo>
                  <a:pt x="173599" y="188062"/>
                </a:lnTo>
                <a:lnTo>
                  <a:pt x="166891" y="192585"/>
                </a:lnTo>
                <a:lnTo>
                  <a:pt x="162368" y="199293"/>
                </a:lnTo>
                <a:lnTo>
                  <a:pt x="160709" y="207508"/>
                </a:lnTo>
                <a:lnTo>
                  <a:pt x="160709" y="219880"/>
                </a:lnTo>
                <a:lnTo>
                  <a:pt x="162368" y="228095"/>
                </a:lnTo>
                <a:lnTo>
                  <a:pt x="166891" y="234803"/>
                </a:lnTo>
                <a:lnTo>
                  <a:pt x="173599" y="239326"/>
                </a:lnTo>
                <a:lnTo>
                  <a:pt x="181814" y="240984"/>
                </a:lnTo>
                <a:close/>
              </a:path>
              <a:path w="285114" h="518795" extrusionOk="0">
                <a:moveTo>
                  <a:pt x="284759" y="240984"/>
                </a:moveTo>
                <a:lnTo>
                  <a:pt x="181814" y="240984"/>
                </a:lnTo>
                <a:lnTo>
                  <a:pt x="190029" y="239326"/>
                </a:lnTo>
                <a:lnTo>
                  <a:pt x="196738" y="234803"/>
                </a:lnTo>
                <a:lnTo>
                  <a:pt x="201260" y="228095"/>
                </a:lnTo>
                <a:lnTo>
                  <a:pt x="202919" y="219880"/>
                </a:lnTo>
                <a:lnTo>
                  <a:pt x="202919" y="207508"/>
                </a:lnTo>
                <a:lnTo>
                  <a:pt x="201260" y="199293"/>
                </a:lnTo>
                <a:lnTo>
                  <a:pt x="196738" y="192585"/>
                </a:lnTo>
                <a:lnTo>
                  <a:pt x="190029" y="188062"/>
                </a:lnTo>
                <a:lnTo>
                  <a:pt x="181814" y="186404"/>
                </a:lnTo>
                <a:lnTo>
                  <a:pt x="284759" y="186404"/>
                </a:lnTo>
                <a:lnTo>
                  <a:pt x="284759" y="240984"/>
                </a:lnTo>
                <a:close/>
              </a:path>
              <a:path w="285114" h="518795" extrusionOk="0">
                <a:moveTo>
                  <a:pt x="284759" y="332355"/>
                </a:moveTo>
                <a:lnTo>
                  <a:pt x="186020" y="332355"/>
                </a:lnTo>
                <a:lnTo>
                  <a:pt x="194235" y="330697"/>
                </a:lnTo>
                <a:lnTo>
                  <a:pt x="200943" y="326174"/>
                </a:lnTo>
                <a:lnTo>
                  <a:pt x="205466" y="319466"/>
                </a:lnTo>
                <a:lnTo>
                  <a:pt x="207125" y="311251"/>
                </a:lnTo>
                <a:lnTo>
                  <a:pt x="207065" y="298586"/>
                </a:lnTo>
                <a:lnTo>
                  <a:pt x="205466" y="290664"/>
                </a:lnTo>
                <a:lnTo>
                  <a:pt x="200943" y="283956"/>
                </a:lnTo>
                <a:lnTo>
                  <a:pt x="194235" y="279433"/>
                </a:lnTo>
                <a:lnTo>
                  <a:pt x="186020" y="277775"/>
                </a:lnTo>
                <a:lnTo>
                  <a:pt x="284759" y="277775"/>
                </a:lnTo>
                <a:lnTo>
                  <a:pt x="284759" y="332355"/>
                </a:lnTo>
                <a:close/>
              </a:path>
              <a:path w="285114" h="518795" extrusionOk="0">
                <a:moveTo>
                  <a:pt x="284759" y="414800"/>
                </a:moveTo>
                <a:lnTo>
                  <a:pt x="186020" y="414800"/>
                </a:lnTo>
                <a:lnTo>
                  <a:pt x="194235" y="413141"/>
                </a:lnTo>
                <a:lnTo>
                  <a:pt x="200943" y="408618"/>
                </a:lnTo>
                <a:lnTo>
                  <a:pt x="205466" y="401910"/>
                </a:lnTo>
                <a:lnTo>
                  <a:pt x="207125" y="393695"/>
                </a:lnTo>
                <a:lnTo>
                  <a:pt x="207125" y="381324"/>
                </a:lnTo>
                <a:lnTo>
                  <a:pt x="205466" y="373109"/>
                </a:lnTo>
                <a:lnTo>
                  <a:pt x="200943" y="366400"/>
                </a:lnTo>
                <a:lnTo>
                  <a:pt x="194235" y="361877"/>
                </a:lnTo>
                <a:lnTo>
                  <a:pt x="186020" y="360219"/>
                </a:lnTo>
                <a:lnTo>
                  <a:pt x="284759" y="360219"/>
                </a:lnTo>
                <a:lnTo>
                  <a:pt x="284759" y="4148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1" name="Google Shape;111;g3aecab119be_0_198">
            <a:extLst>
              <a:ext uri="{FF2B5EF4-FFF2-40B4-BE49-F238E27FC236}">
                <a16:creationId xmlns:a16="http://schemas.microsoft.com/office/drawing/2014/main" id="{EACC8193-3407-6C6D-3210-1C23BE0857DC}"/>
              </a:ext>
            </a:extLst>
          </p:cNvPr>
          <p:cNvSpPr/>
          <p:nvPr/>
        </p:nvSpPr>
        <p:spPr>
          <a:xfrm>
            <a:off x="15040308" y="3783114"/>
            <a:ext cx="294640" cy="294639"/>
          </a:xfrm>
          <a:custGeom>
            <a:avLst/>
            <a:gdLst/>
            <a:ahLst/>
            <a:cxnLst/>
            <a:rect l="l" t="t" r="r" b="b"/>
            <a:pathLst>
              <a:path w="294640" h="294639" extrusionOk="0">
                <a:moveTo>
                  <a:pt x="216584"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268238" y="60667"/>
                </a:lnTo>
                <a:lnTo>
                  <a:pt x="285910" y="91000"/>
                </a:lnTo>
                <a:lnTo>
                  <a:pt x="147381" y="91000"/>
                </a:lnTo>
                <a:lnTo>
                  <a:pt x="125720" y="95619"/>
                </a:lnTo>
                <a:lnTo>
                  <a:pt x="108135" y="107694"/>
                </a:lnTo>
                <a:lnTo>
                  <a:pt x="96400" y="125426"/>
                </a:lnTo>
                <a:lnTo>
                  <a:pt x="92288" y="147014"/>
                </a:lnTo>
                <a:lnTo>
                  <a:pt x="96948" y="168481"/>
                </a:lnTo>
                <a:lnTo>
                  <a:pt x="109136" y="185908"/>
                </a:lnTo>
                <a:lnTo>
                  <a:pt x="127032" y="197537"/>
                </a:lnTo>
                <a:lnTo>
                  <a:pt x="148816" y="201610"/>
                </a:lnTo>
                <a:lnTo>
                  <a:pt x="286906" y="201610"/>
                </a:lnTo>
                <a:lnTo>
                  <a:pt x="268239" y="233655"/>
                </a:lnTo>
                <a:lnTo>
                  <a:pt x="216566" y="233655"/>
                </a:lnTo>
                <a:lnTo>
                  <a:pt x="77737" y="233655"/>
                </a:lnTo>
                <a:lnTo>
                  <a:pt x="70177" y="233692"/>
                </a:lnTo>
                <a:lnTo>
                  <a:pt x="37121" y="252602"/>
                </a:lnTo>
                <a:close/>
              </a:path>
              <a:path w="294640" h="294639" extrusionOk="0">
                <a:moveTo>
                  <a:pt x="268238" y="60667"/>
                </a:moveTo>
                <a:lnTo>
                  <a:pt x="216584" y="60667"/>
                </a:lnTo>
                <a:lnTo>
                  <a:pt x="224144" y="60630"/>
                </a:lnTo>
                <a:lnTo>
                  <a:pt x="257201" y="41720"/>
                </a:lnTo>
                <a:lnTo>
                  <a:pt x="268238" y="60667"/>
                </a:lnTo>
                <a:close/>
              </a:path>
              <a:path w="294640" h="294639" extrusionOk="0">
                <a:moveTo>
                  <a:pt x="286906" y="201610"/>
                </a:moveTo>
                <a:lnTo>
                  <a:pt x="148816" y="201610"/>
                </a:lnTo>
                <a:lnTo>
                  <a:pt x="170478" y="196989"/>
                </a:lnTo>
                <a:lnTo>
                  <a:pt x="188062" y="184910"/>
                </a:lnTo>
                <a:lnTo>
                  <a:pt x="199797" y="167177"/>
                </a:lnTo>
                <a:lnTo>
                  <a:pt x="203910" y="145597"/>
                </a:lnTo>
                <a:lnTo>
                  <a:pt x="199250" y="124130"/>
                </a:lnTo>
                <a:lnTo>
                  <a:pt x="187062" y="106703"/>
                </a:lnTo>
                <a:lnTo>
                  <a:pt x="169166" y="95074"/>
                </a:lnTo>
                <a:lnTo>
                  <a:pt x="147381" y="91000"/>
                </a:lnTo>
                <a:lnTo>
                  <a:pt x="285910" y="91000"/>
                </a:lnTo>
                <a:lnTo>
                  <a:pt x="294322" y="105440"/>
                </a:lnTo>
                <a:lnTo>
                  <a:pt x="256594" y="127036"/>
                </a:lnTo>
                <a:lnTo>
                  <a:pt x="257808" y="133567"/>
                </a:lnTo>
                <a:lnTo>
                  <a:pt x="258525" y="140281"/>
                </a:lnTo>
                <a:lnTo>
                  <a:pt x="258525" y="154041"/>
                </a:lnTo>
                <a:lnTo>
                  <a:pt x="257808" y="160755"/>
                </a:lnTo>
                <a:lnTo>
                  <a:pt x="256594" y="167285"/>
                </a:lnTo>
                <a:lnTo>
                  <a:pt x="294322" y="188881"/>
                </a:lnTo>
                <a:lnTo>
                  <a:pt x="286906" y="201610"/>
                </a:lnTo>
                <a:close/>
              </a:path>
              <a:path w="294640" h="294639" extrusionOk="0">
                <a:moveTo>
                  <a:pt x="257201" y="252602"/>
                </a:moveTo>
                <a:lnTo>
                  <a:pt x="224145" y="233692"/>
                </a:lnTo>
                <a:lnTo>
                  <a:pt x="216566" y="233655"/>
                </a:lnTo>
                <a:lnTo>
                  <a:pt x="268239" y="233655"/>
                </a:lnTo>
                <a:lnTo>
                  <a:pt x="257201" y="25260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2" name="Google Shape;112;g3aecab119be_0_198">
            <a:extLst>
              <a:ext uri="{FF2B5EF4-FFF2-40B4-BE49-F238E27FC236}">
                <a16:creationId xmlns:a16="http://schemas.microsoft.com/office/drawing/2014/main" id="{7819B3F7-BBFB-8D9F-2923-53ACBD5A5CED}"/>
              </a:ext>
            </a:extLst>
          </p:cNvPr>
          <p:cNvSpPr/>
          <p:nvPr/>
        </p:nvSpPr>
        <p:spPr>
          <a:xfrm>
            <a:off x="14230922" y="3783114"/>
            <a:ext cx="294640" cy="294639"/>
          </a:xfrm>
          <a:custGeom>
            <a:avLst/>
            <a:gdLst/>
            <a:ahLst/>
            <a:cxnLst/>
            <a:rect l="l" t="t" r="r" b="b"/>
            <a:pathLst>
              <a:path w="294640" h="294639" extrusionOk="0">
                <a:moveTo>
                  <a:pt x="268238"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lnTo>
                  <a:pt x="268238" y="60667"/>
                </a:lnTo>
                <a:close/>
              </a:path>
              <a:path w="294640" h="294639" extrusionOk="0">
                <a:moveTo>
                  <a:pt x="268238" y="60667"/>
                </a:moveTo>
                <a:lnTo>
                  <a:pt x="216584" y="60667"/>
                </a:lnTo>
                <a:lnTo>
                  <a:pt x="224144" y="60630"/>
                </a:lnTo>
                <a:lnTo>
                  <a:pt x="257201" y="41720"/>
                </a:lnTo>
                <a:lnTo>
                  <a:pt x="268238"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77756" y="60667"/>
                </a:lnTo>
                <a:lnTo>
                  <a:pt x="268238" y="60667"/>
                </a:lnTo>
                <a:lnTo>
                  <a:pt x="285899" y="90982"/>
                </a:lnTo>
                <a:lnTo>
                  <a:pt x="147381" y="90982"/>
                </a:lnTo>
                <a:lnTo>
                  <a:pt x="125710" y="95603"/>
                </a:lnTo>
                <a:lnTo>
                  <a:pt x="108122" y="107682"/>
                </a:lnTo>
                <a:lnTo>
                  <a:pt x="96390" y="125415"/>
                </a:lnTo>
                <a:lnTo>
                  <a:pt x="92288" y="146995"/>
                </a:lnTo>
                <a:lnTo>
                  <a:pt x="96948" y="168463"/>
                </a:lnTo>
                <a:lnTo>
                  <a:pt x="109136" y="185889"/>
                </a:lnTo>
                <a:lnTo>
                  <a:pt x="127032" y="197518"/>
                </a:lnTo>
                <a:lnTo>
                  <a:pt x="148816" y="201592"/>
                </a:lnTo>
                <a:lnTo>
                  <a:pt x="286917" y="201592"/>
                </a:lnTo>
                <a:lnTo>
                  <a:pt x="268238" y="233655"/>
                </a:lnTo>
                <a:lnTo>
                  <a:pt x="77737" y="233655"/>
                </a:lnTo>
                <a:lnTo>
                  <a:pt x="70177" y="233692"/>
                </a:lnTo>
                <a:lnTo>
                  <a:pt x="37121" y="252602"/>
                </a:lnTo>
                <a:close/>
              </a:path>
              <a:path w="294640" h="294639" extrusionOk="0">
                <a:moveTo>
                  <a:pt x="286917" y="201592"/>
                </a:moveTo>
                <a:lnTo>
                  <a:pt x="148816" y="201592"/>
                </a:lnTo>
                <a:lnTo>
                  <a:pt x="170480" y="196974"/>
                </a:lnTo>
                <a:lnTo>
                  <a:pt x="188069" y="184898"/>
                </a:lnTo>
                <a:lnTo>
                  <a:pt x="199805" y="167167"/>
                </a:lnTo>
                <a:lnTo>
                  <a:pt x="203910" y="145579"/>
                </a:lnTo>
                <a:lnTo>
                  <a:pt x="199250" y="124111"/>
                </a:lnTo>
                <a:lnTo>
                  <a:pt x="187062" y="106684"/>
                </a:lnTo>
                <a:lnTo>
                  <a:pt x="169166" y="95056"/>
                </a:lnTo>
                <a:lnTo>
                  <a:pt x="147381" y="90982"/>
                </a:lnTo>
                <a:lnTo>
                  <a:pt x="285899" y="90982"/>
                </a:lnTo>
                <a:lnTo>
                  <a:pt x="294322" y="105440"/>
                </a:lnTo>
                <a:lnTo>
                  <a:pt x="256594" y="127036"/>
                </a:lnTo>
                <a:lnTo>
                  <a:pt x="257808" y="133567"/>
                </a:lnTo>
                <a:lnTo>
                  <a:pt x="258525" y="140281"/>
                </a:lnTo>
                <a:lnTo>
                  <a:pt x="258525" y="154041"/>
                </a:lnTo>
                <a:lnTo>
                  <a:pt x="257808" y="160755"/>
                </a:lnTo>
                <a:lnTo>
                  <a:pt x="256594" y="167285"/>
                </a:lnTo>
                <a:lnTo>
                  <a:pt x="294322" y="188881"/>
                </a:lnTo>
                <a:lnTo>
                  <a:pt x="286917" y="20159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 w="294640" h="294639" extrusionOk="0">
                <a:moveTo>
                  <a:pt x="257201" y="252602"/>
                </a:moveTo>
                <a:lnTo>
                  <a:pt x="224144" y="233692"/>
                </a:lnTo>
                <a:lnTo>
                  <a:pt x="216566" y="233655"/>
                </a:lnTo>
                <a:lnTo>
                  <a:pt x="268238" y="233655"/>
                </a:lnTo>
                <a:lnTo>
                  <a:pt x="257201" y="25260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grpSp>
        <p:nvGrpSpPr>
          <p:cNvPr id="113" name="Google Shape;113;g3aecab119be_0_198">
            <a:extLst>
              <a:ext uri="{FF2B5EF4-FFF2-40B4-BE49-F238E27FC236}">
                <a16:creationId xmlns:a16="http://schemas.microsoft.com/office/drawing/2014/main" id="{0927B95D-B6A7-7B25-49D7-6167524FE00E}"/>
              </a:ext>
            </a:extLst>
          </p:cNvPr>
          <p:cNvGrpSpPr/>
          <p:nvPr/>
        </p:nvGrpSpPr>
        <p:grpSpPr>
          <a:xfrm>
            <a:off x="14635952" y="3379359"/>
            <a:ext cx="294004" cy="477335"/>
            <a:chOff x="8997152" y="3379359"/>
            <a:chExt cx="294004" cy="477335"/>
          </a:xfrm>
        </p:grpSpPr>
        <p:pic>
          <p:nvPicPr>
            <p:cNvPr id="114" name="Google Shape;114;g3aecab119be_0_198">
              <a:extLst>
                <a:ext uri="{FF2B5EF4-FFF2-40B4-BE49-F238E27FC236}">
                  <a16:creationId xmlns:a16="http://schemas.microsoft.com/office/drawing/2014/main" id="{68130821-AB09-D0DF-71A7-30A78EBE051B}"/>
                </a:ext>
              </a:extLst>
            </p:cNvPr>
            <p:cNvPicPr preferRelativeResize="0"/>
            <p:nvPr/>
          </p:nvPicPr>
          <p:blipFill rotWithShape="1">
            <a:blip r:embed="rId3">
              <a:alphaModFix/>
            </a:blip>
            <a:srcRect/>
            <a:stretch/>
          </p:blipFill>
          <p:spPr>
            <a:xfrm>
              <a:off x="9070395" y="3764719"/>
              <a:ext cx="147161" cy="91975"/>
            </a:xfrm>
            <a:prstGeom prst="rect">
              <a:avLst/>
            </a:prstGeom>
            <a:noFill/>
            <a:ln>
              <a:noFill/>
            </a:ln>
          </p:spPr>
        </p:pic>
        <p:sp>
          <p:nvSpPr>
            <p:cNvPr id="115" name="Google Shape;115;g3aecab119be_0_198">
              <a:extLst>
                <a:ext uri="{FF2B5EF4-FFF2-40B4-BE49-F238E27FC236}">
                  <a16:creationId xmlns:a16="http://schemas.microsoft.com/office/drawing/2014/main" id="{E08682C0-083B-3051-251B-38CB8B12DC71}"/>
                </a:ext>
              </a:extLst>
            </p:cNvPr>
            <p:cNvSpPr/>
            <p:nvPr/>
          </p:nvSpPr>
          <p:spPr>
            <a:xfrm>
              <a:off x="8997152" y="3379359"/>
              <a:ext cx="294004" cy="348614"/>
            </a:xfrm>
            <a:custGeom>
              <a:avLst/>
              <a:gdLst/>
              <a:ahLst/>
              <a:cxnLst/>
              <a:rect l="l" t="t" r="r" b="b"/>
              <a:pathLst>
                <a:path w="294004" h="348614" extrusionOk="0">
                  <a:moveTo>
                    <a:pt x="220404" y="348569"/>
                  </a:moveTo>
                  <a:lnTo>
                    <a:pt x="165218" y="348569"/>
                  </a:lnTo>
                  <a:lnTo>
                    <a:pt x="165218" y="232404"/>
                  </a:lnTo>
                  <a:lnTo>
                    <a:pt x="162496" y="226941"/>
                  </a:lnTo>
                  <a:lnTo>
                    <a:pt x="92778" y="174661"/>
                  </a:lnTo>
                  <a:lnTo>
                    <a:pt x="91638" y="172380"/>
                  </a:lnTo>
                  <a:lnTo>
                    <a:pt x="91638" y="147639"/>
                  </a:lnTo>
                  <a:lnTo>
                    <a:pt x="100247" y="144052"/>
                  </a:lnTo>
                  <a:lnTo>
                    <a:pt x="133818" y="177623"/>
                  </a:lnTo>
                  <a:lnTo>
                    <a:pt x="139905" y="181669"/>
                  </a:lnTo>
                  <a:lnTo>
                    <a:pt x="146823" y="183018"/>
                  </a:lnTo>
                  <a:lnTo>
                    <a:pt x="153742" y="181669"/>
                  </a:lnTo>
                  <a:lnTo>
                    <a:pt x="159829" y="177623"/>
                  </a:lnTo>
                  <a:lnTo>
                    <a:pt x="193381" y="144052"/>
                  </a:lnTo>
                  <a:lnTo>
                    <a:pt x="202009" y="147639"/>
                  </a:lnTo>
                  <a:lnTo>
                    <a:pt x="202009" y="169842"/>
                  </a:lnTo>
                  <a:lnTo>
                    <a:pt x="200390" y="172454"/>
                  </a:lnTo>
                  <a:lnTo>
                    <a:pt x="173883" y="187317"/>
                  </a:lnTo>
                  <a:lnTo>
                    <a:pt x="192057" y="219307"/>
                  </a:lnTo>
                  <a:lnTo>
                    <a:pt x="232207" y="190304"/>
                  </a:lnTo>
                  <a:lnTo>
                    <a:pt x="238799" y="166936"/>
                  </a:lnTo>
                  <a:lnTo>
                    <a:pt x="238799" y="153838"/>
                  </a:lnTo>
                  <a:lnTo>
                    <a:pt x="235304" y="136571"/>
                  </a:lnTo>
                  <a:lnTo>
                    <a:pt x="225778" y="122454"/>
                  </a:lnTo>
                  <a:lnTo>
                    <a:pt x="211661" y="112928"/>
                  </a:lnTo>
                  <a:lnTo>
                    <a:pt x="194393" y="109432"/>
                  </a:lnTo>
                  <a:lnTo>
                    <a:pt x="185661" y="110285"/>
                  </a:lnTo>
                  <a:lnTo>
                    <a:pt x="177389" y="112789"/>
                  </a:lnTo>
                  <a:lnTo>
                    <a:pt x="169769" y="116867"/>
                  </a:lnTo>
                  <a:lnTo>
                    <a:pt x="162993" y="122438"/>
                  </a:lnTo>
                  <a:lnTo>
                    <a:pt x="146823" y="138607"/>
                  </a:lnTo>
                  <a:lnTo>
                    <a:pt x="130654" y="122438"/>
                  </a:lnTo>
                  <a:lnTo>
                    <a:pt x="123877" y="116867"/>
                  </a:lnTo>
                  <a:lnTo>
                    <a:pt x="116257" y="112789"/>
                  </a:lnTo>
                  <a:lnTo>
                    <a:pt x="107986" y="110285"/>
                  </a:lnTo>
                  <a:lnTo>
                    <a:pt x="99253" y="109432"/>
                  </a:lnTo>
                  <a:lnTo>
                    <a:pt x="81986" y="112928"/>
                  </a:lnTo>
                  <a:lnTo>
                    <a:pt x="67869" y="122454"/>
                  </a:lnTo>
                  <a:lnTo>
                    <a:pt x="58343" y="136571"/>
                  </a:lnTo>
                  <a:lnTo>
                    <a:pt x="54848" y="153838"/>
                  </a:lnTo>
                  <a:lnTo>
                    <a:pt x="54848" y="170007"/>
                  </a:lnTo>
                  <a:lnTo>
                    <a:pt x="72617" y="205529"/>
                  </a:lnTo>
                  <a:lnTo>
                    <a:pt x="128428" y="247396"/>
                  </a:lnTo>
                  <a:lnTo>
                    <a:pt x="128428" y="348569"/>
                  </a:lnTo>
                  <a:lnTo>
                    <a:pt x="73243" y="348569"/>
                  </a:lnTo>
                  <a:lnTo>
                    <a:pt x="73243" y="337900"/>
                  </a:lnTo>
                  <a:lnTo>
                    <a:pt x="70589" y="311715"/>
                  </a:lnTo>
                  <a:lnTo>
                    <a:pt x="63006" y="286775"/>
                  </a:lnTo>
                  <a:lnTo>
                    <a:pt x="51063" y="263457"/>
                  </a:lnTo>
                  <a:lnTo>
                    <a:pt x="35330" y="242135"/>
                  </a:lnTo>
                  <a:lnTo>
                    <a:pt x="17690" y="216759"/>
                  </a:lnTo>
                  <a:lnTo>
                    <a:pt x="5654" y="187878"/>
                  </a:lnTo>
                  <a:lnTo>
                    <a:pt x="0" y="156253"/>
                  </a:lnTo>
                  <a:lnTo>
                    <a:pt x="1502" y="122640"/>
                  </a:lnTo>
                  <a:lnTo>
                    <a:pt x="16708" y="77345"/>
                  </a:lnTo>
                  <a:lnTo>
                    <a:pt x="45257" y="39880"/>
                  </a:lnTo>
                  <a:lnTo>
                    <a:pt x="84060" y="13135"/>
                  </a:lnTo>
                  <a:lnTo>
                    <a:pt x="130029" y="0"/>
                  </a:lnTo>
                  <a:lnTo>
                    <a:pt x="181177" y="3094"/>
                  </a:lnTo>
                  <a:lnTo>
                    <a:pt x="226100" y="22218"/>
                  </a:lnTo>
                  <a:lnTo>
                    <a:pt x="261845" y="54417"/>
                  </a:lnTo>
                  <a:lnTo>
                    <a:pt x="285457" y="96737"/>
                  </a:lnTo>
                  <a:lnTo>
                    <a:pt x="293985" y="146223"/>
                  </a:lnTo>
                  <a:lnTo>
                    <a:pt x="291497" y="173273"/>
                  </a:lnTo>
                  <a:lnTo>
                    <a:pt x="284332" y="198672"/>
                  </a:lnTo>
                  <a:lnTo>
                    <a:pt x="272938" y="221980"/>
                  </a:lnTo>
                  <a:lnTo>
                    <a:pt x="242141" y="263862"/>
                  </a:lnTo>
                  <a:lnTo>
                    <a:pt x="230386" y="287033"/>
                  </a:lnTo>
                  <a:lnTo>
                    <a:pt x="222980" y="311839"/>
                  </a:lnTo>
                  <a:lnTo>
                    <a:pt x="220404" y="337845"/>
                  </a:lnTo>
                  <a:lnTo>
                    <a:pt x="220404" y="34856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grpSp>
      <p:sp>
        <p:nvSpPr>
          <p:cNvPr id="116" name="Google Shape;116;g3aecab119be_0_198">
            <a:extLst>
              <a:ext uri="{FF2B5EF4-FFF2-40B4-BE49-F238E27FC236}">
                <a16:creationId xmlns:a16="http://schemas.microsoft.com/office/drawing/2014/main" id="{B464329C-7B1A-2263-440B-3855767B1EBD}"/>
              </a:ext>
            </a:extLst>
          </p:cNvPr>
          <p:cNvSpPr/>
          <p:nvPr/>
        </p:nvSpPr>
        <p:spPr>
          <a:xfrm>
            <a:off x="14764380" y="3268050"/>
            <a:ext cx="36829" cy="55245"/>
          </a:xfrm>
          <a:custGeom>
            <a:avLst/>
            <a:gdLst/>
            <a:ahLst/>
            <a:cxnLst/>
            <a:rect l="l" t="t" r="r" b="b"/>
            <a:pathLst>
              <a:path w="36829" h="55245" extrusionOk="0">
                <a:moveTo>
                  <a:pt x="36790" y="55185"/>
                </a:moveTo>
                <a:lnTo>
                  <a:pt x="0" y="55185"/>
                </a:lnTo>
                <a:lnTo>
                  <a:pt x="0" y="0"/>
                </a:lnTo>
                <a:lnTo>
                  <a:pt x="36790" y="0"/>
                </a:lnTo>
                <a:lnTo>
                  <a:pt x="36790" y="5518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7" name="Google Shape;117;g3aecab119be_0_198">
            <a:extLst>
              <a:ext uri="{FF2B5EF4-FFF2-40B4-BE49-F238E27FC236}">
                <a16:creationId xmlns:a16="http://schemas.microsoft.com/office/drawing/2014/main" id="{AFA90139-34F4-CA30-44D5-93F383BC6562}"/>
              </a:ext>
            </a:extLst>
          </p:cNvPr>
          <p:cNvSpPr/>
          <p:nvPr/>
        </p:nvSpPr>
        <p:spPr>
          <a:xfrm>
            <a:off x="14985123"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8" name="Google Shape;118;g3aecab119be_0_198">
            <a:extLst>
              <a:ext uri="{FF2B5EF4-FFF2-40B4-BE49-F238E27FC236}">
                <a16:creationId xmlns:a16="http://schemas.microsoft.com/office/drawing/2014/main" id="{5C262D17-D782-6432-006C-EC913946FBCE}"/>
              </a:ext>
            </a:extLst>
          </p:cNvPr>
          <p:cNvSpPr/>
          <p:nvPr/>
        </p:nvSpPr>
        <p:spPr>
          <a:xfrm>
            <a:off x="14525244"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19" name="Google Shape;119;g3aecab119be_0_198">
            <a:extLst>
              <a:ext uri="{FF2B5EF4-FFF2-40B4-BE49-F238E27FC236}">
                <a16:creationId xmlns:a16="http://schemas.microsoft.com/office/drawing/2014/main" id="{48C7FA4D-B9EF-15A8-DB80-C2185367F86E}"/>
              </a:ext>
            </a:extLst>
          </p:cNvPr>
          <p:cNvSpPr/>
          <p:nvPr/>
        </p:nvSpPr>
        <p:spPr>
          <a:xfrm>
            <a:off x="14912840" y="3655664"/>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0" name="Google Shape;120;g3aecab119be_0_198">
            <a:extLst>
              <a:ext uri="{FF2B5EF4-FFF2-40B4-BE49-F238E27FC236}">
                <a16:creationId xmlns:a16="http://schemas.microsoft.com/office/drawing/2014/main" id="{0D4A10CC-FABC-A84E-D503-153C3E1EBF78}"/>
              </a:ext>
            </a:extLst>
          </p:cNvPr>
          <p:cNvSpPr/>
          <p:nvPr/>
        </p:nvSpPr>
        <p:spPr>
          <a:xfrm>
            <a:off x="14587663" y="3330469"/>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1" name="Google Shape;121;g3aecab119be_0_198">
            <a:extLst>
              <a:ext uri="{FF2B5EF4-FFF2-40B4-BE49-F238E27FC236}">
                <a16:creationId xmlns:a16="http://schemas.microsoft.com/office/drawing/2014/main" id="{7CB88D47-EEE9-B5AD-48BC-4497D960A98C}"/>
              </a:ext>
            </a:extLst>
          </p:cNvPr>
          <p:cNvSpPr/>
          <p:nvPr/>
        </p:nvSpPr>
        <p:spPr>
          <a:xfrm>
            <a:off x="14912840" y="3330474"/>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2" name="Google Shape;122;g3aecab119be_0_198">
            <a:extLst>
              <a:ext uri="{FF2B5EF4-FFF2-40B4-BE49-F238E27FC236}">
                <a16:creationId xmlns:a16="http://schemas.microsoft.com/office/drawing/2014/main" id="{D9C46DE7-F524-7815-A648-39F5DE1846E5}"/>
              </a:ext>
            </a:extLst>
          </p:cNvPr>
          <p:cNvSpPr/>
          <p:nvPr/>
        </p:nvSpPr>
        <p:spPr>
          <a:xfrm>
            <a:off x="14587645" y="3655651"/>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23" name="Google Shape;123;g3aecab119be_0_198">
            <a:extLst>
              <a:ext uri="{FF2B5EF4-FFF2-40B4-BE49-F238E27FC236}">
                <a16:creationId xmlns:a16="http://schemas.microsoft.com/office/drawing/2014/main" id="{6218B619-44E0-3438-1EFE-6563880E8637}"/>
              </a:ext>
            </a:extLst>
          </p:cNvPr>
          <p:cNvPicPr preferRelativeResize="0"/>
          <p:nvPr/>
        </p:nvPicPr>
        <p:blipFill rotWithShape="1">
          <a:blip r:embed="rId4">
            <a:alphaModFix/>
          </a:blip>
          <a:srcRect/>
          <a:stretch/>
        </p:blipFill>
        <p:spPr>
          <a:xfrm>
            <a:off x="14497504" y="4079203"/>
            <a:ext cx="125252" cy="82502"/>
          </a:xfrm>
          <a:prstGeom prst="rect">
            <a:avLst/>
          </a:prstGeom>
          <a:noFill/>
          <a:ln>
            <a:noFill/>
          </a:ln>
        </p:spPr>
      </p:pic>
      <p:pic>
        <p:nvPicPr>
          <p:cNvPr id="124" name="Google Shape;124;g3aecab119be_0_198">
            <a:extLst>
              <a:ext uri="{FF2B5EF4-FFF2-40B4-BE49-F238E27FC236}">
                <a16:creationId xmlns:a16="http://schemas.microsoft.com/office/drawing/2014/main" id="{69BA5EA4-C5FB-0779-E96E-A9874D5E6710}"/>
              </a:ext>
            </a:extLst>
          </p:cNvPr>
          <p:cNvPicPr preferRelativeResize="0"/>
          <p:nvPr/>
        </p:nvPicPr>
        <p:blipFill rotWithShape="1">
          <a:blip r:embed="rId5">
            <a:alphaModFix/>
          </a:blip>
          <a:srcRect/>
          <a:stretch/>
        </p:blipFill>
        <p:spPr>
          <a:xfrm>
            <a:off x="14942795" y="4079938"/>
            <a:ext cx="123909" cy="81766"/>
          </a:xfrm>
          <a:prstGeom prst="rect">
            <a:avLst/>
          </a:prstGeom>
          <a:noFill/>
          <a:ln>
            <a:noFill/>
          </a:ln>
        </p:spPr>
      </p:pic>
      <p:sp>
        <p:nvSpPr>
          <p:cNvPr id="125" name="Google Shape;125;g3aecab119be_0_198">
            <a:extLst>
              <a:ext uri="{FF2B5EF4-FFF2-40B4-BE49-F238E27FC236}">
                <a16:creationId xmlns:a16="http://schemas.microsoft.com/office/drawing/2014/main" id="{4B824071-99E2-158A-DE47-7056DDC4AE9E}"/>
              </a:ext>
            </a:extLst>
          </p:cNvPr>
          <p:cNvSpPr/>
          <p:nvPr/>
        </p:nvSpPr>
        <p:spPr>
          <a:xfrm>
            <a:off x="14249317" y="3194469"/>
            <a:ext cx="1067434" cy="554354"/>
          </a:xfrm>
          <a:custGeom>
            <a:avLst/>
            <a:gdLst/>
            <a:ahLst/>
            <a:cxnLst/>
            <a:rect l="l" t="t" r="r" b="b"/>
            <a:pathLst>
              <a:path w="1067434" h="554354" extrusionOk="0">
                <a:moveTo>
                  <a:pt x="1063368" y="554117"/>
                </a:moveTo>
                <a:lnTo>
                  <a:pt x="1026872" y="549592"/>
                </a:lnTo>
                <a:lnTo>
                  <a:pt x="1028289" y="536462"/>
                </a:lnTo>
                <a:lnTo>
                  <a:pt x="1029307" y="523234"/>
                </a:lnTo>
                <a:lnTo>
                  <a:pt x="1029922" y="509954"/>
                </a:lnTo>
                <a:lnTo>
                  <a:pt x="1030128" y="496669"/>
                </a:lnTo>
                <a:lnTo>
                  <a:pt x="1027559" y="449716"/>
                </a:lnTo>
                <a:lnTo>
                  <a:pt x="1020020" y="404104"/>
                </a:lnTo>
                <a:lnTo>
                  <a:pt x="1007762" y="360066"/>
                </a:lnTo>
                <a:lnTo>
                  <a:pt x="991036" y="317835"/>
                </a:lnTo>
                <a:lnTo>
                  <a:pt x="970095" y="277643"/>
                </a:lnTo>
                <a:lnTo>
                  <a:pt x="945190" y="239725"/>
                </a:lnTo>
                <a:lnTo>
                  <a:pt x="916572" y="204312"/>
                </a:lnTo>
                <a:lnTo>
                  <a:pt x="884494" y="171638"/>
                </a:lnTo>
                <a:lnTo>
                  <a:pt x="849206" y="141935"/>
                </a:lnTo>
                <a:lnTo>
                  <a:pt x="810960" y="115437"/>
                </a:lnTo>
                <a:lnTo>
                  <a:pt x="770008" y="92377"/>
                </a:lnTo>
                <a:lnTo>
                  <a:pt x="726601" y="72987"/>
                </a:lnTo>
                <a:lnTo>
                  <a:pt x="680991" y="57500"/>
                </a:lnTo>
                <a:lnTo>
                  <a:pt x="633430" y="46150"/>
                </a:lnTo>
                <a:lnTo>
                  <a:pt x="584169" y="39169"/>
                </a:lnTo>
                <a:lnTo>
                  <a:pt x="533459" y="36790"/>
                </a:lnTo>
                <a:lnTo>
                  <a:pt x="482749" y="39169"/>
                </a:lnTo>
                <a:lnTo>
                  <a:pt x="433488" y="46150"/>
                </a:lnTo>
                <a:lnTo>
                  <a:pt x="385927" y="57500"/>
                </a:lnTo>
                <a:lnTo>
                  <a:pt x="340317" y="72987"/>
                </a:lnTo>
                <a:lnTo>
                  <a:pt x="296910" y="92377"/>
                </a:lnTo>
                <a:lnTo>
                  <a:pt x="255958" y="115437"/>
                </a:lnTo>
                <a:lnTo>
                  <a:pt x="217712" y="141935"/>
                </a:lnTo>
                <a:lnTo>
                  <a:pt x="182424" y="171638"/>
                </a:lnTo>
                <a:lnTo>
                  <a:pt x="150346" y="204312"/>
                </a:lnTo>
                <a:lnTo>
                  <a:pt x="121728" y="239725"/>
                </a:lnTo>
                <a:lnTo>
                  <a:pt x="96823" y="277643"/>
                </a:lnTo>
                <a:lnTo>
                  <a:pt x="75882" y="317835"/>
                </a:lnTo>
                <a:lnTo>
                  <a:pt x="59156" y="360066"/>
                </a:lnTo>
                <a:lnTo>
                  <a:pt x="46898" y="404104"/>
                </a:lnTo>
                <a:lnTo>
                  <a:pt x="39359" y="449716"/>
                </a:lnTo>
                <a:lnTo>
                  <a:pt x="36790" y="496669"/>
                </a:lnTo>
                <a:lnTo>
                  <a:pt x="36996" y="509954"/>
                </a:lnTo>
                <a:lnTo>
                  <a:pt x="37611" y="523234"/>
                </a:lnTo>
                <a:lnTo>
                  <a:pt x="38629" y="536462"/>
                </a:lnTo>
                <a:lnTo>
                  <a:pt x="40046" y="549592"/>
                </a:lnTo>
                <a:lnTo>
                  <a:pt x="3531" y="554117"/>
                </a:lnTo>
                <a:lnTo>
                  <a:pt x="1986" y="539863"/>
                </a:lnTo>
                <a:lnTo>
                  <a:pt x="882" y="525503"/>
                </a:lnTo>
                <a:lnTo>
                  <a:pt x="220" y="511088"/>
                </a:lnTo>
                <a:lnTo>
                  <a:pt x="0" y="496669"/>
                </a:lnTo>
                <a:lnTo>
                  <a:pt x="2184" y="451526"/>
                </a:lnTo>
                <a:lnTo>
                  <a:pt x="8610" y="407507"/>
                </a:lnTo>
                <a:lnTo>
                  <a:pt x="19087" y="364786"/>
                </a:lnTo>
                <a:lnTo>
                  <a:pt x="33428" y="323540"/>
                </a:lnTo>
                <a:lnTo>
                  <a:pt x="51440" y="283948"/>
                </a:lnTo>
                <a:lnTo>
                  <a:pt x="72936" y="246184"/>
                </a:lnTo>
                <a:lnTo>
                  <a:pt x="97724" y="210426"/>
                </a:lnTo>
                <a:lnTo>
                  <a:pt x="125615" y="176850"/>
                </a:lnTo>
                <a:lnTo>
                  <a:pt x="156420" y="145634"/>
                </a:lnTo>
                <a:lnTo>
                  <a:pt x="189949" y="116953"/>
                </a:lnTo>
                <a:lnTo>
                  <a:pt x="226012" y="90985"/>
                </a:lnTo>
                <a:lnTo>
                  <a:pt x="264418" y="67906"/>
                </a:lnTo>
                <a:lnTo>
                  <a:pt x="304979" y="47893"/>
                </a:lnTo>
                <a:lnTo>
                  <a:pt x="347505" y="31123"/>
                </a:lnTo>
                <a:lnTo>
                  <a:pt x="391806" y="17771"/>
                </a:lnTo>
                <a:lnTo>
                  <a:pt x="437691" y="8016"/>
                </a:lnTo>
                <a:lnTo>
                  <a:pt x="484972" y="2033"/>
                </a:lnTo>
                <a:lnTo>
                  <a:pt x="533459" y="0"/>
                </a:lnTo>
                <a:lnTo>
                  <a:pt x="581946" y="2033"/>
                </a:lnTo>
                <a:lnTo>
                  <a:pt x="629227" y="8016"/>
                </a:lnTo>
                <a:lnTo>
                  <a:pt x="675112" y="17771"/>
                </a:lnTo>
                <a:lnTo>
                  <a:pt x="719413" y="31123"/>
                </a:lnTo>
                <a:lnTo>
                  <a:pt x="761939" y="47893"/>
                </a:lnTo>
                <a:lnTo>
                  <a:pt x="802500" y="67906"/>
                </a:lnTo>
                <a:lnTo>
                  <a:pt x="840906" y="90985"/>
                </a:lnTo>
                <a:lnTo>
                  <a:pt x="876969" y="116953"/>
                </a:lnTo>
                <a:lnTo>
                  <a:pt x="910498" y="145634"/>
                </a:lnTo>
                <a:lnTo>
                  <a:pt x="941303" y="176850"/>
                </a:lnTo>
                <a:lnTo>
                  <a:pt x="969194" y="210426"/>
                </a:lnTo>
                <a:lnTo>
                  <a:pt x="993982" y="246184"/>
                </a:lnTo>
                <a:lnTo>
                  <a:pt x="1015478" y="283948"/>
                </a:lnTo>
                <a:lnTo>
                  <a:pt x="1033490" y="323540"/>
                </a:lnTo>
                <a:lnTo>
                  <a:pt x="1047831" y="364786"/>
                </a:lnTo>
                <a:lnTo>
                  <a:pt x="1058308" y="407507"/>
                </a:lnTo>
                <a:lnTo>
                  <a:pt x="1064734" y="451526"/>
                </a:lnTo>
                <a:lnTo>
                  <a:pt x="1066919" y="496669"/>
                </a:lnTo>
                <a:lnTo>
                  <a:pt x="1066698" y="511088"/>
                </a:lnTo>
                <a:lnTo>
                  <a:pt x="1066033" y="525503"/>
                </a:lnTo>
                <a:lnTo>
                  <a:pt x="1064924" y="539863"/>
                </a:lnTo>
                <a:lnTo>
                  <a:pt x="1063368" y="55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126" name="Google Shape;126;g3aecab119be_0_198">
            <a:extLst>
              <a:ext uri="{FF2B5EF4-FFF2-40B4-BE49-F238E27FC236}">
                <a16:creationId xmlns:a16="http://schemas.microsoft.com/office/drawing/2014/main" id="{57A508D8-ADCA-8EC0-1A00-6BBAB739775E}"/>
              </a:ext>
            </a:extLst>
          </p:cNvPr>
          <p:cNvPicPr preferRelativeResize="0"/>
          <p:nvPr/>
        </p:nvPicPr>
        <p:blipFill rotWithShape="1">
          <a:blip r:embed="rId6">
            <a:alphaModFix/>
          </a:blip>
          <a:srcRect/>
          <a:stretch/>
        </p:blipFill>
        <p:spPr>
          <a:xfrm>
            <a:off x="14672405" y="3911880"/>
            <a:ext cx="220741" cy="386298"/>
          </a:xfrm>
          <a:prstGeom prst="rect">
            <a:avLst/>
          </a:prstGeom>
          <a:noFill/>
          <a:ln>
            <a:noFill/>
          </a:ln>
        </p:spPr>
      </p:pic>
      <p:sp>
        <p:nvSpPr>
          <p:cNvPr id="127" name="Google Shape;127;g3aecab119be_0_198">
            <a:extLst>
              <a:ext uri="{FF2B5EF4-FFF2-40B4-BE49-F238E27FC236}">
                <a16:creationId xmlns:a16="http://schemas.microsoft.com/office/drawing/2014/main" id="{24193E71-B175-4436-1FB4-67CA898DFD66}"/>
              </a:ext>
            </a:extLst>
          </p:cNvPr>
          <p:cNvSpPr txBox="1"/>
          <p:nvPr/>
        </p:nvSpPr>
        <p:spPr>
          <a:xfrm>
            <a:off x="3255036" y="729382"/>
            <a:ext cx="1334854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dirty="0">
                <a:solidFill>
                  <a:schemeClr val="dk1"/>
                </a:solidFill>
                <a:latin typeface="Arial"/>
                <a:ea typeface="Arial"/>
                <a:cs typeface="Arial"/>
                <a:sym typeface="Arial"/>
              </a:rPr>
              <a:t>Background of Regulatory Changes</a:t>
            </a:r>
            <a:endParaRPr sz="3200" b="1" u="sng" dirty="0">
              <a:solidFill>
                <a:schemeClr val="dk1"/>
              </a:solidFill>
              <a:latin typeface="Trebuchet MS"/>
              <a:ea typeface="Trebuchet MS"/>
              <a:cs typeface="Trebuchet MS"/>
              <a:sym typeface="Trebuchet MS"/>
            </a:endParaRPr>
          </a:p>
        </p:txBody>
      </p:sp>
      <p:sp>
        <p:nvSpPr>
          <p:cNvPr id="128" name="Google Shape;128;g3aecab119be_0_198">
            <a:extLst>
              <a:ext uri="{FF2B5EF4-FFF2-40B4-BE49-F238E27FC236}">
                <a16:creationId xmlns:a16="http://schemas.microsoft.com/office/drawing/2014/main" id="{A86A8D97-3D69-1AB2-7BC6-BB89D4F98E21}"/>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5</a:t>
            </a:fld>
            <a:endParaRPr/>
          </a:p>
        </p:txBody>
      </p:sp>
      <p:sp>
        <p:nvSpPr>
          <p:cNvPr id="5" name="TextBox 4">
            <a:extLst>
              <a:ext uri="{FF2B5EF4-FFF2-40B4-BE49-F238E27FC236}">
                <a16:creationId xmlns:a16="http://schemas.microsoft.com/office/drawing/2014/main" id="{51D1043E-890E-5D4A-528E-B0F0905B3585}"/>
              </a:ext>
            </a:extLst>
          </p:cNvPr>
          <p:cNvSpPr txBox="1"/>
          <p:nvPr/>
        </p:nvSpPr>
        <p:spPr>
          <a:xfrm>
            <a:off x="11297920" y="1891292"/>
            <a:ext cx="6262628" cy="5262979"/>
          </a:xfrm>
          <a:prstGeom prst="rect">
            <a:avLst/>
          </a:prstGeom>
          <a:solidFill>
            <a:schemeClr val="bg1">
              <a:lumMod val="85000"/>
            </a:schemeClr>
          </a:solidFill>
          <a:ln>
            <a:noFill/>
          </a:ln>
        </p:spPr>
        <p:txBody>
          <a:bodyPr wrap="square">
            <a:spAutoFit/>
          </a:bodyPr>
          <a:lstStyle/>
          <a:p>
            <a:r>
              <a:rPr lang="en-US" sz="2400" b="1" dirty="0"/>
              <a:t>Key Requirements for Improvement:</a:t>
            </a:r>
          </a:p>
          <a:p>
            <a:r>
              <a:rPr lang="en-US" sz="2400" b="1" dirty="0"/>
              <a:t>Industry Quality:</a:t>
            </a:r>
            <a:r>
              <a:rPr lang="en-US" sz="2400" dirty="0"/>
              <a:t> Enhancing capital requirements, corporate governance, and transparency.</a:t>
            </a:r>
          </a:p>
          <a:p>
            <a:r>
              <a:rPr lang="en-US" sz="2400" b="1" dirty="0"/>
              <a:t>Protection:</a:t>
            </a:r>
            <a:r>
              <a:rPr lang="en-US" sz="2400" dirty="0"/>
              <a:t> Increasing legal protection for both business operators (Issuers) and investors.</a:t>
            </a:r>
          </a:p>
          <a:p>
            <a:r>
              <a:rPr lang="en-US" sz="2400" b="1" dirty="0"/>
              <a:t>Legal Framework:</a:t>
            </a:r>
            <a:r>
              <a:rPr lang="en-US" sz="2400" dirty="0"/>
              <a:t> Establishing a more comprehensive legal basis and reference for the licensing and supervision of SCF activities.</a:t>
            </a:r>
          </a:p>
          <a:p>
            <a:r>
              <a:rPr lang="en-US" sz="2400" b="1" dirty="0"/>
              <a:t>Regulatory Alignment:</a:t>
            </a:r>
            <a:r>
              <a:rPr lang="en-US" sz="2400" dirty="0"/>
              <a:t> Adjusting existing provisions to align with the mandates of the Financial Sector Omnibus Law (UU P2SK).</a:t>
            </a:r>
          </a:p>
        </p:txBody>
      </p:sp>
      <p:sp>
        <p:nvSpPr>
          <p:cNvPr id="6" name="Triangle 5">
            <a:extLst>
              <a:ext uri="{FF2B5EF4-FFF2-40B4-BE49-F238E27FC236}">
                <a16:creationId xmlns:a16="http://schemas.microsoft.com/office/drawing/2014/main" id="{E94DE885-A90B-4313-14F2-37D08D9E44A6}"/>
              </a:ext>
            </a:extLst>
          </p:cNvPr>
          <p:cNvSpPr/>
          <p:nvPr/>
        </p:nvSpPr>
        <p:spPr>
          <a:xfrm rot="5400000">
            <a:off x="681963" y="2013342"/>
            <a:ext cx="334528" cy="202940"/>
          </a:xfrm>
          <a:prstGeom prs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7">
            <a:extLst>
              <a:ext uri="{FF2B5EF4-FFF2-40B4-BE49-F238E27FC236}">
                <a16:creationId xmlns:a16="http://schemas.microsoft.com/office/drawing/2014/main" id="{E983C995-33A4-D2E8-394E-34958006E951}"/>
              </a:ext>
            </a:extLst>
          </p:cNvPr>
          <p:cNvSpPr/>
          <p:nvPr/>
        </p:nvSpPr>
        <p:spPr>
          <a:xfrm>
            <a:off x="11844670" y="7731447"/>
            <a:ext cx="4954772" cy="171008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These improvements are accommodated in </a:t>
            </a:r>
            <a:r>
              <a:rPr lang="en-US" sz="2400" b="1" dirty="0"/>
              <a:t>POJK 17/2025</a:t>
            </a:r>
            <a:r>
              <a:rPr lang="en-US" sz="2400" dirty="0"/>
              <a:t>, which replaces and repeals POJK 57/2020 and POJK 16/2021.</a:t>
            </a:r>
          </a:p>
        </p:txBody>
      </p:sp>
      <p:sp>
        <p:nvSpPr>
          <p:cNvPr id="9" name="Triangle 8">
            <a:extLst>
              <a:ext uri="{FF2B5EF4-FFF2-40B4-BE49-F238E27FC236}">
                <a16:creationId xmlns:a16="http://schemas.microsoft.com/office/drawing/2014/main" id="{A22D0359-B536-7493-E9BF-1364E8CCAC03}"/>
              </a:ext>
            </a:extLst>
          </p:cNvPr>
          <p:cNvSpPr/>
          <p:nvPr/>
        </p:nvSpPr>
        <p:spPr>
          <a:xfrm rot="5400000">
            <a:off x="681963" y="3376508"/>
            <a:ext cx="334528" cy="202940"/>
          </a:xfrm>
          <a:prstGeom prst="triangl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3D8E54C7-4169-0124-5534-A9C472C092C0}"/>
              </a:ext>
            </a:extLst>
          </p:cNvPr>
          <p:cNvSpPr txBox="1"/>
          <p:nvPr/>
        </p:nvSpPr>
        <p:spPr>
          <a:xfrm>
            <a:off x="1283484" y="3178593"/>
            <a:ext cx="9130794" cy="6370975"/>
          </a:xfrm>
          <a:prstGeom prst="rect">
            <a:avLst/>
          </a:prstGeom>
          <a:noFill/>
        </p:spPr>
        <p:txBody>
          <a:bodyPr wrap="square">
            <a:spAutoFit/>
          </a:bodyPr>
          <a:lstStyle/>
          <a:p>
            <a:r>
              <a:rPr lang="en-US" sz="2400" b="1" dirty="0"/>
              <a:t>Mandate of the Financial Sector Omnibus Law (UU P2SK)</a:t>
            </a:r>
          </a:p>
          <a:p>
            <a:r>
              <a:rPr lang="en-US" sz="2400" dirty="0"/>
              <a:t>Based on Chapter V, Articles 69A and 69B Paragraph (4) of the UU P2SK:</a:t>
            </a:r>
          </a:p>
          <a:p>
            <a:r>
              <a:rPr lang="en-US" sz="2400" b="1" dirty="0"/>
              <a:t>OJK Authority:</a:t>
            </a:r>
            <a:r>
              <a:rPr lang="en-US" sz="2400" dirty="0"/>
              <a:t> OJK regulates the maximum funding limits and investor requirements for SCF.</a:t>
            </a:r>
          </a:p>
          <a:p>
            <a:r>
              <a:rPr lang="en-US" sz="2400" b="1" dirty="0"/>
              <a:t>Licensing:</a:t>
            </a:r>
            <a:r>
              <a:rPr lang="en-US" sz="2400" dirty="0"/>
              <a:t> SCF Platforms are mandatory required to obtain a business license from OJK.</a:t>
            </a:r>
          </a:p>
          <a:p>
            <a:r>
              <a:rPr lang="en-US" sz="2400" b="1" dirty="0"/>
              <a:t>LJK Approvals:</a:t>
            </a:r>
            <a:r>
              <a:rPr lang="en-US" sz="2400" dirty="0"/>
              <a:t> Platforms that are already Financial Service Institutions (LJK) licensed by OJK must obtain additional OJK approval.</a:t>
            </a:r>
          </a:p>
          <a:p>
            <a:r>
              <a:rPr lang="en-US" sz="2400" b="1" dirty="0"/>
              <a:t>Secondary Market:</a:t>
            </a:r>
            <a:r>
              <a:rPr lang="en-US" sz="2400" dirty="0"/>
              <a:t> OJK has the authority to exempt share transfers via deed for secondary market trading on SCF platforms.</a:t>
            </a:r>
          </a:p>
          <a:p>
            <a:r>
              <a:rPr lang="en-US" sz="2400" b="1" dirty="0"/>
              <a:t>Transparency:</a:t>
            </a:r>
            <a:r>
              <a:rPr lang="en-US" sz="2400" dirty="0"/>
              <a:t> Platform must ensure the completeness, adequacy, objectivity, and clarity of Issuer documents while upholding the Principle of Transparency.</a:t>
            </a:r>
          </a:p>
          <a:p>
            <a:r>
              <a:rPr lang="en-US" sz="2400" b="1" dirty="0"/>
              <a:t>Exclusivity:</a:t>
            </a:r>
            <a:r>
              <a:rPr lang="en-US" sz="2400" dirty="0"/>
              <a:t> Issuers are prohibited from issuing securities through more than one Platform.</a:t>
            </a:r>
          </a:p>
        </p:txBody>
      </p:sp>
      <p:sp>
        <p:nvSpPr>
          <p:cNvPr id="12" name="Right Arrow 11">
            <a:extLst>
              <a:ext uri="{FF2B5EF4-FFF2-40B4-BE49-F238E27FC236}">
                <a16:creationId xmlns:a16="http://schemas.microsoft.com/office/drawing/2014/main" id="{CF4BB2E9-9BA8-F2C9-2F2F-53B4BC4590E9}"/>
              </a:ext>
            </a:extLst>
          </p:cNvPr>
          <p:cNvSpPr/>
          <p:nvPr/>
        </p:nvSpPr>
        <p:spPr>
          <a:xfrm>
            <a:off x="10561440" y="4161704"/>
            <a:ext cx="496225" cy="151892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DD8794CE-E859-CD08-186E-89D616BB5219}"/>
              </a:ext>
            </a:extLst>
          </p:cNvPr>
          <p:cNvSpPr txBox="1"/>
          <p:nvPr/>
        </p:nvSpPr>
        <p:spPr>
          <a:xfrm>
            <a:off x="1283484" y="1838742"/>
            <a:ext cx="8978115" cy="1200329"/>
          </a:xfrm>
          <a:prstGeom prst="rect">
            <a:avLst/>
          </a:prstGeom>
          <a:noFill/>
        </p:spPr>
        <p:txBody>
          <a:bodyPr wrap="square">
            <a:spAutoFit/>
          </a:bodyPr>
          <a:lstStyle/>
          <a:p>
            <a:pPr lvl="0" algn="just"/>
            <a:r>
              <a:rPr lang="en-US" sz="2400" u="none" strike="noStrike" dirty="0">
                <a:solidFill>
                  <a:srgbClr val="000000"/>
                </a:solidFill>
                <a:effectLst/>
                <a:latin typeface="+mn-lt"/>
                <a:ea typeface="Times New Roman" panose="02020603050405020304" pitchFamily="18" charset="0"/>
              </a:rPr>
              <a:t>The quality of the Securities Crowdfunding (SCF) industry requires enhancement due to </a:t>
            </a:r>
            <a:r>
              <a:rPr lang="en-US" sz="2400" b="1" u="none" strike="noStrike" dirty="0">
                <a:solidFill>
                  <a:srgbClr val="000000"/>
                </a:solidFill>
                <a:effectLst/>
                <a:latin typeface="+mn-lt"/>
                <a:ea typeface="Times New Roman" panose="02020603050405020304" pitchFamily="18" charset="0"/>
              </a:rPr>
              <a:t>insufficient levels of compliance </a:t>
            </a:r>
            <a:r>
              <a:rPr lang="en-US" sz="2400" u="none" strike="noStrike" dirty="0">
                <a:solidFill>
                  <a:srgbClr val="000000"/>
                </a:solidFill>
                <a:effectLst/>
                <a:latin typeface="+mn-lt"/>
                <a:ea typeface="Times New Roman" panose="02020603050405020304" pitchFamily="18" charset="0"/>
              </a:rPr>
              <a:t>and </a:t>
            </a:r>
            <a:r>
              <a:rPr lang="en-US" sz="2400" b="1" u="none" strike="noStrike" dirty="0">
                <a:solidFill>
                  <a:srgbClr val="000000"/>
                </a:solidFill>
                <a:effectLst/>
                <a:latin typeface="+mn-lt"/>
                <a:ea typeface="Times New Roman" panose="02020603050405020304" pitchFamily="18" charset="0"/>
              </a:rPr>
              <a:t>corporate governance</a:t>
            </a:r>
            <a:r>
              <a:rPr lang="en-US" sz="2400" u="none" strike="noStrike" dirty="0">
                <a:solidFill>
                  <a:srgbClr val="000000"/>
                </a:solidFill>
                <a:effectLst/>
                <a:latin typeface="+mn-lt"/>
                <a:ea typeface="Times New Roman" panose="02020603050405020304" pitchFamily="18" charset="0"/>
              </a:rPr>
              <a:t> among Platforms.</a:t>
            </a:r>
            <a:endParaRPr lang="en-ID" sz="2800" u="none" strike="noStrike" dirty="0">
              <a:effectLst/>
              <a:latin typeface="+mn-lt"/>
              <a:ea typeface="Times New Roman" panose="02020603050405020304" pitchFamily="18" charset="0"/>
            </a:endParaRPr>
          </a:p>
        </p:txBody>
      </p:sp>
    </p:spTree>
    <p:extLst>
      <p:ext uri="{BB962C8B-B14F-4D97-AF65-F5344CB8AC3E}">
        <p14:creationId xmlns:p14="http://schemas.microsoft.com/office/powerpoint/2010/main" val="356952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5E384CB3-DC61-2800-5715-C37822826B94}"/>
            </a:ext>
          </a:extLst>
        </p:cNvPr>
        <p:cNvGrpSpPr/>
        <p:nvPr/>
      </p:nvGrpSpPr>
      <p:grpSpPr>
        <a:xfrm>
          <a:off x="0" y="0"/>
          <a:ext cx="0" cy="0"/>
          <a:chOff x="0" y="0"/>
          <a:chExt cx="0" cy="0"/>
        </a:xfrm>
      </p:grpSpPr>
      <p:sp>
        <p:nvSpPr>
          <p:cNvPr id="127" name="Google Shape;127;g3aecab119be_0_198">
            <a:extLst>
              <a:ext uri="{FF2B5EF4-FFF2-40B4-BE49-F238E27FC236}">
                <a16:creationId xmlns:a16="http://schemas.microsoft.com/office/drawing/2014/main" id="{4294577B-E0E8-779A-5B39-BECF19E4899C}"/>
              </a:ext>
            </a:extLst>
          </p:cNvPr>
          <p:cNvSpPr txBox="1"/>
          <p:nvPr/>
        </p:nvSpPr>
        <p:spPr>
          <a:xfrm>
            <a:off x="3255036" y="729382"/>
            <a:ext cx="13348542" cy="584735"/>
          </a:xfrm>
          <a:prstGeom prst="rect">
            <a:avLst/>
          </a:prstGeom>
          <a:noFill/>
          <a:ln>
            <a:noFill/>
          </a:ln>
        </p:spPr>
        <p:txBody>
          <a:bodyPr spcFirstLastPara="1" wrap="square" lIns="91425" tIns="45700" rIns="91425" bIns="45700" anchor="t" anchorCtr="0">
            <a:spAutoFit/>
          </a:bodyPr>
          <a:lstStyle/>
          <a:p>
            <a:pPr algn="ctr"/>
            <a:r>
              <a:rPr lang="en-US" sz="3200" b="1" u="sng" dirty="0">
                <a:latin typeface="Leelawadee UI" panose="020B0502040204020203" pitchFamily="34" charset="-34"/>
                <a:cs typeface="Leelawadee UI" panose="020B0502040204020203" pitchFamily="34" charset="-34"/>
              </a:rPr>
              <a:t>Development of the Securities Crowdfunding Industry</a:t>
            </a:r>
            <a:endParaRPr lang="en-ID" sz="3200" b="1" i="1" u="sng" dirty="0">
              <a:latin typeface="Leelawadee UI" panose="020B0502040204020203" pitchFamily="34" charset="-34"/>
              <a:cs typeface="Leelawadee UI" panose="020B0502040204020203" pitchFamily="34" charset="-34"/>
            </a:endParaRPr>
          </a:p>
        </p:txBody>
      </p:sp>
      <p:sp>
        <p:nvSpPr>
          <p:cNvPr id="128" name="Google Shape;128;g3aecab119be_0_198">
            <a:extLst>
              <a:ext uri="{FF2B5EF4-FFF2-40B4-BE49-F238E27FC236}">
                <a16:creationId xmlns:a16="http://schemas.microsoft.com/office/drawing/2014/main" id="{B2D1CF02-E414-51EA-F992-6E62634DFE47}"/>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6</a:t>
            </a:fld>
            <a:endParaRPr/>
          </a:p>
        </p:txBody>
      </p:sp>
      <p:graphicFrame>
        <p:nvGraphicFramePr>
          <p:cNvPr id="2" name="Table 1">
            <a:extLst>
              <a:ext uri="{FF2B5EF4-FFF2-40B4-BE49-F238E27FC236}">
                <a16:creationId xmlns:a16="http://schemas.microsoft.com/office/drawing/2014/main" id="{A4CA8427-A2A9-B3AA-A38A-B2EC1CEFB0D9}"/>
              </a:ext>
            </a:extLst>
          </p:cNvPr>
          <p:cNvGraphicFramePr>
            <a:graphicFrameLocks noGrp="1"/>
          </p:cNvGraphicFramePr>
          <p:nvPr>
            <p:extLst>
              <p:ext uri="{D42A27DB-BD31-4B8C-83A1-F6EECF244321}">
                <p14:modId xmlns:p14="http://schemas.microsoft.com/office/powerpoint/2010/main" val="1072438849"/>
              </p:ext>
            </p:extLst>
          </p:nvPr>
        </p:nvGraphicFramePr>
        <p:xfrm>
          <a:off x="1358482" y="2227409"/>
          <a:ext cx="8760877" cy="6487064"/>
        </p:xfrm>
        <a:graphic>
          <a:graphicData uri="http://schemas.openxmlformats.org/drawingml/2006/table">
            <a:tbl>
              <a:tblPr/>
              <a:tblGrid>
                <a:gridCol w="710342">
                  <a:extLst>
                    <a:ext uri="{9D8B030D-6E8A-4147-A177-3AD203B41FA5}">
                      <a16:colId xmlns:a16="http://schemas.microsoft.com/office/drawing/2014/main" val="1162694248"/>
                    </a:ext>
                  </a:extLst>
                </a:gridCol>
                <a:gridCol w="1913896">
                  <a:extLst>
                    <a:ext uri="{9D8B030D-6E8A-4147-A177-3AD203B41FA5}">
                      <a16:colId xmlns:a16="http://schemas.microsoft.com/office/drawing/2014/main" val="905297478"/>
                    </a:ext>
                  </a:extLst>
                </a:gridCol>
                <a:gridCol w="1532574">
                  <a:extLst>
                    <a:ext uri="{9D8B030D-6E8A-4147-A177-3AD203B41FA5}">
                      <a16:colId xmlns:a16="http://schemas.microsoft.com/office/drawing/2014/main" val="325113335"/>
                    </a:ext>
                  </a:extLst>
                </a:gridCol>
                <a:gridCol w="3025529">
                  <a:extLst>
                    <a:ext uri="{9D8B030D-6E8A-4147-A177-3AD203B41FA5}">
                      <a16:colId xmlns:a16="http://schemas.microsoft.com/office/drawing/2014/main" val="239073575"/>
                    </a:ext>
                  </a:extLst>
                </a:gridCol>
                <a:gridCol w="1578536">
                  <a:extLst>
                    <a:ext uri="{9D8B030D-6E8A-4147-A177-3AD203B41FA5}">
                      <a16:colId xmlns:a16="http://schemas.microsoft.com/office/drawing/2014/main" val="1934697021"/>
                    </a:ext>
                  </a:extLst>
                </a:gridCol>
              </a:tblGrid>
              <a:tr h="614221">
                <a:tc>
                  <a:txBody>
                    <a:bodyPr/>
                    <a:lstStyle/>
                    <a:p>
                      <a:pPr algn="ctr" fontAlgn="ctr">
                        <a:buNone/>
                      </a:pPr>
                      <a:r>
                        <a:rPr lang="en-ID" sz="2000" b="1" i="0" u="none" strike="noStrike">
                          <a:solidFill>
                            <a:srgbClr val="FFFFFF"/>
                          </a:solidFill>
                          <a:effectLst/>
                          <a:latin typeface="Calibri" panose="020F0502020204030204" pitchFamily="34" charset="0"/>
                        </a:rPr>
                        <a:t>No</a:t>
                      </a:r>
                    </a:p>
                  </a:txBody>
                  <a:tcPr marL="3573" marR="3573" marT="3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buNone/>
                      </a:pPr>
                      <a:r>
                        <a:rPr lang="en-ID" sz="2000" b="1" i="0" u="none" strike="noStrike" dirty="0">
                          <a:solidFill>
                            <a:srgbClr val="FFFFFF"/>
                          </a:solidFill>
                          <a:effectLst/>
                          <a:latin typeface="Calibri" panose="020F0502020204030204" pitchFamily="34" charset="0"/>
                        </a:rPr>
                        <a:t>Platform</a:t>
                      </a:r>
                    </a:p>
                  </a:txBody>
                  <a:tcPr marL="3573" marR="3573" marT="3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buNone/>
                      </a:pPr>
                      <a:r>
                        <a:rPr lang="en-ID" sz="2000" b="1" i="0" u="none" strike="noStrike" dirty="0">
                          <a:solidFill>
                            <a:srgbClr val="FFFFFF"/>
                          </a:solidFill>
                          <a:effectLst/>
                          <a:latin typeface="Calibri" panose="020F0502020204030204" pitchFamily="34" charset="0"/>
                        </a:rPr>
                        <a:t>Number of Issuers</a:t>
                      </a:r>
                    </a:p>
                  </a:txBody>
                  <a:tcPr marL="3573" marR="3573" marT="3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buNone/>
                      </a:pPr>
                      <a:r>
                        <a:rPr lang="en-ID" sz="2000" b="1" i="0" u="none" strike="noStrike" dirty="0">
                          <a:solidFill>
                            <a:srgbClr val="FFFFFF"/>
                          </a:solidFill>
                          <a:effectLst/>
                          <a:latin typeface="Calibri" panose="020F0502020204030204" pitchFamily="34" charset="0"/>
                        </a:rPr>
                        <a:t>Value of Securities</a:t>
                      </a:r>
                    </a:p>
                  </a:txBody>
                  <a:tcPr marL="3573" marR="3573" marT="3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buNone/>
                      </a:pPr>
                      <a:r>
                        <a:rPr lang="en-ID" sz="2000" b="1" i="0" u="none" strike="noStrike" dirty="0">
                          <a:solidFill>
                            <a:srgbClr val="FFFFFF"/>
                          </a:solidFill>
                          <a:effectLst/>
                          <a:latin typeface="Calibri" panose="020F0502020204030204" pitchFamily="34" charset="0"/>
                        </a:rPr>
                        <a:t>Number of Investors</a:t>
                      </a:r>
                    </a:p>
                  </a:txBody>
                  <a:tcPr marL="3573" marR="3573" marT="35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512452681"/>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Shafiq</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101</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669.776.028.356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50.478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7612300"/>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2</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Bizhare</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164</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dirty="0">
                          <a:solidFill>
                            <a:srgbClr val="000000"/>
                          </a:solidFill>
                          <a:effectLst/>
                          <a:latin typeface="Calibri" panose="020F0502020204030204" pitchFamily="34" charset="0"/>
                        </a:rPr>
                        <a:t>            266.483.840.000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43.454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7402966"/>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3</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LBS Urun Dana</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82</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263.659.249.650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17.821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7215670"/>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4</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ICX</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43</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217.954.010.000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25.411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7116938"/>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5</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Danamart</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48</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130.731.136.896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dirty="0">
                          <a:solidFill>
                            <a:srgbClr val="000000"/>
                          </a:solidFill>
                          <a:effectLst/>
                          <a:latin typeface="Calibri" panose="020F0502020204030204" pitchFamily="34" charset="0"/>
                        </a:rPr>
                        <a:t>           1.726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7179422"/>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6</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Santara</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50</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93.098.677.000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43.837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1222272"/>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7</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Crowddana</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36</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90.192.000.000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10.072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964301"/>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8</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Fundex</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33</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74.540.200.000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1.603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5707900"/>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9</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Ekuid</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19</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40.453.000.000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639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797832"/>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10</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Urun RI</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15</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20.688.146.001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654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4848427"/>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11</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Danasaham</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2</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10.500.000.000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2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8780033"/>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12</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Prodana</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1</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10.000.000.000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8439604"/>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13</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Vestora</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6</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7.689.600.000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62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1699365"/>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14</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Fulusme</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5</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2.252.050.000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19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6463923"/>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15</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Visiku</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4</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1.516.600.000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111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8305826"/>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16</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SFUND</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1</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560.000.000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14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1512167"/>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17</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Aindo</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1</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500.000.000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1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0931395"/>
                  </a:ext>
                </a:extLst>
              </a:tr>
              <a:tr h="309097">
                <a:tc>
                  <a:txBody>
                    <a:bodyPr/>
                    <a:lstStyle/>
                    <a:p>
                      <a:pPr algn="ctr" fontAlgn="b">
                        <a:buNone/>
                      </a:pPr>
                      <a:r>
                        <a:rPr lang="en-ID" sz="2000" b="0" i="0" u="none" strike="noStrike">
                          <a:solidFill>
                            <a:srgbClr val="000000"/>
                          </a:solidFill>
                          <a:effectLst/>
                          <a:latin typeface="Calibri" panose="020F0502020204030204" pitchFamily="34" charset="0"/>
                        </a:rPr>
                        <a:t>18</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Udana</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ID" sz="2000" b="0" i="0" u="none" strike="noStrike" dirty="0">
                          <a:solidFill>
                            <a:srgbClr val="000000"/>
                          </a:solidFill>
                          <a:effectLst/>
                          <a:latin typeface="Calibri" panose="020F0502020204030204" pitchFamily="34" charset="0"/>
                        </a:rPr>
                        <a:t>0</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ID" sz="2000" b="0" i="0" u="none" strike="noStrike">
                          <a:solidFill>
                            <a:srgbClr val="000000"/>
                          </a:solidFill>
                          <a:effectLst/>
                          <a:latin typeface="Calibri" panose="020F0502020204030204" pitchFamily="34" charset="0"/>
                        </a:rPr>
                        <a:t>                 -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6015963"/>
                  </a:ext>
                </a:extLst>
              </a:tr>
              <a:tr h="309097">
                <a:tc gridSpan="2">
                  <a:txBody>
                    <a:bodyPr/>
                    <a:lstStyle/>
                    <a:p>
                      <a:pPr algn="ctr" fontAlgn="b">
                        <a:buNone/>
                      </a:pPr>
                      <a:r>
                        <a:rPr lang="en-ID" sz="2000" b="1" i="0" u="none" strike="noStrike">
                          <a:solidFill>
                            <a:srgbClr val="FFFFFF"/>
                          </a:solidFill>
                          <a:effectLst/>
                          <a:latin typeface="Calibri" panose="020F0502020204030204" pitchFamily="34" charset="0"/>
                        </a:rPr>
                        <a:t>Total</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hMerge="1">
                  <a:txBody>
                    <a:bodyPr/>
                    <a:lstStyle/>
                    <a:p>
                      <a:endParaRPr lang="en-ID"/>
                    </a:p>
                  </a:txBody>
                  <a:tcPr/>
                </a:tc>
                <a:tc>
                  <a:txBody>
                    <a:bodyPr/>
                    <a:lstStyle/>
                    <a:p>
                      <a:pPr algn="r" fontAlgn="b">
                        <a:buNone/>
                      </a:pPr>
                      <a:r>
                        <a:rPr lang="en-ID" sz="2000" b="1" i="0" u="none" strike="noStrike">
                          <a:solidFill>
                            <a:srgbClr val="FFFFFF"/>
                          </a:solidFill>
                          <a:effectLst/>
                          <a:latin typeface="Calibri" panose="020F0502020204030204" pitchFamily="34" charset="0"/>
                        </a:rPr>
                        <a:t>611</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buNone/>
                      </a:pPr>
                      <a:r>
                        <a:rPr lang="en-ID" sz="2000" b="1" i="0" u="none" strike="noStrike" dirty="0">
                          <a:solidFill>
                            <a:srgbClr val="FFFFFF"/>
                          </a:solidFill>
                          <a:effectLst/>
                          <a:latin typeface="Calibri" panose="020F0502020204030204" pitchFamily="34" charset="0"/>
                        </a:rPr>
                        <a:t>         1.900.594.537.903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l" fontAlgn="b">
                        <a:buNone/>
                      </a:pPr>
                      <a:r>
                        <a:rPr lang="en-ID" sz="2000" b="1" i="0" u="none" strike="noStrike" dirty="0">
                          <a:solidFill>
                            <a:srgbClr val="FFFFFF"/>
                          </a:solidFill>
                          <a:effectLst/>
                          <a:latin typeface="Calibri" panose="020F0502020204030204" pitchFamily="34" charset="0"/>
                        </a:rPr>
                        <a:t>      195.905 </a:t>
                      </a:r>
                    </a:p>
                  </a:txBody>
                  <a:tcPr marL="3573" marR="3573" marT="35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904127020"/>
                  </a:ext>
                </a:extLst>
              </a:tr>
            </a:tbl>
          </a:graphicData>
        </a:graphic>
      </p:graphicFrame>
      <p:sp>
        <p:nvSpPr>
          <p:cNvPr id="3" name="Google Shape;563;g3d4e6236793_1_40">
            <a:extLst>
              <a:ext uri="{FF2B5EF4-FFF2-40B4-BE49-F238E27FC236}">
                <a16:creationId xmlns:a16="http://schemas.microsoft.com/office/drawing/2014/main" id="{91E8BED0-BCE4-2964-090E-213F1B70E816}"/>
              </a:ext>
            </a:extLst>
          </p:cNvPr>
          <p:cNvSpPr txBox="1"/>
          <p:nvPr/>
        </p:nvSpPr>
        <p:spPr>
          <a:xfrm>
            <a:off x="1358482" y="8714479"/>
            <a:ext cx="6720513" cy="461604"/>
          </a:xfrm>
          <a:prstGeom prst="rect">
            <a:avLst/>
          </a:prstGeom>
          <a:noFill/>
          <a:ln>
            <a:noFill/>
          </a:ln>
        </p:spPr>
        <p:txBody>
          <a:bodyPr spcFirstLastPara="1" wrap="square" lIns="137138" tIns="68550" rIns="137138" bIns="68550" anchor="t" anchorCtr="0">
            <a:spAutoFit/>
          </a:bodyPr>
          <a:lstStyle/>
          <a:p>
            <a:pPr lvl="2"/>
            <a:r>
              <a:rPr lang="en-ID" sz="2100" i="1" dirty="0"/>
              <a:t>* Data as of April 1, 2026</a:t>
            </a:r>
          </a:p>
        </p:txBody>
      </p:sp>
      <p:sp>
        <p:nvSpPr>
          <p:cNvPr id="14" name="object 43">
            <a:extLst>
              <a:ext uri="{FF2B5EF4-FFF2-40B4-BE49-F238E27FC236}">
                <a16:creationId xmlns:a16="http://schemas.microsoft.com/office/drawing/2014/main" id="{A41C1E24-6F04-D16E-23C4-92E0FB495FB1}"/>
              </a:ext>
            </a:extLst>
          </p:cNvPr>
          <p:cNvSpPr txBox="1"/>
          <p:nvPr/>
        </p:nvSpPr>
        <p:spPr>
          <a:xfrm>
            <a:off x="10517538" y="2227409"/>
            <a:ext cx="6612603" cy="5698516"/>
          </a:xfrm>
          <a:prstGeom prst="rect">
            <a:avLst/>
          </a:prstGeom>
        </p:spPr>
        <p:txBody>
          <a:bodyPr vert="horz" wrap="square" lIns="0" tIns="7145" rIns="0" bIns="0" rtlCol="0">
            <a:spAutoFit/>
          </a:bodyPr>
          <a:lstStyle/>
          <a:p>
            <a:pPr marL="7145" marR="2858" algn="just" defTabSz="514350">
              <a:lnSpc>
                <a:spcPct val="99700"/>
              </a:lnSpc>
              <a:spcBef>
                <a:spcPts val="57"/>
              </a:spcBef>
              <a:tabLst>
                <a:tab pos="103586" algn="l"/>
              </a:tabLst>
            </a:pPr>
            <a:r>
              <a:rPr lang="en-US" sz="2800" b="1" dirty="0">
                <a:solidFill>
                  <a:srgbClr val="0070C0"/>
                </a:solidFill>
              </a:rPr>
              <a:t>The industry has shown a strategic role in the Capital Market with significant growth in participants and fund collection. </a:t>
            </a:r>
          </a:p>
          <a:p>
            <a:pPr marL="7145" marR="2858" algn="just" defTabSz="514350">
              <a:lnSpc>
                <a:spcPct val="99700"/>
              </a:lnSpc>
              <a:spcBef>
                <a:spcPts val="57"/>
              </a:spcBef>
              <a:tabLst>
                <a:tab pos="103586" algn="l"/>
              </a:tabLst>
            </a:pPr>
            <a:endParaRPr lang="en-US" sz="2800" b="1" dirty="0">
              <a:solidFill>
                <a:srgbClr val="0070C0"/>
              </a:solidFill>
            </a:endParaRPr>
          </a:p>
          <a:p>
            <a:pPr marL="7145" marR="2858" algn="just" defTabSz="514350">
              <a:lnSpc>
                <a:spcPct val="99700"/>
              </a:lnSpc>
              <a:spcBef>
                <a:spcPts val="57"/>
              </a:spcBef>
              <a:tabLst>
                <a:tab pos="103586" algn="l"/>
              </a:tabLst>
            </a:pPr>
            <a:r>
              <a:rPr lang="en-US" sz="2800" b="1" dirty="0">
                <a:solidFill>
                  <a:srgbClr val="0070C0"/>
                </a:solidFill>
              </a:rPr>
              <a:t>The following 5 Platforms</a:t>
            </a:r>
            <a:r>
              <a:rPr lang="en-US" sz="2800" dirty="0"/>
              <a:t> are the parties with the largest </a:t>
            </a:r>
            <a:r>
              <a:rPr lang="en-US" sz="2800" b="1" dirty="0">
                <a:solidFill>
                  <a:srgbClr val="0070C0"/>
                </a:solidFill>
              </a:rPr>
              <a:t>securities issuance value</a:t>
            </a:r>
            <a:r>
              <a:rPr lang="en-US" sz="2800" dirty="0"/>
              <a:t>:</a:t>
            </a:r>
          </a:p>
          <a:p>
            <a:pPr marL="350045" marR="2858" indent="-342900" algn="just" defTabSz="514350">
              <a:lnSpc>
                <a:spcPct val="99700"/>
              </a:lnSpc>
              <a:spcBef>
                <a:spcPts val="57"/>
              </a:spcBef>
              <a:buAutoNum type="arabicPeriod"/>
              <a:tabLst>
                <a:tab pos="103586" algn="l"/>
              </a:tabLst>
            </a:pPr>
            <a:r>
              <a:rPr lang="en-US" sz="2800" dirty="0"/>
              <a:t>Shafiq, Rp 669 billion, 35,2%</a:t>
            </a:r>
          </a:p>
          <a:p>
            <a:pPr marL="350045" marR="2858" indent="-342900" algn="just" defTabSz="514350">
              <a:lnSpc>
                <a:spcPct val="99700"/>
              </a:lnSpc>
              <a:spcBef>
                <a:spcPts val="57"/>
              </a:spcBef>
              <a:buAutoNum type="arabicPeriod"/>
              <a:tabLst>
                <a:tab pos="103586" algn="l"/>
              </a:tabLst>
            </a:pPr>
            <a:r>
              <a:rPr lang="en-US" sz="2800" dirty="0" err="1"/>
              <a:t>Bizhare</a:t>
            </a:r>
            <a:r>
              <a:rPr lang="en-US" sz="2800" dirty="0"/>
              <a:t>, Rp 266 billion, 14%</a:t>
            </a:r>
          </a:p>
          <a:p>
            <a:pPr marL="350045" marR="2858" indent="-342900" algn="just" defTabSz="514350">
              <a:lnSpc>
                <a:spcPct val="99700"/>
              </a:lnSpc>
              <a:spcBef>
                <a:spcPts val="57"/>
              </a:spcBef>
              <a:buAutoNum type="arabicPeriod"/>
              <a:tabLst>
                <a:tab pos="103586" algn="l"/>
              </a:tabLst>
            </a:pPr>
            <a:r>
              <a:rPr lang="en-US" sz="2800" dirty="0"/>
              <a:t>LBS </a:t>
            </a:r>
            <a:r>
              <a:rPr lang="en-US" sz="2800" dirty="0" err="1"/>
              <a:t>Urun</a:t>
            </a:r>
            <a:r>
              <a:rPr lang="en-US" sz="2800" dirty="0"/>
              <a:t> Dana, Rp 263 billion, 13,9%</a:t>
            </a:r>
          </a:p>
          <a:p>
            <a:pPr marL="350045" marR="2858" indent="-342900" algn="just" defTabSz="514350">
              <a:lnSpc>
                <a:spcPct val="99700"/>
              </a:lnSpc>
              <a:spcBef>
                <a:spcPts val="57"/>
              </a:spcBef>
              <a:buAutoNum type="arabicPeriod"/>
              <a:tabLst>
                <a:tab pos="103586" algn="l"/>
              </a:tabLst>
            </a:pPr>
            <a:r>
              <a:rPr lang="en-US" sz="2800" dirty="0"/>
              <a:t>ICX, Rp 217 billion, 11,5%</a:t>
            </a:r>
          </a:p>
          <a:p>
            <a:pPr marL="350045" marR="2858" indent="-342900" algn="just" defTabSz="514350">
              <a:lnSpc>
                <a:spcPct val="99700"/>
              </a:lnSpc>
              <a:spcBef>
                <a:spcPts val="57"/>
              </a:spcBef>
              <a:buAutoNum type="arabicPeriod"/>
              <a:tabLst>
                <a:tab pos="103586" algn="l"/>
              </a:tabLst>
            </a:pPr>
            <a:r>
              <a:rPr lang="en-US" sz="2800" dirty="0" err="1"/>
              <a:t>Danamart</a:t>
            </a:r>
            <a:r>
              <a:rPr lang="en-US" sz="2800" dirty="0"/>
              <a:t>, Rp 130 billion, 6,9%</a:t>
            </a:r>
            <a:endParaRPr lang="en-ID" sz="2800" dirty="0"/>
          </a:p>
        </p:txBody>
      </p:sp>
    </p:spTree>
    <p:extLst>
      <p:ext uri="{BB962C8B-B14F-4D97-AF65-F5344CB8AC3E}">
        <p14:creationId xmlns:p14="http://schemas.microsoft.com/office/powerpoint/2010/main" val="4183450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7B8005C7-CC45-FE3A-0D94-6167816A0C82}"/>
            </a:ext>
          </a:extLst>
        </p:cNvPr>
        <p:cNvGrpSpPr/>
        <p:nvPr/>
      </p:nvGrpSpPr>
      <p:grpSpPr>
        <a:xfrm>
          <a:off x="0" y="0"/>
          <a:ext cx="0" cy="0"/>
          <a:chOff x="0" y="0"/>
          <a:chExt cx="0" cy="0"/>
        </a:xfrm>
      </p:grpSpPr>
      <p:sp>
        <p:nvSpPr>
          <p:cNvPr id="127" name="Google Shape;127;g3aecab119be_0_198">
            <a:extLst>
              <a:ext uri="{FF2B5EF4-FFF2-40B4-BE49-F238E27FC236}">
                <a16:creationId xmlns:a16="http://schemas.microsoft.com/office/drawing/2014/main" id="{CB83E9CA-FAE4-0651-D86A-9718EE242505}"/>
              </a:ext>
            </a:extLst>
          </p:cNvPr>
          <p:cNvSpPr txBox="1"/>
          <p:nvPr/>
        </p:nvSpPr>
        <p:spPr>
          <a:xfrm>
            <a:off x="3255036" y="729382"/>
            <a:ext cx="13348542" cy="584735"/>
          </a:xfrm>
          <a:prstGeom prst="rect">
            <a:avLst/>
          </a:prstGeom>
          <a:noFill/>
          <a:ln>
            <a:noFill/>
          </a:ln>
        </p:spPr>
        <p:txBody>
          <a:bodyPr spcFirstLastPara="1" wrap="square" lIns="91425" tIns="45700" rIns="91425" bIns="45700" anchor="t" anchorCtr="0">
            <a:spAutoFit/>
          </a:bodyPr>
          <a:lstStyle/>
          <a:p>
            <a:pPr algn="ctr"/>
            <a:r>
              <a:rPr lang="en-US" sz="3200" b="1" u="sng" dirty="0">
                <a:latin typeface="Leelawadee UI" panose="020B0502040204020203" pitchFamily="34" charset="-34"/>
                <a:cs typeface="Leelawadee UI" panose="020B0502040204020203" pitchFamily="34" charset="-34"/>
              </a:rPr>
              <a:t>Development of the Securities Crowdfunding Industry (cont.)</a:t>
            </a:r>
            <a:endParaRPr lang="en-ID" sz="3200" b="1" i="1" u="sng" dirty="0">
              <a:latin typeface="Leelawadee UI" panose="020B0502040204020203" pitchFamily="34" charset="-34"/>
              <a:cs typeface="Leelawadee UI" panose="020B0502040204020203" pitchFamily="34" charset="-34"/>
            </a:endParaRPr>
          </a:p>
        </p:txBody>
      </p:sp>
      <p:sp>
        <p:nvSpPr>
          <p:cNvPr id="128" name="Google Shape;128;g3aecab119be_0_198">
            <a:extLst>
              <a:ext uri="{FF2B5EF4-FFF2-40B4-BE49-F238E27FC236}">
                <a16:creationId xmlns:a16="http://schemas.microsoft.com/office/drawing/2014/main" id="{1D400BD0-D469-86E0-B007-C0CC29A5A2AD}"/>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7</a:t>
            </a:fld>
            <a:endParaRPr/>
          </a:p>
        </p:txBody>
      </p:sp>
      <p:graphicFrame>
        <p:nvGraphicFramePr>
          <p:cNvPr id="2" name="Chart 1">
            <a:extLst>
              <a:ext uri="{FF2B5EF4-FFF2-40B4-BE49-F238E27FC236}">
                <a16:creationId xmlns:a16="http://schemas.microsoft.com/office/drawing/2014/main" id="{CD5CD9DC-AF56-D1EA-5907-59AA044CBDAC}"/>
              </a:ext>
            </a:extLst>
          </p:cNvPr>
          <p:cNvGraphicFramePr>
            <a:graphicFrameLocks/>
          </p:cNvGraphicFramePr>
          <p:nvPr>
            <p:extLst>
              <p:ext uri="{D42A27DB-BD31-4B8C-83A1-F6EECF244321}">
                <p14:modId xmlns:p14="http://schemas.microsoft.com/office/powerpoint/2010/main" val="3639507824"/>
              </p:ext>
            </p:extLst>
          </p:nvPr>
        </p:nvGraphicFramePr>
        <p:xfrm>
          <a:off x="213266" y="2515302"/>
          <a:ext cx="6420785" cy="3847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70BBBD4B-9FA2-D836-5CF0-A852F57FD573}"/>
              </a:ext>
            </a:extLst>
          </p:cNvPr>
          <p:cNvGraphicFramePr>
            <a:graphicFrameLocks/>
          </p:cNvGraphicFramePr>
          <p:nvPr>
            <p:extLst>
              <p:ext uri="{D42A27DB-BD31-4B8C-83A1-F6EECF244321}">
                <p14:modId xmlns:p14="http://schemas.microsoft.com/office/powerpoint/2010/main" val="1348903284"/>
              </p:ext>
            </p:extLst>
          </p:nvPr>
        </p:nvGraphicFramePr>
        <p:xfrm>
          <a:off x="11762908" y="2440083"/>
          <a:ext cx="6420785" cy="3847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99394694-D418-F9CC-C26C-34CB54B274B0}"/>
              </a:ext>
            </a:extLst>
          </p:cNvPr>
          <p:cNvGraphicFramePr>
            <a:graphicFrameLocks/>
          </p:cNvGraphicFramePr>
          <p:nvPr>
            <p:extLst>
              <p:ext uri="{D42A27DB-BD31-4B8C-83A1-F6EECF244321}">
                <p14:modId xmlns:p14="http://schemas.microsoft.com/office/powerpoint/2010/main" val="3192510055"/>
              </p:ext>
            </p:extLst>
          </p:nvPr>
        </p:nvGraphicFramePr>
        <p:xfrm>
          <a:off x="5924041" y="2515302"/>
          <a:ext cx="6420785" cy="3847248"/>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4F935AF2-0F00-616C-547C-23E54BD317F3}"/>
              </a:ext>
            </a:extLst>
          </p:cNvPr>
          <p:cNvSpPr txBox="1"/>
          <p:nvPr/>
        </p:nvSpPr>
        <p:spPr>
          <a:xfrm>
            <a:off x="4237820" y="6953538"/>
            <a:ext cx="10634051" cy="1569660"/>
          </a:xfrm>
          <a:prstGeom prst="rect">
            <a:avLst/>
          </a:prstGeom>
          <a:noFill/>
        </p:spPr>
        <p:txBody>
          <a:bodyPr wrap="square">
            <a:spAutoFit/>
          </a:bodyPr>
          <a:lstStyle/>
          <a:p>
            <a:pPr marL="428625" indent="-428625">
              <a:buFont typeface="Arial" panose="020B0604020202020204" pitchFamily="34" charset="0"/>
              <a:buChar char="•"/>
            </a:pPr>
            <a:r>
              <a:rPr lang="en-ID" sz="2400" dirty="0"/>
              <a:t>Overall, the crowdfunding industry in Indonesia shows </a:t>
            </a:r>
            <a:r>
              <a:rPr lang="en-ID" sz="2400" b="1" dirty="0">
                <a:solidFill>
                  <a:schemeClr val="accent1">
                    <a:lumMod val="75000"/>
                  </a:schemeClr>
                </a:solidFill>
              </a:rPr>
              <a:t>a continued positive growth</a:t>
            </a:r>
            <a:r>
              <a:rPr lang="en-ID" sz="2400" dirty="0">
                <a:solidFill>
                  <a:schemeClr val="accent1">
                    <a:lumMod val="75000"/>
                  </a:schemeClr>
                </a:solidFill>
              </a:rPr>
              <a:t> </a:t>
            </a:r>
            <a:r>
              <a:rPr lang="en-ID" sz="2400" dirty="0"/>
              <a:t>trend from 2018 to early 2026.</a:t>
            </a:r>
          </a:p>
          <a:p>
            <a:pPr marL="428625" indent="-428625">
              <a:buFont typeface="Arial" panose="020B0604020202020204" pitchFamily="34" charset="0"/>
              <a:buChar char="•"/>
            </a:pPr>
            <a:r>
              <a:rPr lang="en-ID" sz="2400" dirty="0"/>
              <a:t>Nevertheless, </a:t>
            </a:r>
            <a:r>
              <a:rPr lang="en-ID" sz="2400" b="1" dirty="0">
                <a:solidFill>
                  <a:schemeClr val="accent1">
                    <a:lumMod val="75000"/>
                  </a:schemeClr>
                </a:solidFill>
              </a:rPr>
              <a:t>the growth rate </a:t>
            </a:r>
            <a:r>
              <a:rPr lang="en-ID" sz="2400" dirty="0"/>
              <a:t>is decelerating as the industry enters a </a:t>
            </a:r>
            <a:r>
              <a:rPr lang="en-ID" sz="2400" b="1" dirty="0">
                <a:solidFill>
                  <a:schemeClr val="accent1">
                    <a:lumMod val="75000"/>
                  </a:schemeClr>
                </a:solidFill>
              </a:rPr>
              <a:t>stabilization phase</a:t>
            </a:r>
            <a:r>
              <a:rPr lang="en-ID" sz="2400" dirty="0"/>
              <a:t>. </a:t>
            </a:r>
            <a:endParaRPr lang="en-ID" sz="2400" dirty="0">
              <a:solidFill>
                <a:srgbClr val="0070C0"/>
              </a:solidFill>
            </a:endParaRPr>
          </a:p>
        </p:txBody>
      </p:sp>
      <p:sp>
        <p:nvSpPr>
          <p:cNvPr id="6" name="TextBox 5">
            <a:extLst>
              <a:ext uri="{FF2B5EF4-FFF2-40B4-BE49-F238E27FC236}">
                <a16:creationId xmlns:a16="http://schemas.microsoft.com/office/drawing/2014/main" id="{CFA77210-28AF-7E80-9220-E307AC73D09E}"/>
              </a:ext>
            </a:extLst>
          </p:cNvPr>
          <p:cNvSpPr txBox="1"/>
          <p:nvPr/>
        </p:nvSpPr>
        <p:spPr>
          <a:xfrm>
            <a:off x="3497398" y="6046019"/>
            <a:ext cx="1283110" cy="261610"/>
          </a:xfrm>
          <a:prstGeom prst="rect">
            <a:avLst/>
          </a:prstGeom>
          <a:solidFill>
            <a:schemeClr val="bg1"/>
          </a:solidFill>
        </p:spPr>
        <p:txBody>
          <a:bodyPr wrap="square" rtlCol="0">
            <a:spAutoFit/>
          </a:bodyPr>
          <a:lstStyle/>
          <a:p>
            <a:r>
              <a:rPr lang="en-US" sz="1050" dirty="0"/>
              <a:t>Total Issuers</a:t>
            </a:r>
          </a:p>
        </p:txBody>
      </p:sp>
      <p:sp>
        <p:nvSpPr>
          <p:cNvPr id="7" name="TextBox 6">
            <a:extLst>
              <a:ext uri="{FF2B5EF4-FFF2-40B4-BE49-F238E27FC236}">
                <a16:creationId xmlns:a16="http://schemas.microsoft.com/office/drawing/2014/main" id="{A8F7A20E-9E2B-916B-E0AF-61CBE8CC3C61}"/>
              </a:ext>
            </a:extLst>
          </p:cNvPr>
          <p:cNvSpPr txBox="1"/>
          <p:nvPr/>
        </p:nvSpPr>
        <p:spPr>
          <a:xfrm>
            <a:off x="9386920" y="6048163"/>
            <a:ext cx="1389793" cy="253916"/>
          </a:xfrm>
          <a:prstGeom prst="rect">
            <a:avLst/>
          </a:prstGeom>
          <a:solidFill>
            <a:schemeClr val="bg1"/>
          </a:solidFill>
        </p:spPr>
        <p:txBody>
          <a:bodyPr wrap="square" rtlCol="0">
            <a:spAutoFit/>
          </a:bodyPr>
          <a:lstStyle/>
          <a:p>
            <a:r>
              <a:rPr lang="en-US" sz="1050" dirty="0"/>
              <a:t>Value of Securities</a:t>
            </a:r>
          </a:p>
        </p:txBody>
      </p:sp>
      <p:sp>
        <p:nvSpPr>
          <p:cNvPr id="8" name="TextBox 7">
            <a:extLst>
              <a:ext uri="{FF2B5EF4-FFF2-40B4-BE49-F238E27FC236}">
                <a16:creationId xmlns:a16="http://schemas.microsoft.com/office/drawing/2014/main" id="{249697C1-B046-0E90-E292-DAAD6543DB0B}"/>
              </a:ext>
            </a:extLst>
          </p:cNvPr>
          <p:cNvSpPr txBox="1"/>
          <p:nvPr/>
        </p:nvSpPr>
        <p:spPr>
          <a:xfrm>
            <a:off x="15047197" y="5979379"/>
            <a:ext cx="1512137" cy="253916"/>
          </a:xfrm>
          <a:prstGeom prst="rect">
            <a:avLst/>
          </a:prstGeom>
          <a:solidFill>
            <a:schemeClr val="bg1"/>
          </a:solidFill>
        </p:spPr>
        <p:txBody>
          <a:bodyPr wrap="square" rtlCol="0">
            <a:spAutoFit/>
          </a:bodyPr>
          <a:lstStyle/>
          <a:p>
            <a:r>
              <a:rPr lang="en-US" sz="1050" dirty="0"/>
              <a:t>Number of Investors</a:t>
            </a:r>
          </a:p>
        </p:txBody>
      </p:sp>
    </p:spTree>
    <p:extLst>
      <p:ext uri="{BB962C8B-B14F-4D97-AF65-F5344CB8AC3E}">
        <p14:creationId xmlns:p14="http://schemas.microsoft.com/office/powerpoint/2010/main" val="284307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FE7016B9-A03C-866C-CC91-0C6B0D60F2EE}"/>
            </a:ext>
          </a:extLst>
        </p:cNvPr>
        <p:cNvGrpSpPr/>
        <p:nvPr/>
      </p:nvGrpSpPr>
      <p:grpSpPr>
        <a:xfrm>
          <a:off x="0" y="0"/>
          <a:ext cx="0" cy="0"/>
          <a:chOff x="0" y="0"/>
          <a:chExt cx="0" cy="0"/>
        </a:xfrm>
      </p:grpSpPr>
      <p:sp>
        <p:nvSpPr>
          <p:cNvPr id="108" name="Google Shape;108;g3aecab119be_0_198">
            <a:extLst>
              <a:ext uri="{FF2B5EF4-FFF2-40B4-BE49-F238E27FC236}">
                <a16:creationId xmlns:a16="http://schemas.microsoft.com/office/drawing/2014/main" id="{B52011FF-2547-D314-66BA-57DCF5CEE42F}"/>
              </a:ext>
            </a:extLst>
          </p:cNvPr>
          <p:cNvSpPr/>
          <p:nvPr/>
        </p:nvSpPr>
        <p:spPr>
          <a:xfrm>
            <a:off x="3142742" y="3358133"/>
            <a:ext cx="1181735" cy="991235"/>
          </a:xfrm>
          <a:custGeom>
            <a:avLst/>
            <a:gdLst/>
            <a:ahLst/>
            <a:cxnLst/>
            <a:rect l="l" t="t" r="r" b="b"/>
            <a:pathLst>
              <a:path w="1181735" h="991235" extrusionOk="0">
                <a:moveTo>
                  <a:pt x="379806" y="487794"/>
                </a:moveTo>
                <a:lnTo>
                  <a:pt x="359206" y="467194"/>
                </a:lnTo>
                <a:lnTo>
                  <a:pt x="352907" y="467194"/>
                </a:lnTo>
                <a:lnTo>
                  <a:pt x="332320" y="487794"/>
                </a:lnTo>
                <a:lnTo>
                  <a:pt x="332320" y="494080"/>
                </a:lnTo>
                <a:lnTo>
                  <a:pt x="352907" y="514680"/>
                </a:lnTo>
                <a:lnTo>
                  <a:pt x="359206" y="514680"/>
                </a:lnTo>
                <a:lnTo>
                  <a:pt x="379806" y="494080"/>
                </a:lnTo>
                <a:lnTo>
                  <a:pt x="379806" y="490943"/>
                </a:lnTo>
                <a:lnTo>
                  <a:pt x="379806" y="487794"/>
                </a:lnTo>
                <a:close/>
              </a:path>
              <a:path w="1181735" h="991235" extrusionOk="0">
                <a:moveTo>
                  <a:pt x="453669" y="487794"/>
                </a:moveTo>
                <a:lnTo>
                  <a:pt x="433070" y="467194"/>
                </a:lnTo>
                <a:lnTo>
                  <a:pt x="426783" y="467194"/>
                </a:lnTo>
                <a:lnTo>
                  <a:pt x="406184" y="487794"/>
                </a:lnTo>
                <a:lnTo>
                  <a:pt x="406184" y="494080"/>
                </a:lnTo>
                <a:lnTo>
                  <a:pt x="426783" y="514680"/>
                </a:lnTo>
                <a:lnTo>
                  <a:pt x="433070" y="514680"/>
                </a:lnTo>
                <a:lnTo>
                  <a:pt x="453669" y="494080"/>
                </a:lnTo>
                <a:lnTo>
                  <a:pt x="453669" y="490943"/>
                </a:lnTo>
                <a:lnTo>
                  <a:pt x="453669" y="487794"/>
                </a:lnTo>
                <a:close/>
              </a:path>
              <a:path w="1181735" h="991235" extrusionOk="0">
                <a:moveTo>
                  <a:pt x="634707" y="214630"/>
                </a:moveTo>
                <a:lnTo>
                  <a:pt x="583755" y="214630"/>
                </a:lnTo>
                <a:lnTo>
                  <a:pt x="583755" y="360121"/>
                </a:lnTo>
                <a:lnTo>
                  <a:pt x="634707" y="360121"/>
                </a:lnTo>
                <a:lnTo>
                  <a:pt x="634707" y="214630"/>
                </a:lnTo>
                <a:close/>
              </a:path>
              <a:path w="1181735" h="991235" extrusionOk="0">
                <a:moveTo>
                  <a:pt x="780961" y="133769"/>
                </a:moveTo>
                <a:lnTo>
                  <a:pt x="777989" y="127660"/>
                </a:lnTo>
                <a:lnTo>
                  <a:pt x="621690" y="4521"/>
                </a:lnTo>
                <a:lnTo>
                  <a:pt x="615454" y="1130"/>
                </a:lnTo>
                <a:lnTo>
                  <a:pt x="608622" y="0"/>
                </a:lnTo>
                <a:lnTo>
                  <a:pt x="601802" y="1130"/>
                </a:lnTo>
                <a:lnTo>
                  <a:pt x="595566" y="4521"/>
                </a:lnTo>
                <a:lnTo>
                  <a:pt x="439254" y="127660"/>
                </a:lnTo>
                <a:lnTo>
                  <a:pt x="436295" y="133769"/>
                </a:lnTo>
                <a:lnTo>
                  <a:pt x="436295" y="140233"/>
                </a:lnTo>
                <a:lnTo>
                  <a:pt x="436295" y="339013"/>
                </a:lnTo>
                <a:lnTo>
                  <a:pt x="437959" y="347230"/>
                </a:lnTo>
                <a:lnTo>
                  <a:pt x="442480" y="353936"/>
                </a:lnTo>
                <a:lnTo>
                  <a:pt x="449186" y="358457"/>
                </a:lnTo>
                <a:lnTo>
                  <a:pt x="457403" y="360121"/>
                </a:lnTo>
                <a:lnTo>
                  <a:pt x="541553" y="360121"/>
                </a:lnTo>
                <a:lnTo>
                  <a:pt x="541553" y="211061"/>
                </a:lnTo>
                <a:lnTo>
                  <a:pt x="544588" y="196037"/>
                </a:lnTo>
                <a:lnTo>
                  <a:pt x="552881" y="183743"/>
                </a:lnTo>
                <a:lnTo>
                  <a:pt x="565162" y="175450"/>
                </a:lnTo>
                <a:lnTo>
                  <a:pt x="580199" y="172415"/>
                </a:lnTo>
                <a:lnTo>
                  <a:pt x="638263" y="172415"/>
                </a:lnTo>
                <a:lnTo>
                  <a:pt x="653300" y="175450"/>
                </a:lnTo>
                <a:lnTo>
                  <a:pt x="665581" y="183743"/>
                </a:lnTo>
                <a:lnTo>
                  <a:pt x="673874" y="196037"/>
                </a:lnTo>
                <a:lnTo>
                  <a:pt x="676910" y="211061"/>
                </a:lnTo>
                <a:lnTo>
                  <a:pt x="676910" y="360121"/>
                </a:lnTo>
                <a:lnTo>
                  <a:pt x="759853" y="360121"/>
                </a:lnTo>
                <a:lnTo>
                  <a:pt x="768070" y="358457"/>
                </a:lnTo>
                <a:lnTo>
                  <a:pt x="774776" y="353936"/>
                </a:lnTo>
                <a:lnTo>
                  <a:pt x="779297" y="347230"/>
                </a:lnTo>
                <a:lnTo>
                  <a:pt x="780961" y="339013"/>
                </a:lnTo>
                <a:lnTo>
                  <a:pt x="780961" y="133769"/>
                </a:lnTo>
                <a:close/>
              </a:path>
              <a:path w="1181735" h="991235" extrusionOk="0">
                <a:moveTo>
                  <a:pt x="1181481" y="499300"/>
                </a:moveTo>
                <a:lnTo>
                  <a:pt x="1177836" y="459181"/>
                </a:lnTo>
                <a:lnTo>
                  <a:pt x="1158709" y="421995"/>
                </a:lnTo>
                <a:lnTo>
                  <a:pt x="1129411" y="396836"/>
                </a:lnTo>
                <a:lnTo>
                  <a:pt x="1094143" y="384949"/>
                </a:lnTo>
                <a:lnTo>
                  <a:pt x="1056995" y="386918"/>
                </a:lnTo>
                <a:lnTo>
                  <a:pt x="1022007" y="403263"/>
                </a:lnTo>
                <a:lnTo>
                  <a:pt x="753135" y="599414"/>
                </a:lnTo>
                <a:lnTo>
                  <a:pt x="617613" y="499668"/>
                </a:lnTo>
                <a:lnTo>
                  <a:pt x="596950" y="487032"/>
                </a:lnTo>
                <a:lnTo>
                  <a:pt x="574827" y="477888"/>
                </a:lnTo>
                <a:lnTo>
                  <a:pt x="551535" y="472325"/>
                </a:lnTo>
                <a:lnTo>
                  <a:pt x="527392" y="470446"/>
                </a:lnTo>
                <a:lnTo>
                  <a:pt x="502920" y="470446"/>
                </a:lnTo>
                <a:lnTo>
                  <a:pt x="494703" y="472109"/>
                </a:lnTo>
                <a:lnTo>
                  <a:pt x="487997" y="476631"/>
                </a:lnTo>
                <a:lnTo>
                  <a:pt x="483476" y="483336"/>
                </a:lnTo>
                <a:lnTo>
                  <a:pt x="481812" y="491553"/>
                </a:lnTo>
                <a:lnTo>
                  <a:pt x="483476" y="499770"/>
                </a:lnTo>
                <a:lnTo>
                  <a:pt x="487997" y="506476"/>
                </a:lnTo>
                <a:lnTo>
                  <a:pt x="494703" y="510997"/>
                </a:lnTo>
                <a:lnTo>
                  <a:pt x="502920" y="512660"/>
                </a:lnTo>
                <a:lnTo>
                  <a:pt x="527392" y="512660"/>
                </a:lnTo>
                <a:lnTo>
                  <a:pt x="544906" y="514019"/>
                </a:lnTo>
                <a:lnTo>
                  <a:pt x="561797" y="518045"/>
                </a:lnTo>
                <a:lnTo>
                  <a:pt x="577811" y="524649"/>
                </a:lnTo>
                <a:lnTo>
                  <a:pt x="592734" y="533755"/>
                </a:lnTo>
                <a:lnTo>
                  <a:pt x="717372" y="625500"/>
                </a:lnTo>
                <a:lnTo>
                  <a:pt x="662228" y="665734"/>
                </a:lnTo>
                <a:lnTo>
                  <a:pt x="644410" y="675284"/>
                </a:lnTo>
                <a:lnTo>
                  <a:pt x="625132" y="679500"/>
                </a:lnTo>
                <a:lnTo>
                  <a:pt x="605421" y="678294"/>
                </a:lnTo>
                <a:lnTo>
                  <a:pt x="586359" y="671576"/>
                </a:lnTo>
                <a:lnTo>
                  <a:pt x="510133" y="632231"/>
                </a:lnTo>
                <a:lnTo>
                  <a:pt x="502069" y="629945"/>
                </a:lnTo>
                <a:lnTo>
                  <a:pt x="494030" y="630885"/>
                </a:lnTo>
                <a:lnTo>
                  <a:pt x="486943" y="634771"/>
                </a:lnTo>
                <a:lnTo>
                  <a:pt x="481698" y="641311"/>
                </a:lnTo>
                <a:lnTo>
                  <a:pt x="479399" y="649376"/>
                </a:lnTo>
                <a:lnTo>
                  <a:pt x="480339" y="657402"/>
                </a:lnTo>
                <a:lnTo>
                  <a:pt x="567004" y="709091"/>
                </a:lnTo>
                <a:lnTo>
                  <a:pt x="628370" y="721614"/>
                </a:lnTo>
                <a:lnTo>
                  <a:pt x="658914" y="714946"/>
                </a:lnTo>
                <a:lnTo>
                  <a:pt x="687095" y="699833"/>
                </a:lnTo>
                <a:lnTo>
                  <a:pt x="714971" y="679500"/>
                </a:lnTo>
                <a:lnTo>
                  <a:pt x="824750" y="599414"/>
                </a:lnTo>
                <a:lnTo>
                  <a:pt x="1046886" y="437362"/>
                </a:lnTo>
                <a:lnTo>
                  <a:pt x="1067028" y="427951"/>
                </a:lnTo>
                <a:lnTo>
                  <a:pt x="1088415" y="426821"/>
                </a:lnTo>
                <a:lnTo>
                  <a:pt x="1108710" y="433666"/>
                </a:lnTo>
                <a:lnTo>
                  <a:pt x="1125575" y="448144"/>
                </a:lnTo>
                <a:lnTo>
                  <a:pt x="1137208" y="470750"/>
                </a:lnTo>
                <a:lnTo>
                  <a:pt x="1139418" y="495147"/>
                </a:lnTo>
                <a:lnTo>
                  <a:pt x="1132471" y="518642"/>
                </a:lnTo>
                <a:lnTo>
                  <a:pt x="660946" y="926680"/>
                </a:lnTo>
                <a:lnTo>
                  <a:pt x="612343" y="948944"/>
                </a:lnTo>
                <a:lnTo>
                  <a:pt x="585685" y="949261"/>
                </a:lnTo>
                <a:lnTo>
                  <a:pt x="559333" y="942060"/>
                </a:lnTo>
                <a:lnTo>
                  <a:pt x="397954" y="872883"/>
                </a:lnTo>
                <a:lnTo>
                  <a:pt x="382993" y="866470"/>
                </a:lnTo>
                <a:lnTo>
                  <a:pt x="295249" y="828852"/>
                </a:lnTo>
                <a:lnTo>
                  <a:pt x="295173" y="476631"/>
                </a:lnTo>
                <a:lnTo>
                  <a:pt x="292049" y="461225"/>
                </a:lnTo>
                <a:lnTo>
                  <a:pt x="290690" y="454482"/>
                </a:lnTo>
                <a:lnTo>
                  <a:pt x="278231" y="436029"/>
                </a:lnTo>
                <a:lnTo>
                  <a:pt x="259791" y="423583"/>
                </a:lnTo>
                <a:lnTo>
                  <a:pt x="253047" y="422224"/>
                </a:lnTo>
                <a:lnTo>
                  <a:pt x="253047" y="468325"/>
                </a:lnTo>
                <a:lnTo>
                  <a:pt x="253047" y="859370"/>
                </a:lnTo>
                <a:lnTo>
                  <a:pt x="245948" y="866470"/>
                </a:lnTo>
                <a:lnTo>
                  <a:pt x="49314" y="866470"/>
                </a:lnTo>
                <a:lnTo>
                  <a:pt x="42214" y="859370"/>
                </a:lnTo>
                <a:lnTo>
                  <a:pt x="42214" y="468325"/>
                </a:lnTo>
                <a:lnTo>
                  <a:pt x="49314" y="461225"/>
                </a:lnTo>
                <a:lnTo>
                  <a:pt x="245948" y="461225"/>
                </a:lnTo>
                <a:lnTo>
                  <a:pt x="253047" y="468325"/>
                </a:lnTo>
                <a:lnTo>
                  <a:pt x="253047" y="422224"/>
                </a:lnTo>
                <a:lnTo>
                  <a:pt x="237223" y="419011"/>
                </a:lnTo>
                <a:lnTo>
                  <a:pt x="58039" y="419011"/>
                </a:lnTo>
                <a:lnTo>
                  <a:pt x="17018" y="436029"/>
                </a:lnTo>
                <a:lnTo>
                  <a:pt x="88" y="476631"/>
                </a:lnTo>
                <a:lnTo>
                  <a:pt x="0" y="850646"/>
                </a:lnTo>
                <a:lnTo>
                  <a:pt x="4572" y="873213"/>
                </a:lnTo>
                <a:lnTo>
                  <a:pt x="17018" y="891667"/>
                </a:lnTo>
                <a:lnTo>
                  <a:pt x="35471" y="904113"/>
                </a:lnTo>
                <a:lnTo>
                  <a:pt x="58039" y="908685"/>
                </a:lnTo>
                <a:lnTo>
                  <a:pt x="237223" y="908685"/>
                </a:lnTo>
                <a:lnTo>
                  <a:pt x="254546" y="906043"/>
                </a:lnTo>
                <a:lnTo>
                  <a:pt x="269786" y="898652"/>
                </a:lnTo>
                <a:lnTo>
                  <a:pt x="282143" y="887336"/>
                </a:lnTo>
                <a:lnTo>
                  <a:pt x="290817" y="872883"/>
                </a:lnTo>
                <a:lnTo>
                  <a:pt x="542709" y="980859"/>
                </a:lnTo>
                <a:lnTo>
                  <a:pt x="580466" y="991171"/>
                </a:lnTo>
                <a:lnTo>
                  <a:pt x="618667" y="990727"/>
                </a:lnTo>
                <a:lnTo>
                  <a:pt x="655307" y="979830"/>
                </a:lnTo>
                <a:lnTo>
                  <a:pt x="688314" y="958811"/>
                </a:lnTo>
                <a:lnTo>
                  <a:pt x="699528" y="949261"/>
                </a:lnTo>
                <a:lnTo>
                  <a:pt x="1144016" y="570661"/>
                </a:lnTo>
                <a:lnTo>
                  <a:pt x="1170063" y="537946"/>
                </a:lnTo>
                <a:lnTo>
                  <a:pt x="1181481" y="4993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g3aecab119be_0_198">
            <a:extLst>
              <a:ext uri="{FF2B5EF4-FFF2-40B4-BE49-F238E27FC236}">
                <a16:creationId xmlns:a16="http://schemas.microsoft.com/office/drawing/2014/main" id="{F99C3211-D401-60FB-B533-A53AC9A53924}"/>
              </a:ext>
            </a:extLst>
          </p:cNvPr>
          <p:cNvSpPr/>
          <p:nvPr/>
        </p:nvSpPr>
        <p:spPr>
          <a:xfrm>
            <a:off x="3227565" y="3199612"/>
            <a:ext cx="405764" cy="518795"/>
          </a:xfrm>
          <a:custGeom>
            <a:avLst/>
            <a:gdLst/>
            <a:ahLst/>
            <a:cxnLst/>
            <a:rect l="l" t="t" r="r" b="b"/>
            <a:pathLst>
              <a:path w="405764" h="518795" extrusionOk="0">
                <a:moveTo>
                  <a:pt x="356616" y="50698"/>
                </a:moveTo>
                <a:lnTo>
                  <a:pt x="331355" y="14351"/>
                </a:lnTo>
                <a:lnTo>
                  <a:pt x="298742" y="1104"/>
                </a:lnTo>
                <a:lnTo>
                  <a:pt x="283616" y="1562"/>
                </a:lnTo>
                <a:lnTo>
                  <a:pt x="269455" y="6769"/>
                </a:lnTo>
                <a:lnTo>
                  <a:pt x="257492" y="16459"/>
                </a:lnTo>
                <a:lnTo>
                  <a:pt x="235559" y="41313"/>
                </a:lnTo>
                <a:lnTo>
                  <a:pt x="233870" y="41452"/>
                </a:lnTo>
                <a:lnTo>
                  <a:pt x="233184" y="41452"/>
                </a:lnTo>
                <a:lnTo>
                  <a:pt x="230809" y="41313"/>
                </a:lnTo>
                <a:lnTo>
                  <a:pt x="208597" y="15824"/>
                </a:lnTo>
                <a:lnTo>
                  <a:pt x="197231" y="6350"/>
                </a:lnTo>
                <a:lnTo>
                  <a:pt x="183794" y="1003"/>
                </a:lnTo>
                <a:lnTo>
                  <a:pt x="169303" y="0"/>
                </a:lnTo>
                <a:lnTo>
                  <a:pt x="154813" y="3594"/>
                </a:lnTo>
                <a:lnTo>
                  <a:pt x="113423" y="25488"/>
                </a:lnTo>
                <a:lnTo>
                  <a:pt x="101714" y="51511"/>
                </a:lnTo>
                <a:lnTo>
                  <a:pt x="101815" y="60934"/>
                </a:lnTo>
                <a:lnTo>
                  <a:pt x="103924" y="70129"/>
                </a:lnTo>
                <a:lnTo>
                  <a:pt x="107988" y="78790"/>
                </a:lnTo>
                <a:lnTo>
                  <a:pt x="115862" y="91706"/>
                </a:lnTo>
                <a:lnTo>
                  <a:pt x="125069" y="89687"/>
                </a:lnTo>
                <a:lnTo>
                  <a:pt x="134467" y="88214"/>
                </a:lnTo>
                <a:lnTo>
                  <a:pt x="144056" y="87312"/>
                </a:lnTo>
                <a:lnTo>
                  <a:pt x="153784" y="87007"/>
                </a:lnTo>
                <a:lnTo>
                  <a:pt x="304533" y="87096"/>
                </a:lnTo>
                <a:lnTo>
                  <a:pt x="314185" y="87388"/>
                </a:lnTo>
                <a:lnTo>
                  <a:pt x="323710" y="88265"/>
                </a:lnTo>
                <a:lnTo>
                  <a:pt x="333082" y="89700"/>
                </a:lnTo>
                <a:lnTo>
                  <a:pt x="342290" y="91681"/>
                </a:lnTo>
                <a:lnTo>
                  <a:pt x="350888" y="76695"/>
                </a:lnTo>
                <a:lnTo>
                  <a:pt x="354609" y="68364"/>
                </a:lnTo>
                <a:lnTo>
                  <a:pt x="356527" y="59639"/>
                </a:lnTo>
                <a:lnTo>
                  <a:pt x="356616" y="50698"/>
                </a:lnTo>
                <a:close/>
              </a:path>
              <a:path w="405764" h="518795" extrusionOk="0">
                <a:moveTo>
                  <a:pt x="405739" y="192036"/>
                </a:moveTo>
                <a:lnTo>
                  <a:pt x="364858" y="146748"/>
                </a:lnTo>
                <a:lnTo>
                  <a:pt x="304507" y="129311"/>
                </a:lnTo>
                <a:lnTo>
                  <a:pt x="288937" y="129311"/>
                </a:lnTo>
                <a:lnTo>
                  <a:pt x="288937" y="359346"/>
                </a:lnTo>
                <a:lnTo>
                  <a:pt x="286067" y="377659"/>
                </a:lnTo>
                <a:lnTo>
                  <a:pt x="278066" y="393687"/>
                </a:lnTo>
                <a:lnTo>
                  <a:pt x="265823" y="406527"/>
                </a:lnTo>
                <a:lnTo>
                  <a:pt x="250291" y="415251"/>
                </a:lnTo>
                <a:lnTo>
                  <a:pt x="250240" y="428256"/>
                </a:lnTo>
                <a:lnTo>
                  <a:pt x="248589" y="436473"/>
                </a:lnTo>
                <a:lnTo>
                  <a:pt x="244068" y="443179"/>
                </a:lnTo>
                <a:lnTo>
                  <a:pt x="237363" y="447700"/>
                </a:lnTo>
                <a:lnTo>
                  <a:pt x="229146" y="449364"/>
                </a:lnTo>
                <a:lnTo>
                  <a:pt x="220929" y="447700"/>
                </a:lnTo>
                <a:lnTo>
                  <a:pt x="214223" y="443179"/>
                </a:lnTo>
                <a:lnTo>
                  <a:pt x="209689" y="436473"/>
                </a:lnTo>
                <a:lnTo>
                  <a:pt x="208038" y="428256"/>
                </a:lnTo>
                <a:lnTo>
                  <a:pt x="208038" y="415251"/>
                </a:lnTo>
                <a:lnTo>
                  <a:pt x="196380" y="409333"/>
                </a:lnTo>
                <a:lnTo>
                  <a:pt x="186309" y="401053"/>
                </a:lnTo>
                <a:lnTo>
                  <a:pt x="178206" y="390690"/>
                </a:lnTo>
                <a:lnTo>
                  <a:pt x="172491" y="378510"/>
                </a:lnTo>
                <a:lnTo>
                  <a:pt x="171424" y="370205"/>
                </a:lnTo>
                <a:lnTo>
                  <a:pt x="173570" y="362394"/>
                </a:lnTo>
                <a:lnTo>
                  <a:pt x="178473" y="355955"/>
                </a:lnTo>
                <a:lnTo>
                  <a:pt x="185724" y="351751"/>
                </a:lnTo>
                <a:lnTo>
                  <a:pt x="194030" y="350697"/>
                </a:lnTo>
                <a:lnTo>
                  <a:pt x="201841" y="352831"/>
                </a:lnTo>
                <a:lnTo>
                  <a:pt x="208280" y="357733"/>
                </a:lnTo>
                <a:lnTo>
                  <a:pt x="212471" y="364985"/>
                </a:lnTo>
                <a:lnTo>
                  <a:pt x="214896" y="372122"/>
                </a:lnTo>
                <a:lnTo>
                  <a:pt x="221589" y="376923"/>
                </a:lnTo>
                <a:lnTo>
                  <a:pt x="238836" y="376923"/>
                </a:lnTo>
                <a:lnTo>
                  <a:pt x="246722" y="369036"/>
                </a:lnTo>
                <a:lnTo>
                  <a:pt x="246722" y="350697"/>
                </a:lnTo>
                <a:lnTo>
                  <a:pt x="246722" y="349643"/>
                </a:lnTo>
                <a:lnTo>
                  <a:pt x="238836" y="341757"/>
                </a:lnTo>
                <a:lnTo>
                  <a:pt x="229146" y="341757"/>
                </a:lnTo>
                <a:lnTo>
                  <a:pt x="205892" y="337045"/>
                </a:lnTo>
                <a:lnTo>
                  <a:pt x="186880" y="324218"/>
                </a:lnTo>
                <a:lnTo>
                  <a:pt x="174053" y="305206"/>
                </a:lnTo>
                <a:lnTo>
                  <a:pt x="169341" y="281952"/>
                </a:lnTo>
                <a:lnTo>
                  <a:pt x="172212" y="263639"/>
                </a:lnTo>
                <a:lnTo>
                  <a:pt x="180225" y="247611"/>
                </a:lnTo>
                <a:lnTo>
                  <a:pt x="192468" y="234772"/>
                </a:lnTo>
                <a:lnTo>
                  <a:pt x="208026" y="226034"/>
                </a:lnTo>
                <a:lnTo>
                  <a:pt x="208038" y="209397"/>
                </a:lnTo>
                <a:lnTo>
                  <a:pt x="209689" y="201193"/>
                </a:lnTo>
                <a:lnTo>
                  <a:pt x="214223" y="194475"/>
                </a:lnTo>
                <a:lnTo>
                  <a:pt x="220929" y="189953"/>
                </a:lnTo>
                <a:lnTo>
                  <a:pt x="229146" y="188302"/>
                </a:lnTo>
                <a:lnTo>
                  <a:pt x="237363" y="189953"/>
                </a:lnTo>
                <a:lnTo>
                  <a:pt x="244068" y="194475"/>
                </a:lnTo>
                <a:lnTo>
                  <a:pt x="248589" y="201193"/>
                </a:lnTo>
                <a:lnTo>
                  <a:pt x="250240" y="209397"/>
                </a:lnTo>
                <a:lnTo>
                  <a:pt x="250240" y="226034"/>
                </a:lnTo>
                <a:lnTo>
                  <a:pt x="258216" y="229730"/>
                </a:lnTo>
                <a:lnTo>
                  <a:pt x="281393" y="259143"/>
                </a:lnTo>
                <a:lnTo>
                  <a:pt x="281266" y="263639"/>
                </a:lnTo>
                <a:lnTo>
                  <a:pt x="278650" y="270624"/>
                </a:lnTo>
                <a:lnTo>
                  <a:pt x="272923" y="276733"/>
                </a:lnTo>
                <a:lnTo>
                  <a:pt x="265264" y="280149"/>
                </a:lnTo>
                <a:lnTo>
                  <a:pt x="257175" y="280352"/>
                </a:lnTo>
                <a:lnTo>
                  <a:pt x="249605" y="277507"/>
                </a:lnTo>
                <a:lnTo>
                  <a:pt x="243497" y="271780"/>
                </a:lnTo>
                <a:lnTo>
                  <a:pt x="240182" y="267144"/>
                </a:lnTo>
                <a:lnTo>
                  <a:pt x="234823" y="264375"/>
                </a:lnTo>
                <a:lnTo>
                  <a:pt x="219443" y="264375"/>
                </a:lnTo>
                <a:lnTo>
                  <a:pt x="211556" y="272262"/>
                </a:lnTo>
                <a:lnTo>
                  <a:pt x="211556" y="291655"/>
                </a:lnTo>
                <a:lnTo>
                  <a:pt x="219443" y="299542"/>
                </a:lnTo>
                <a:lnTo>
                  <a:pt x="229146" y="299542"/>
                </a:lnTo>
                <a:lnTo>
                  <a:pt x="252399" y="304253"/>
                </a:lnTo>
                <a:lnTo>
                  <a:pt x="271399" y="317080"/>
                </a:lnTo>
                <a:lnTo>
                  <a:pt x="284226" y="336092"/>
                </a:lnTo>
                <a:lnTo>
                  <a:pt x="288937" y="359346"/>
                </a:lnTo>
                <a:lnTo>
                  <a:pt x="288937" y="129311"/>
                </a:lnTo>
                <a:lnTo>
                  <a:pt x="153784" y="129222"/>
                </a:lnTo>
                <a:lnTo>
                  <a:pt x="109918" y="138049"/>
                </a:lnTo>
                <a:lnTo>
                  <a:pt x="74053" y="162102"/>
                </a:lnTo>
                <a:lnTo>
                  <a:pt x="49847" y="197751"/>
                </a:lnTo>
                <a:lnTo>
                  <a:pt x="40970" y="241363"/>
                </a:lnTo>
                <a:lnTo>
                  <a:pt x="40919" y="317080"/>
                </a:lnTo>
                <a:lnTo>
                  <a:pt x="39725" y="337578"/>
                </a:lnTo>
                <a:lnTo>
                  <a:pt x="36068" y="358521"/>
                </a:lnTo>
                <a:lnTo>
                  <a:pt x="30035" y="378929"/>
                </a:lnTo>
                <a:lnTo>
                  <a:pt x="21717" y="398500"/>
                </a:lnTo>
                <a:lnTo>
                  <a:pt x="6388" y="429425"/>
                </a:lnTo>
                <a:lnTo>
                  <a:pt x="1219" y="444309"/>
                </a:lnTo>
                <a:lnTo>
                  <a:pt x="9232" y="489216"/>
                </a:lnTo>
                <a:lnTo>
                  <a:pt x="46266" y="516547"/>
                </a:lnTo>
                <a:lnTo>
                  <a:pt x="62064" y="518541"/>
                </a:lnTo>
                <a:lnTo>
                  <a:pt x="312864" y="518541"/>
                </a:lnTo>
                <a:lnTo>
                  <a:pt x="310540" y="511962"/>
                </a:lnTo>
                <a:lnTo>
                  <a:pt x="309257" y="504901"/>
                </a:lnTo>
                <a:lnTo>
                  <a:pt x="309257" y="449364"/>
                </a:lnTo>
                <a:lnTo>
                  <a:pt x="309257" y="298754"/>
                </a:lnTo>
                <a:lnTo>
                  <a:pt x="310870" y="284441"/>
                </a:lnTo>
                <a:lnTo>
                  <a:pt x="312318" y="280352"/>
                </a:lnTo>
                <a:lnTo>
                  <a:pt x="315582" y="271094"/>
                </a:lnTo>
                <a:lnTo>
                  <a:pt x="323151" y="259143"/>
                </a:lnTo>
                <a:lnTo>
                  <a:pt x="333400" y="249021"/>
                </a:lnTo>
                <a:lnTo>
                  <a:pt x="405739" y="19203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g3aecab119be_0_198">
            <a:extLst>
              <a:ext uri="{FF2B5EF4-FFF2-40B4-BE49-F238E27FC236}">
                <a16:creationId xmlns:a16="http://schemas.microsoft.com/office/drawing/2014/main" id="{1E2E74CF-02E2-2355-E133-A06DBEE7D1B9}"/>
              </a:ext>
            </a:extLst>
          </p:cNvPr>
          <p:cNvSpPr/>
          <p:nvPr/>
        </p:nvSpPr>
        <p:spPr>
          <a:xfrm>
            <a:off x="3881499" y="3199776"/>
            <a:ext cx="285114" cy="518795"/>
          </a:xfrm>
          <a:custGeom>
            <a:avLst/>
            <a:gdLst/>
            <a:ahLst/>
            <a:cxnLst/>
            <a:rect l="l" t="t" r="r" b="b"/>
            <a:pathLst>
              <a:path w="285114" h="518795" extrusionOk="0">
                <a:moveTo>
                  <a:pt x="263654" y="518760"/>
                </a:moveTo>
                <a:lnTo>
                  <a:pt x="80689" y="518760"/>
                </a:lnTo>
                <a:lnTo>
                  <a:pt x="83098" y="512072"/>
                </a:lnTo>
                <a:lnTo>
                  <a:pt x="84418" y="504869"/>
                </a:lnTo>
                <a:lnTo>
                  <a:pt x="84418" y="298586"/>
                </a:lnTo>
                <a:lnTo>
                  <a:pt x="82804" y="284276"/>
                </a:lnTo>
                <a:lnTo>
                  <a:pt x="78103" y="270927"/>
                </a:lnTo>
                <a:lnTo>
                  <a:pt x="70526" y="258973"/>
                </a:lnTo>
                <a:lnTo>
                  <a:pt x="60284" y="248851"/>
                </a:lnTo>
                <a:lnTo>
                  <a:pt x="0" y="201360"/>
                </a:lnTo>
                <a:lnTo>
                  <a:pt x="0" y="21104"/>
                </a:lnTo>
                <a:lnTo>
                  <a:pt x="1658" y="12889"/>
                </a:lnTo>
                <a:lnTo>
                  <a:pt x="6181" y="6181"/>
                </a:lnTo>
                <a:lnTo>
                  <a:pt x="12889" y="1658"/>
                </a:lnTo>
                <a:lnTo>
                  <a:pt x="21104" y="0"/>
                </a:lnTo>
                <a:lnTo>
                  <a:pt x="263654" y="0"/>
                </a:lnTo>
                <a:lnTo>
                  <a:pt x="271869" y="1658"/>
                </a:lnTo>
                <a:lnTo>
                  <a:pt x="278578" y="6181"/>
                </a:lnTo>
                <a:lnTo>
                  <a:pt x="283100" y="12889"/>
                </a:lnTo>
                <a:lnTo>
                  <a:pt x="284759" y="21104"/>
                </a:lnTo>
                <a:lnTo>
                  <a:pt x="284759" y="103959"/>
                </a:lnTo>
                <a:lnTo>
                  <a:pt x="98739" y="103959"/>
                </a:lnTo>
                <a:lnTo>
                  <a:pt x="90523" y="105618"/>
                </a:lnTo>
                <a:lnTo>
                  <a:pt x="83815" y="110141"/>
                </a:lnTo>
                <a:lnTo>
                  <a:pt x="79292" y="116849"/>
                </a:lnTo>
                <a:lnTo>
                  <a:pt x="77634" y="125064"/>
                </a:lnTo>
                <a:lnTo>
                  <a:pt x="77634" y="137435"/>
                </a:lnTo>
                <a:lnTo>
                  <a:pt x="79292" y="145650"/>
                </a:lnTo>
                <a:lnTo>
                  <a:pt x="83815" y="152359"/>
                </a:lnTo>
                <a:lnTo>
                  <a:pt x="90523" y="156882"/>
                </a:lnTo>
                <a:lnTo>
                  <a:pt x="98739" y="158540"/>
                </a:lnTo>
                <a:lnTo>
                  <a:pt x="284759" y="158540"/>
                </a:lnTo>
                <a:lnTo>
                  <a:pt x="284759" y="186404"/>
                </a:lnTo>
                <a:lnTo>
                  <a:pt x="98739" y="186404"/>
                </a:lnTo>
                <a:lnTo>
                  <a:pt x="77634" y="207508"/>
                </a:lnTo>
                <a:lnTo>
                  <a:pt x="77634" y="219880"/>
                </a:lnTo>
                <a:lnTo>
                  <a:pt x="79292" y="228095"/>
                </a:lnTo>
                <a:lnTo>
                  <a:pt x="83815" y="234803"/>
                </a:lnTo>
                <a:lnTo>
                  <a:pt x="90523" y="239326"/>
                </a:lnTo>
                <a:lnTo>
                  <a:pt x="98739" y="240984"/>
                </a:lnTo>
                <a:lnTo>
                  <a:pt x="284759" y="240984"/>
                </a:lnTo>
                <a:lnTo>
                  <a:pt x="284759" y="277775"/>
                </a:lnTo>
                <a:lnTo>
                  <a:pt x="186020" y="277775"/>
                </a:lnTo>
                <a:lnTo>
                  <a:pt x="177805" y="279433"/>
                </a:lnTo>
                <a:lnTo>
                  <a:pt x="171096" y="283956"/>
                </a:lnTo>
                <a:lnTo>
                  <a:pt x="166573" y="290664"/>
                </a:lnTo>
                <a:lnTo>
                  <a:pt x="164974" y="298586"/>
                </a:lnTo>
                <a:lnTo>
                  <a:pt x="164915" y="311251"/>
                </a:lnTo>
                <a:lnTo>
                  <a:pt x="166573" y="319466"/>
                </a:lnTo>
                <a:lnTo>
                  <a:pt x="171096" y="326174"/>
                </a:lnTo>
                <a:lnTo>
                  <a:pt x="177805" y="330697"/>
                </a:lnTo>
                <a:lnTo>
                  <a:pt x="186020" y="332355"/>
                </a:lnTo>
                <a:lnTo>
                  <a:pt x="284759" y="332355"/>
                </a:lnTo>
                <a:lnTo>
                  <a:pt x="284759" y="360219"/>
                </a:lnTo>
                <a:lnTo>
                  <a:pt x="186020" y="360219"/>
                </a:lnTo>
                <a:lnTo>
                  <a:pt x="177805" y="361877"/>
                </a:lnTo>
                <a:lnTo>
                  <a:pt x="171096" y="366400"/>
                </a:lnTo>
                <a:lnTo>
                  <a:pt x="166573" y="373109"/>
                </a:lnTo>
                <a:lnTo>
                  <a:pt x="164915" y="381324"/>
                </a:lnTo>
                <a:lnTo>
                  <a:pt x="164915" y="393695"/>
                </a:lnTo>
                <a:lnTo>
                  <a:pt x="166573" y="401910"/>
                </a:lnTo>
                <a:lnTo>
                  <a:pt x="171096" y="408618"/>
                </a:lnTo>
                <a:lnTo>
                  <a:pt x="177805" y="413141"/>
                </a:lnTo>
                <a:lnTo>
                  <a:pt x="186020" y="414800"/>
                </a:lnTo>
                <a:lnTo>
                  <a:pt x="284759" y="414800"/>
                </a:lnTo>
                <a:lnTo>
                  <a:pt x="284759" y="497655"/>
                </a:lnTo>
                <a:lnTo>
                  <a:pt x="283100" y="505870"/>
                </a:lnTo>
                <a:lnTo>
                  <a:pt x="278578" y="512578"/>
                </a:lnTo>
                <a:lnTo>
                  <a:pt x="271869" y="517101"/>
                </a:lnTo>
                <a:lnTo>
                  <a:pt x="263654" y="518760"/>
                </a:lnTo>
                <a:close/>
              </a:path>
              <a:path w="285114" h="518795" extrusionOk="0">
                <a:moveTo>
                  <a:pt x="181814" y="158540"/>
                </a:moveTo>
                <a:lnTo>
                  <a:pt x="98739" y="158540"/>
                </a:lnTo>
                <a:lnTo>
                  <a:pt x="106954" y="156882"/>
                </a:lnTo>
                <a:lnTo>
                  <a:pt x="113662" y="152359"/>
                </a:lnTo>
                <a:lnTo>
                  <a:pt x="118185" y="145650"/>
                </a:lnTo>
                <a:lnTo>
                  <a:pt x="119843" y="137435"/>
                </a:lnTo>
                <a:lnTo>
                  <a:pt x="119843" y="125064"/>
                </a:lnTo>
                <a:lnTo>
                  <a:pt x="118185" y="116849"/>
                </a:lnTo>
                <a:lnTo>
                  <a:pt x="113662" y="110141"/>
                </a:lnTo>
                <a:lnTo>
                  <a:pt x="106954" y="105618"/>
                </a:lnTo>
                <a:lnTo>
                  <a:pt x="98739" y="103959"/>
                </a:lnTo>
                <a:lnTo>
                  <a:pt x="181814" y="103959"/>
                </a:lnTo>
                <a:lnTo>
                  <a:pt x="173599" y="105618"/>
                </a:lnTo>
                <a:lnTo>
                  <a:pt x="166891" y="110141"/>
                </a:lnTo>
                <a:lnTo>
                  <a:pt x="162368" y="116849"/>
                </a:lnTo>
                <a:lnTo>
                  <a:pt x="160709" y="125064"/>
                </a:lnTo>
                <a:lnTo>
                  <a:pt x="160709" y="137435"/>
                </a:lnTo>
                <a:lnTo>
                  <a:pt x="162368" y="145650"/>
                </a:lnTo>
                <a:lnTo>
                  <a:pt x="166891" y="152359"/>
                </a:lnTo>
                <a:lnTo>
                  <a:pt x="173599" y="156882"/>
                </a:lnTo>
                <a:lnTo>
                  <a:pt x="181814" y="158540"/>
                </a:lnTo>
                <a:close/>
              </a:path>
              <a:path w="285114" h="518795" extrusionOk="0">
                <a:moveTo>
                  <a:pt x="284759" y="158540"/>
                </a:moveTo>
                <a:lnTo>
                  <a:pt x="181814" y="158540"/>
                </a:lnTo>
                <a:lnTo>
                  <a:pt x="190029" y="156882"/>
                </a:lnTo>
                <a:lnTo>
                  <a:pt x="196738" y="152359"/>
                </a:lnTo>
                <a:lnTo>
                  <a:pt x="201260" y="145650"/>
                </a:lnTo>
                <a:lnTo>
                  <a:pt x="202919" y="137435"/>
                </a:lnTo>
                <a:lnTo>
                  <a:pt x="202919" y="125064"/>
                </a:lnTo>
                <a:lnTo>
                  <a:pt x="201260" y="116849"/>
                </a:lnTo>
                <a:lnTo>
                  <a:pt x="196738" y="110141"/>
                </a:lnTo>
                <a:lnTo>
                  <a:pt x="190029" y="105618"/>
                </a:lnTo>
                <a:lnTo>
                  <a:pt x="181814" y="103959"/>
                </a:lnTo>
                <a:lnTo>
                  <a:pt x="284759" y="103959"/>
                </a:lnTo>
                <a:lnTo>
                  <a:pt x="284759" y="158540"/>
                </a:lnTo>
                <a:close/>
              </a:path>
              <a:path w="285114" h="518795" extrusionOk="0">
                <a:moveTo>
                  <a:pt x="181814" y="240984"/>
                </a:moveTo>
                <a:lnTo>
                  <a:pt x="98739" y="240984"/>
                </a:lnTo>
                <a:lnTo>
                  <a:pt x="106954" y="239326"/>
                </a:lnTo>
                <a:lnTo>
                  <a:pt x="113662" y="234803"/>
                </a:lnTo>
                <a:lnTo>
                  <a:pt x="118185" y="228095"/>
                </a:lnTo>
                <a:lnTo>
                  <a:pt x="119843" y="219880"/>
                </a:lnTo>
                <a:lnTo>
                  <a:pt x="119843" y="207508"/>
                </a:lnTo>
                <a:lnTo>
                  <a:pt x="118185" y="199293"/>
                </a:lnTo>
                <a:lnTo>
                  <a:pt x="113662" y="192585"/>
                </a:lnTo>
                <a:lnTo>
                  <a:pt x="106954" y="188062"/>
                </a:lnTo>
                <a:lnTo>
                  <a:pt x="98739" y="186404"/>
                </a:lnTo>
                <a:lnTo>
                  <a:pt x="181814" y="186404"/>
                </a:lnTo>
                <a:lnTo>
                  <a:pt x="173599" y="188062"/>
                </a:lnTo>
                <a:lnTo>
                  <a:pt x="166891" y="192585"/>
                </a:lnTo>
                <a:lnTo>
                  <a:pt x="162368" y="199293"/>
                </a:lnTo>
                <a:lnTo>
                  <a:pt x="160709" y="207508"/>
                </a:lnTo>
                <a:lnTo>
                  <a:pt x="160709" y="219880"/>
                </a:lnTo>
                <a:lnTo>
                  <a:pt x="162368" y="228095"/>
                </a:lnTo>
                <a:lnTo>
                  <a:pt x="166891" y="234803"/>
                </a:lnTo>
                <a:lnTo>
                  <a:pt x="173599" y="239326"/>
                </a:lnTo>
                <a:lnTo>
                  <a:pt x="181814" y="240984"/>
                </a:lnTo>
                <a:close/>
              </a:path>
              <a:path w="285114" h="518795" extrusionOk="0">
                <a:moveTo>
                  <a:pt x="284759" y="240984"/>
                </a:moveTo>
                <a:lnTo>
                  <a:pt x="181814" y="240984"/>
                </a:lnTo>
                <a:lnTo>
                  <a:pt x="190029" y="239326"/>
                </a:lnTo>
                <a:lnTo>
                  <a:pt x="196738" y="234803"/>
                </a:lnTo>
                <a:lnTo>
                  <a:pt x="201260" y="228095"/>
                </a:lnTo>
                <a:lnTo>
                  <a:pt x="202919" y="219880"/>
                </a:lnTo>
                <a:lnTo>
                  <a:pt x="202919" y="207508"/>
                </a:lnTo>
                <a:lnTo>
                  <a:pt x="201260" y="199293"/>
                </a:lnTo>
                <a:lnTo>
                  <a:pt x="196738" y="192585"/>
                </a:lnTo>
                <a:lnTo>
                  <a:pt x="190029" y="188062"/>
                </a:lnTo>
                <a:lnTo>
                  <a:pt x="181814" y="186404"/>
                </a:lnTo>
                <a:lnTo>
                  <a:pt x="284759" y="186404"/>
                </a:lnTo>
                <a:lnTo>
                  <a:pt x="284759" y="240984"/>
                </a:lnTo>
                <a:close/>
              </a:path>
              <a:path w="285114" h="518795" extrusionOk="0">
                <a:moveTo>
                  <a:pt x="284759" y="332355"/>
                </a:moveTo>
                <a:lnTo>
                  <a:pt x="186020" y="332355"/>
                </a:lnTo>
                <a:lnTo>
                  <a:pt x="194235" y="330697"/>
                </a:lnTo>
                <a:lnTo>
                  <a:pt x="200943" y="326174"/>
                </a:lnTo>
                <a:lnTo>
                  <a:pt x="205466" y="319466"/>
                </a:lnTo>
                <a:lnTo>
                  <a:pt x="207125" y="311251"/>
                </a:lnTo>
                <a:lnTo>
                  <a:pt x="207065" y="298586"/>
                </a:lnTo>
                <a:lnTo>
                  <a:pt x="205466" y="290664"/>
                </a:lnTo>
                <a:lnTo>
                  <a:pt x="200943" y="283956"/>
                </a:lnTo>
                <a:lnTo>
                  <a:pt x="194235" y="279433"/>
                </a:lnTo>
                <a:lnTo>
                  <a:pt x="186020" y="277775"/>
                </a:lnTo>
                <a:lnTo>
                  <a:pt x="284759" y="277775"/>
                </a:lnTo>
                <a:lnTo>
                  <a:pt x="284759" y="332355"/>
                </a:lnTo>
                <a:close/>
              </a:path>
              <a:path w="285114" h="518795" extrusionOk="0">
                <a:moveTo>
                  <a:pt x="284759" y="414800"/>
                </a:moveTo>
                <a:lnTo>
                  <a:pt x="186020" y="414800"/>
                </a:lnTo>
                <a:lnTo>
                  <a:pt x="194235" y="413141"/>
                </a:lnTo>
                <a:lnTo>
                  <a:pt x="200943" y="408618"/>
                </a:lnTo>
                <a:lnTo>
                  <a:pt x="205466" y="401910"/>
                </a:lnTo>
                <a:lnTo>
                  <a:pt x="207125" y="393695"/>
                </a:lnTo>
                <a:lnTo>
                  <a:pt x="207125" y="381324"/>
                </a:lnTo>
                <a:lnTo>
                  <a:pt x="205466" y="373109"/>
                </a:lnTo>
                <a:lnTo>
                  <a:pt x="200943" y="366400"/>
                </a:lnTo>
                <a:lnTo>
                  <a:pt x="194235" y="361877"/>
                </a:lnTo>
                <a:lnTo>
                  <a:pt x="186020" y="360219"/>
                </a:lnTo>
                <a:lnTo>
                  <a:pt x="284759" y="360219"/>
                </a:lnTo>
                <a:lnTo>
                  <a:pt x="284759" y="4148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g3aecab119be_0_198">
            <a:extLst>
              <a:ext uri="{FF2B5EF4-FFF2-40B4-BE49-F238E27FC236}">
                <a16:creationId xmlns:a16="http://schemas.microsoft.com/office/drawing/2014/main" id="{39D2450A-F9C0-42AE-811D-89ACDE41ED8A}"/>
              </a:ext>
            </a:extLst>
          </p:cNvPr>
          <p:cNvSpPr/>
          <p:nvPr/>
        </p:nvSpPr>
        <p:spPr>
          <a:xfrm>
            <a:off x="9401508" y="3783114"/>
            <a:ext cx="294640" cy="294639"/>
          </a:xfrm>
          <a:custGeom>
            <a:avLst/>
            <a:gdLst/>
            <a:ahLst/>
            <a:cxnLst/>
            <a:rect l="l" t="t" r="r" b="b"/>
            <a:pathLst>
              <a:path w="294640" h="294639" extrusionOk="0">
                <a:moveTo>
                  <a:pt x="216584"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268238" y="60667"/>
                </a:lnTo>
                <a:lnTo>
                  <a:pt x="285910" y="91000"/>
                </a:lnTo>
                <a:lnTo>
                  <a:pt x="147381" y="91000"/>
                </a:lnTo>
                <a:lnTo>
                  <a:pt x="125720" y="95619"/>
                </a:lnTo>
                <a:lnTo>
                  <a:pt x="108135" y="107694"/>
                </a:lnTo>
                <a:lnTo>
                  <a:pt x="96400" y="125426"/>
                </a:lnTo>
                <a:lnTo>
                  <a:pt x="92288" y="147014"/>
                </a:lnTo>
                <a:lnTo>
                  <a:pt x="96948" y="168481"/>
                </a:lnTo>
                <a:lnTo>
                  <a:pt x="109136" y="185908"/>
                </a:lnTo>
                <a:lnTo>
                  <a:pt x="127032" y="197537"/>
                </a:lnTo>
                <a:lnTo>
                  <a:pt x="148816" y="201610"/>
                </a:lnTo>
                <a:lnTo>
                  <a:pt x="286906" y="201610"/>
                </a:lnTo>
                <a:lnTo>
                  <a:pt x="268239" y="233655"/>
                </a:lnTo>
                <a:lnTo>
                  <a:pt x="216566" y="233655"/>
                </a:lnTo>
                <a:lnTo>
                  <a:pt x="77737" y="233655"/>
                </a:lnTo>
                <a:lnTo>
                  <a:pt x="70177" y="233692"/>
                </a:lnTo>
                <a:lnTo>
                  <a:pt x="37121" y="252602"/>
                </a:lnTo>
                <a:close/>
              </a:path>
              <a:path w="294640" h="294639" extrusionOk="0">
                <a:moveTo>
                  <a:pt x="268238" y="60667"/>
                </a:moveTo>
                <a:lnTo>
                  <a:pt x="216584" y="60667"/>
                </a:lnTo>
                <a:lnTo>
                  <a:pt x="224144" y="60630"/>
                </a:lnTo>
                <a:lnTo>
                  <a:pt x="257201" y="41720"/>
                </a:lnTo>
                <a:lnTo>
                  <a:pt x="268238" y="60667"/>
                </a:lnTo>
                <a:close/>
              </a:path>
              <a:path w="294640" h="294639" extrusionOk="0">
                <a:moveTo>
                  <a:pt x="286906" y="201610"/>
                </a:moveTo>
                <a:lnTo>
                  <a:pt x="148816" y="201610"/>
                </a:lnTo>
                <a:lnTo>
                  <a:pt x="170478" y="196989"/>
                </a:lnTo>
                <a:lnTo>
                  <a:pt x="188062" y="184910"/>
                </a:lnTo>
                <a:lnTo>
                  <a:pt x="199797" y="167177"/>
                </a:lnTo>
                <a:lnTo>
                  <a:pt x="203910" y="145597"/>
                </a:lnTo>
                <a:lnTo>
                  <a:pt x="199250" y="124130"/>
                </a:lnTo>
                <a:lnTo>
                  <a:pt x="187062" y="106703"/>
                </a:lnTo>
                <a:lnTo>
                  <a:pt x="169166" y="95074"/>
                </a:lnTo>
                <a:lnTo>
                  <a:pt x="147381" y="91000"/>
                </a:lnTo>
                <a:lnTo>
                  <a:pt x="285910" y="91000"/>
                </a:lnTo>
                <a:lnTo>
                  <a:pt x="294322" y="105440"/>
                </a:lnTo>
                <a:lnTo>
                  <a:pt x="256594" y="127036"/>
                </a:lnTo>
                <a:lnTo>
                  <a:pt x="257808" y="133567"/>
                </a:lnTo>
                <a:lnTo>
                  <a:pt x="258525" y="140281"/>
                </a:lnTo>
                <a:lnTo>
                  <a:pt x="258525" y="154041"/>
                </a:lnTo>
                <a:lnTo>
                  <a:pt x="257808" y="160755"/>
                </a:lnTo>
                <a:lnTo>
                  <a:pt x="256594" y="167285"/>
                </a:lnTo>
                <a:lnTo>
                  <a:pt x="294322" y="188881"/>
                </a:lnTo>
                <a:lnTo>
                  <a:pt x="286906" y="201610"/>
                </a:lnTo>
                <a:close/>
              </a:path>
              <a:path w="294640" h="294639" extrusionOk="0">
                <a:moveTo>
                  <a:pt x="257201" y="252602"/>
                </a:moveTo>
                <a:lnTo>
                  <a:pt x="224145" y="233692"/>
                </a:lnTo>
                <a:lnTo>
                  <a:pt x="216566" y="233655"/>
                </a:lnTo>
                <a:lnTo>
                  <a:pt x="268239" y="233655"/>
                </a:lnTo>
                <a:lnTo>
                  <a:pt x="257201" y="25260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g3aecab119be_0_198">
            <a:extLst>
              <a:ext uri="{FF2B5EF4-FFF2-40B4-BE49-F238E27FC236}">
                <a16:creationId xmlns:a16="http://schemas.microsoft.com/office/drawing/2014/main" id="{311F8FB0-D543-4FE4-8F1A-0D2CDD4840E9}"/>
              </a:ext>
            </a:extLst>
          </p:cNvPr>
          <p:cNvSpPr/>
          <p:nvPr/>
        </p:nvSpPr>
        <p:spPr>
          <a:xfrm>
            <a:off x="8592122" y="3783114"/>
            <a:ext cx="294640" cy="294639"/>
          </a:xfrm>
          <a:custGeom>
            <a:avLst/>
            <a:gdLst/>
            <a:ahLst/>
            <a:cxnLst/>
            <a:rect l="l" t="t" r="r" b="b"/>
            <a:pathLst>
              <a:path w="294640" h="294639" extrusionOk="0">
                <a:moveTo>
                  <a:pt x="268238"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lnTo>
                  <a:pt x="268238" y="60667"/>
                </a:lnTo>
                <a:close/>
              </a:path>
              <a:path w="294640" h="294639" extrusionOk="0">
                <a:moveTo>
                  <a:pt x="268238" y="60667"/>
                </a:moveTo>
                <a:lnTo>
                  <a:pt x="216584" y="60667"/>
                </a:lnTo>
                <a:lnTo>
                  <a:pt x="224144" y="60630"/>
                </a:lnTo>
                <a:lnTo>
                  <a:pt x="257201" y="41720"/>
                </a:lnTo>
                <a:lnTo>
                  <a:pt x="268238"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77756" y="60667"/>
                </a:lnTo>
                <a:lnTo>
                  <a:pt x="268238" y="60667"/>
                </a:lnTo>
                <a:lnTo>
                  <a:pt x="285899" y="90982"/>
                </a:lnTo>
                <a:lnTo>
                  <a:pt x="147381" y="90982"/>
                </a:lnTo>
                <a:lnTo>
                  <a:pt x="125710" y="95603"/>
                </a:lnTo>
                <a:lnTo>
                  <a:pt x="108122" y="107682"/>
                </a:lnTo>
                <a:lnTo>
                  <a:pt x="96390" y="125415"/>
                </a:lnTo>
                <a:lnTo>
                  <a:pt x="92288" y="146995"/>
                </a:lnTo>
                <a:lnTo>
                  <a:pt x="96948" y="168463"/>
                </a:lnTo>
                <a:lnTo>
                  <a:pt x="109136" y="185889"/>
                </a:lnTo>
                <a:lnTo>
                  <a:pt x="127032" y="197518"/>
                </a:lnTo>
                <a:lnTo>
                  <a:pt x="148816" y="201592"/>
                </a:lnTo>
                <a:lnTo>
                  <a:pt x="286917" y="201592"/>
                </a:lnTo>
                <a:lnTo>
                  <a:pt x="268238" y="233655"/>
                </a:lnTo>
                <a:lnTo>
                  <a:pt x="77737" y="233655"/>
                </a:lnTo>
                <a:lnTo>
                  <a:pt x="70177" y="233692"/>
                </a:lnTo>
                <a:lnTo>
                  <a:pt x="37121" y="252602"/>
                </a:lnTo>
                <a:close/>
              </a:path>
              <a:path w="294640" h="294639" extrusionOk="0">
                <a:moveTo>
                  <a:pt x="286917" y="201592"/>
                </a:moveTo>
                <a:lnTo>
                  <a:pt x="148816" y="201592"/>
                </a:lnTo>
                <a:lnTo>
                  <a:pt x="170480" y="196974"/>
                </a:lnTo>
                <a:lnTo>
                  <a:pt x="188069" y="184898"/>
                </a:lnTo>
                <a:lnTo>
                  <a:pt x="199805" y="167167"/>
                </a:lnTo>
                <a:lnTo>
                  <a:pt x="203910" y="145579"/>
                </a:lnTo>
                <a:lnTo>
                  <a:pt x="199250" y="124111"/>
                </a:lnTo>
                <a:lnTo>
                  <a:pt x="187062" y="106684"/>
                </a:lnTo>
                <a:lnTo>
                  <a:pt x="169166" y="95056"/>
                </a:lnTo>
                <a:lnTo>
                  <a:pt x="147381" y="90982"/>
                </a:lnTo>
                <a:lnTo>
                  <a:pt x="285899" y="90982"/>
                </a:lnTo>
                <a:lnTo>
                  <a:pt x="294322" y="105440"/>
                </a:lnTo>
                <a:lnTo>
                  <a:pt x="256594" y="127036"/>
                </a:lnTo>
                <a:lnTo>
                  <a:pt x="257808" y="133567"/>
                </a:lnTo>
                <a:lnTo>
                  <a:pt x="258525" y="140281"/>
                </a:lnTo>
                <a:lnTo>
                  <a:pt x="258525" y="154041"/>
                </a:lnTo>
                <a:lnTo>
                  <a:pt x="257808" y="160755"/>
                </a:lnTo>
                <a:lnTo>
                  <a:pt x="256594" y="167285"/>
                </a:lnTo>
                <a:lnTo>
                  <a:pt x="294322" y="188881"/>
                </a:lnTo>
                <a:lnTo>
                  <a:pt x="286917" y="20159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 w="294640" h="294639" extrusionOk="0">
                <a:moveTo>
                  <a:pt x="257201" y="252602"/>
                </a:moveTo>
                <a:lnTo>
                  <a:pt x="224144" y="233692"/>
                </a:lnTo>
                <a:lnTo>
                  <a:pt x="216566" y="233655"/>
                </a:lnTo>
                <a:lnTo>
                  <a:pt x="268238" y="233655"/>
                </a:lnTo>
                <a:lnTo>
                  <a:pt x="257201" y="25260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3" name="Google Shape;113;g3aecab119be_0_198">
            <a:extLst>
              <a:ext uri="{FF2B5EF4-FFF2-40B4-BE49-F238E27FC236}">
                <a16:creationId xmlns:a16="http://schemas.microsoft.com/office/drawing/2014/main" id="{734D4A79-C390-21F8-91C8-B309AE8FA19D}"/>
              </a:ext>
            </a:extLst>
          </p:cNvPr>
          <p:cNvGrpSpPr/>
          <p:nvPr/>
        </p:nvGrpSpPr>
        <p:grpSpPr>
          <a:xfrm>
            <a:off x="8997152" y="3379359"/>
            <a:ext cx="294004" cy="477335"/>
            <a:chOff x="8997152" y="3379359"/>
            <a:chExt cx="294004" cy="477335"/>
          </a:xfrm>
        </p:grpSpPr>
        <p:pic>
          <p:nvPicPr>
            <p:cNvPr id="114" name="Google Shape;114;g3aecab119be_0_198">
              <a:extLst>
                <a:ext uri="{FF2B5EF4-FFF2-40B4-BE49-F238E27FC236}">
                  <a16:creationId xmlns:a16="http://schemas.microsoft.com/office/drawing/2014/main" id="{A2A2C5DC-5FA7-8AA9-9B3E-BFD93444F978}"/>
                </a:ext>
              </a:extLst>
            </p:cNvPr>
            <p:cNvPicPr preferRelativeResize="0"/>
            <p:nvPr/>
          </p:nvPicPr>
          <p:blipFill rotWithShape="1">
            <a:blip r:embed="rId3">
              <a:alphaModFix/>
            </a:blip>
            <a:srcRect/>
            <a:stretch/>
          </p:blipFill>
          <p:spPr>
            <a:xfrm>
              <a:off x="9070395" y="3764719"/>
              <a:ext cx="147161" cy="91975"/>
            </a:xfrm>
            <a:prstGeom prst="rect">
              <a:avLst/>
            </a:prstGeom>
            <a:noFill/>
            <a:ln>
              <a:noFill/>
            </a:ln>
          </p:spPr>
        </p:pic>
        <p:sp>
          <p:nvSpPr>
            <p:cNvPr id="115" name="Google Shape;115;g3aecab119be_0_198">
              <a:extLst>
                <a:ext uri="{FF2B5EF4-FFF2-40B4-BE49-F238E27FC236}">
                  <a16:creationId xmlns:a16="http://schemas.microsoft.com/office/drawing/2014/main" id="{8587E553-BAB0-E33C-0DB8-C56197B0541A}"/>
                </a:ext>
              </a:extLst>
            </p:cNvPr>
            <p:cNvSpPr/>
            <p:nvPr/>
          </p:nvSpPr>
          <p:spPr>
            <a:xfrm>
              <a:off x="8997152" y="3379359"/>
              <a:ext cx="294004" cy="348614"/>
            </a:xfrm>
            <a:custGeom>
              <a:avLst/>
              <a:gdLst/>
              <a:ahLst/>
              <a:cxnLst/>
              <a:rect l="l" t="t" r="r" b="b"/>
              <a:pathLst>
                <a:path w="294004" h="348614" extrusionOk="0">
                  <a:moveTo>
                    <a:pt x="220404" y="348569"/>
                  </a:moveTo>
                  <a:lnTo>
                    <a:pt x="165218" y="348569"/>
                  </a:lnTo>
                  <a:lnTo>
                    <a:pt x="165218" y="232404"/>
                  </a:lnTo>
                  <a:lnTo>
                    <a:pt x="162496" y="226941"/>
                  </a:lnTo>
                  <a:lnTo>
                    <a:pt x="92778" y="174661"/>
                  </a:lnTo>
                  <a:lnTo>
                    <a:pt x="91638" y="172380"/>
                  </a:lnTo>
                  <a:lnTo>
                    <a:pt x="91638" y="147639"/>
                  </a:lnTo>
                  <a:lnTo>
                    <a:pt x="100247" y="144052"/>
                  </a:lnTo>
                  <a:lnTo>
                    <a:pt x="133818" y="177623"/>
                  </a:lnTo>
                  <a:lnTo>
                    <a:pt x="139905" y="181669"/>
                  </a:lnTo>
                  <a:lnTo>
                    <a:pt x="146823" y="183018"/>
                  </a:lnTo>
                  <a:lnTo>
                    <a:pt x="153742" y="181669"/>
                  </a:lnTo>
                  <a:lnTo>
                    <a:pt x="159829" y="177623"/>
                  </a:lnTo>
                  <a:lnTo>
                    <a:pt x="193381" y="144052"/>
                  </a:lnTo>
                  <a:lnTo>
                    <a:pt x="202009" y="147639"/>
                  </a:lnTo>
                  <a:lnTo>
                    <a:pt x="202009" y="169842"/>
                  </a:lnTo>
                  <a:lnTo>
                    <a:pt x="200390" y="172454"/>
                  </a:lnTo>
                  <a:lnTo>
                    <a:pt x="173883" y="187317"/>
                  </a:lnTo>
                  <a:lnTo>
                    <a:pt x="192057" y="219307"/>
                  </a:lnTo>
                  <a:lnTo>
                    <a:pt x="232207" y="190304"/>
                  </a:lnTo>
                  <a:lnTo>
                    <a:pt x="238799" y="166936"/>
                  </a:lnTo>
                  <a:lnTo>
                    <a:pt x="238799" y="153838"/>
                  </a:lnTo>
                  <a:lnTo>
                    <a:pt x="235304" y="136571"/>
                  </a:lnTo>
                  <a:lnTo>
                    <a:pt x="225778" y="122454"/>
                  </a:lnTo>
                  <a:lnTo>
                    <a:pt x="211661" y="112928"/>
                  </a:lnTo>
                  <a:lnTo>
                    <a:pt x="194393" y="109432"/>
                  </a:lnTo>
                  <a:lnTo>
                    <a:pt x="185661" y="110285"/>
                  </a:lnTo>
                  <a:lnTo>
                    <a:pt x="177389" y="112789"/>
                  </a:lnTo>
                  <a:lnTo>
                    <a:pt x="169769" y="116867"/>
                  </a:lnTo>
                  <a:lnTo>
                    <a:pt x="162993" y="122438"/>
                  </a:lnTo>
                  <a:lnTo>
                    <a:pt x="146823" y="138607"/>
                  </a:lnTo>
                  <a:lnTo>
                    <a:pt x="130654" y="122438"/>
                  </a:lnTo>
                  <a:lnTo>
                    <a:pt x="123877" y="116867"/>
                  </a:lnTo>
                  <a:lnTo>
                    <a:pt x="116257" y="112789"/>
                  </a:lnTo>
                  <a:lnTo>
                    <a:pt x="107986" y="110285"/>
                  </a:lnTo>
                  <a:lnTo>
                    <a:pt x="99253" y="109432"/>
                  </a:lnTo>
                  <a:lnTo>
                    <a:pt x="81986" y="112928"/>
                  </a:lnTo>
                  <a:lnTo>
                    <a:pt x="67869" y="122454"/>
                  </a:lnTo>
                  <a:lnTo>
                    <a:pt x="58343" y="136571"/>
                  </a:lnTo>
                  <a:lnTo>
                    <a:pt x="54848" y="153838"/>
                  </a:lnTo>
                  <a:lnTo>
                    <a:pt x="54848" y="170007"/>
                  </a:lnTo>
                  <a:lnTo>
                    <a:pt x="72617" y="205529"/>
                  </a:lnTo>
                  <a:lnTo>
                    <a:pt x="128428" y="247396"/>
                  </a:lnTo>
                  <a:lnTo>
                    <a:pt x="128428" y="348569"/>
                  </a:lnTo>
                  <a:lnTo>
                    <a:pt x="73243" y="348569"/>
                  </a:lnTo>
                  <a:lnTo>
                    <a:pt x="73243" y="337900"/>
                  </a:lnTo>
                  <a:lnTo>
                    <a:pt x="70589" y="311715"/>
                  </a:lnTo>
                  <a:lnTo>
                    <a:pt x="63006" y="286775"/>
                  </a:lnTo>
                  <a:lnTo>
                    <a:pt x="51063" y="263457"/>
                  </a:lnTo>
                  <a:lnTo>
                    <a:pt x="35330" y="242135"/>
                  </a:lnTo>
                  <a:lnTo>
                    <a:pt x="17690" y="216759"/>
                  </a:lnTo>
                  <a:lnTo>
                    <a:pt x="5654" y="187878"/>
                  </a:lnTo>
                  <a:lnTo>
                    <a:pt x="0" y="156253"/>
                  </a:lnTo>
                  <a:lnTo>
                    <a:pt x="1502" y="122640"/>
                  </a:lnTo>
                  <a:lnTo>
                    <a:pt x="16708" y="77345"/>
                  </a:lnTo>
                  <a:lnTo>
                    <a:pt x="45257" y="39880"/>
                  </a:lnTo>
                  <a:lnTo>
                    <a:pt x="84060" y="13135"/>
                  </a:lnTo>
                  <a:lnTo>
                    <a:pt x="130029" y="0"/>
                  </a:lnTo>
                  <a:lnTo>
                    <a:pt x="181177" y="3094"/>
                  </a:lnTo>
                  <a:lnTo>
                    <a:pt x="226100" y="22218"/>
                  </a:lnTo>
                  <a:lnTo>
                    <a:pt x="261845" y="54417"/>
                  </a:lnTo>
                  <a:lnTo>
                    <a:pt x="285457" y="96737"/>
                  </a:lnTo>
                  <a:lnTo>
                    <a:pt x="293985" y="146223"/>
                  </a:lnTo>
                  <a:lnTo>
                    <a:pt x="291497" y="173273"/>
                  </a:lnTo>
                  <a:lnTo>
                    <a:pt x="284332" y="198672"/>
                  </a:lnTo>
                  <a:lnTo>
                    <a:pt x="272938" y="221980"/>
                  </a:lnTo>
                  <a:lnTo>
                    <a:pt x="242141" y="263862"/>
                  </a:lnTo>
                  <a:lnTo>
                    <a:pt x="230386" y="287033"/>
                  </a:lnTo>
                  <a:lnTo>
                    <a:pt x="222980" y="311839"/>
                  </a:lnTo>
                  <a:lnTo>
                    <a:pt x="220404" y="337845"/>
                  </a:lnTo>
                  <a:lnTo>
                    <a:pt x="220404" y="34856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6" name="Google Shape;116;g3aecab119be_0_198">
            <a:extLst>
              <a:ext uri="{FF2B5EF4-FFF2-40B4-BE49-F238E27FC236}">
                <a16:creationId xmlns:a16="http://schemas.microsoft.com/office/drawing/2014/main" id="{FF409C60-B4F0-F5D1-048E-8515B4DC21B1}"/>
              </a:ext>
            </a:extLst>
          </p:cNvPr>
          <p:cNvSpPr/>
          <p:nvPr/>
        </p:nvSpPr>
        <p:spPr>
          <a:xfrm>
            <a:off x="9125580" y="3268050"/>
            <a:ext cx="36829" cy="55245"/>
          </a:xfrm>
          <a:custGeom>
            <a:avLst/>
            <a:gdLst/>
            <a:ahLst/>
            <a:cxnLst/>
            <a:rect l="l" t="t" r="r" b="b"/>
            <a:pathLst>
              <a:path w="36829" h="55245" extrusionOk="0">
                <a:moveTo>
                  <a:pt x="36790" y="55185"/>
                </a:moveTo>
                <a:lnTo>
                  <a:pt x="0" y="55185"/>
                </a:lnTo>
                <a:lnTo>
                  <a:pt x="0" y="0"/>
                </a:lnTo>
                <a:lnTo>
                  <a:pt x="36790" y="0"/>
                </a:lnTo>
                <a:lnTo>
                  <a:pt x="36790" y="5518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g3aecab119be_0_198">
            <a:extLst>
              <a:ext uri="{FF2B5EF4-FFF2-40B4-BE49-F238E27FC236}">
                <a16:creationId xmlns:a16="http://schemas.microsoft.com/office/drawing/2014/main" id="{34B7AAF1-5C1B-EB0F-C835-39995E9F78E7}"/>
              </a:ext>
            </a:extLst>
          </p:cNvPr>
          <p:cNvSpPr/>
          <p:nvPr/>
        </p:nvSpPr>
        <p:spPr>
          <a:xfrm>
            <a:off x="9346323"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g3aecab119be_0_198">
            <a:extLst>
              <a:ext uri="{FF2B5EF4-FFF2-40B4-BE49-F238E27FC236}">
                <a16:creationId xmlns:a16="http://schemas.microsoft.com/office/drawing/2014/main" id="{FAD79FF3-D80A-F2B6-EFED-CB309F39BC75}"/>
              </a:ext>
            </a:extLst>
          </p:cNvPr>
          <p:cNvSpPr/>
          <p:nvPr/>
        </p:nvSpPr>
        <p:spPr>
          <a:xfrm>
            <a:off x="8886444"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g3aecab119be_0_198">
            <a:extLst>
              <a:ext uri="{FF2B5EF4-FFF2-40B4-BE49-F238E27FC236}">
                <a16:creationId xmlns:a16="http://schemas.microsoft.com/office/drawing/2014/main" id="{9EC50705-0624-FF2B-C41F-ED7E5F9FFF0C}"/>
              </a:ext>
            </a:extLst>
          </p:cNvPr>
          <p:cNvSpPr/>
          <p:nvPr/>
        </p:nvSpPr>
        <p:spPr>
          <a:xfrm>
            <a:off x="9274040" y="3655664"/>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g3aecab119be_0_198">
            <a:extLst>
              <a:ext uri="{FF2B5EF4-FFF2-40B4-BE49-F238E27FC236}">
                <a16:creationId xmlns:a16="http://schemas.microsoft.com/office/drawing/2014/main" id="{8993559C-0F64-7537-45A0-39DA7FA1B000}"/>
              </a:ext>
            </a:extLst>
          </p:cNvPr>
          <p:cNvSpPr/>
          <p:nvPr/>
        </p:nvSpPr>
        <p:spPr>
          <a:xfrm>
            <a:off x="8948863" y="3330469"/>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g3aecab119be_0_198">
            <a:extLst>
              <a:ext uri="{FF2B5EF4-FFF2-40B4-BE49-F238E27FC236}">
                <a16:creationId xmlns:a16="http://schemas.microsoft.com/office/drawing/2014/main" id="{7E358C68-6C5E-DF7E-7B86-AC24691682AF}"/>
              </a:ext>
            </a:extLst>
          </p:cNvPr>
          <p:cNvSpPr/>
          <p:nvPr/>
        </p:nvSpPr>
        <p:spPr>
          <a:xfrm>
            <a:off x="9274040" y="3330474"/>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g3aecab119be_0_198">
            <a:extLst>
              <a:ext uri="{FF2B5EF4-FFF2-40B4-BE49-F238E27FC236}">
                <a16:creationId xmlns:a16="http://schemas.microsoft.com/office/drawing/2014/main" id="{64CF775F-46A4-892F-8D63-A7DA0F244481}"/>
              </a:ext>
            </a:extLst>
          </p:cNvPr>
          <p:cNvSpPr/>
          <p:nvPr/>
        </p:nvSpPr>
        <p:spPr>
          <a:xfrm>
            <a:off x="8948845" y="3655651"/>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3" name="Google Shape;123;g3aecab119be_0_198">
            <a:extLst>
              <a:ext uri="{FF2B5EF4-FFF2-40B4-BE49-F238E27FC236}">
                <a16:creationId xmlns:a16="http://schemas.microsoft.com/office/drawing/2014/main" id="{5DCC45B9-3B9A-D2BE-D51E-475A8A0475A1}"/>
              </a:ext>
            </a:extLst>
          </p:cNvPr>
          <p:cNvPicPr preferRelativeResize="0"/>
          <p:nvPr/>
        </p:nvPicPr>
        <p:blipFill rotWithShape="1">
          <a:blip r:embed="rId4">
            <a:alphaModFix/>
          </a:blip>
          <a:srcRect/>
          <a:stretch/>
        </p:blipFill>
        <p:spPr>
          <a:xfrm>
            <a:off x="8858704" y="4079203"/>
            <a:ext cx="125252" cy="82502"/>
          </a:xfrm>
          <a:prstGeom prst="rect">
            <a:avLst/>
          </a:prstGeom>
          <a:noFill/>
          <a:ln>
            <a:noFill/>
          </a:ln>
        </p:spPr>
      </p:pic>
      <p:pic>
        <p:nvPicPr>
          <p:cNvPr id="124" name="Google Shape;124;g3aecab119be_0_198">
            <a:extLst>
              <a:ext uri="{FF2B5EF4-FFF2-40B4-BE49-F238E27FC236}">
                <a16:creationId xmlns:a16="http://schemas.microsoft.com/office/drawing/2014/main" id="{574874F1-E0D8-4B8C-5273-1874A4DFFD48}"/>
              </a:ext>
            </a:extLst>
          </p:cNvPr>
          <p:cNvPicPr preferRelativeResize="0"/>
          <p:nvPr/>
        </p:nvPicPr>
        <p:blipFill rotWithShape="1">
          <a:blip r:embed="rId5">
            <a:alphaModFix/>
          </a:blip>
          <a:srcRect/>
          <a:stretch/>
        </p:blipFill>
        <p:spPr>
          <a:xfrm>
            <a:off x="9303995" y="4079938"/>
            <a:ext cx="123909" cy="81766"/>
          </a:xfrm>
          <a:prstGeom prst="rect">
            <a:avLst/>
          </a:prstGeom>
          <a:noFill/>
          <a:ln>
            <a:noFill/>
          </a:ln>
        </p:spPr>
      </p:pic>
      <p:sp>
        <p:nvSpPr>
          <p:cNvPr id="125" name="Google Shape;125;g3aecab119be_0_198">
            <a:extLst>
              <a:ext uri="{FF2B5EF4-FFF2-40B4-BE49-F238E27FC236}">
                <a16:creationId xmlns:a16="http://schemas.microsoft.com/office/drawing/2014/main" id="{05EB6258-C7E0-EB45-9CBD-7C4CB9B820A3}"/>
              </a:ext>
            </a:extLst>
          </p:cNvPr>
          <p:cNvSpPr/>
          <p:nvPr/>
        </p:nvSpPr>
        <p:spPr>
          <a:xfrm>
            <a:off x="8610517" y="3194469"/>
            <a:ext cx="1067434" cy="554354"/>
          </a:xfrm>
          <a:custGeom>
            <a:avLst/>
            <a:gdLst/>
            <a:ahLst/>
            <a:cxnLst/>
            <a:rect l="l" t="t" r="r" b="b"/>
            <a:pathLst>
              <a:path w="1067434" h="554354" extrusionOk="0">
                <a:moveTo>
                  <a:pt x="1063368" y="554117"/>
                </a:moveTo>
                <a:lnTo>
                  <a:pt x="1026872" y="549592"/>
                </a:lnTo>
                <a:lnTo>
                  <a:pt x="1028289" y="536462"/>
                </a:lnTo>
                <a:lnTo>
                  <a:pt x="1029307" y="523234"/>
                </a:lnTo>
                <a:lnTo>
                  <a:pt x="1029922" y="509954"/>
                </a:lnTo>
                <a:lnTo>
                  <a:pt x="1030128" y="496669"/>
                </a:lnTo>
                <a:lnTo>
                  <a:pt x="1027559" y="449716"/>
                </a:lnTo>
                <a:lnTo>
                  <a:pt x="1020020" y="404104"/>
                </a:lnTo>
                <a:lnTo>
                  <a:pt x="1007762" y="360066"/>
                </a:lnTo>
                <a:lnTo>
                  <a:pt x="991036" y="317835"/>
                </a:lnTo>
                <a:lnTo>
                  <a:pt x="970095" y="277643"/>
                </a:lnTo>
                <a:lnTo>
                  <a:pt x="945190" y="239725"/>
                </a:lnTo>
                <a:lnTo>
                  <a:pt x="916572" y="204312"/>
                </a:lnTo>
                <a:lnTo>
                  <a:pt x="884494" y="171638"/>
                </a:lnTo>
                <a:lnTo>
                  <a:pt x="849206" y="141935"/>
                </a:lnTo>
                <a:lnTo>
                  <a:pt x="810960" y="115437"/>
                </a:lnTo>
                <a:lnTo>
                  <a:pt x="770008" y="92377"/>
                </a:lnTo>
                <a:lnTo>
                  <a:pt x="726601" y="72987"/>
                </a:lnTo>
                <a:lnTo>
                  <a:pt x="680991" y="57500"/>
                </a:lnTo>
                <a:lnTo>
                  <a:pt x="633430" y="46150"/>
                </a:lnTo>
                <a:lnTo>
                  <a:pt x="584169" y="39169"/>
                </a:lnTo>
                <a:lnTo>
                  <a:pt x="533459" y="36790"/>
                </a:lnTo>
                <a:lnTo>
                  <a:pt x="482749" y="39169"/>
                </a:lnTo>
                <a:lnTo>
                  <a:pt x="433488" y="46150"/>
                </a:lnTo>
                <a:lnTo>
                  <a:pt x="385927" y="57500"/>
                </a:lnTo>
                <a:lnTo>
                  <a:pt x="340317" y="72987"/>
                </a:lnTo>
                <a:lnTo>
                  <a:pt x="296910" y="92377"/>
                </a:lnTo>
                <a:lnTo>
                  <a:pt x="255958" y="115437"/>
                </a:lnTo>
                <a:lnTo>
                  <a:pt x="217712" y="141935"/>
                </a:lnTo>
                <a:lnTo>
                  <a:pt x="182424" y="171638"/>
                </a:lnTo>
                <a:lnTo>
                  <a:pt x="150346" y="204312"/>
                </a:lnTo>
                <a:lnTo>
                  <a:pt x="121728" y="239725"/>
                </a:lnTo>
                <a:lnTo>
                  <a:pt x="96823" y="277643"/>
                </a:lnTo>
                <a:lnTo>
                  <a:pt x="75882" y="317835"/>
                </a:lnTo>
                <a:lnTo>
                  <a:pt x="59156" y="360066"/>
                </a:lnTo>
                <a:lnTo>
                  <a:pt x="46898" y="404104"/>
                </a:lnTo>
                <a:lnTo>
                  <a:pt x="39359" y="449716"/>
                </a:lnTo>
                <a:lnTo>
                  <a:pt x="36790" y="496669"/>
                </a:lnTo>
                <a:lnTo>
                  <a:pt x="36996" y="509954"/>
                </a:lnTo>
                <a:lnTo>
                  <a:pt x="37611" y="523234"/>
                </a:lnTo>
                <a:lnTo>
                  <a:pt x="38629" y="536462"/>
                </a:lnTo>
                <a:lnTo>
                  <a:pt x="40046" y="549592"/>
                </a:lnTo>
                <a:lnTo>
                  <a:pt x="3531" y="554117"/>
                </a:lnTo>
                <a:lnTo>
                  <a:pt x="1986" y="539863"/>
                </a:lnTo>
                <a:lnTo>
                  <a:pt x="882" y="525503"/>
                </a:lnTo>
                <a:lnTo>
                  <a:pt x="220" y="511088"/>
                </a:lnTo>
                <a:lnTo>
                  <a:pt x="0" y="496669"/>
                </a:lnTo>
                <a:lnTo>
                  <a:pt x="2184" y="451526"/>
                </a:lnTo>
                <a:lnTo>
                  <a:pt x="8610" y="407507"/>
                </a:lnTo>
                <a:lnTo>
                  <a:pt x="19087" y="364786"/>
                </a:lnTo>
                <a:lnTo>
                  <a:pt x="33428" y="323540"/>
                </a:lnTo>
                <a:lnTo>
                  <a:pt x="51440" y="283948"/>
                </a:lnTo>
                <a:lnTo>
                  <a:pt x="72936" y="246184"/>
                </a:lnTo>
                <a:lnTo>
                  <a:pt x="97724" y="210426"/>
                </a:lnTo>
                <a:lnTo>
                  <a:pt x="125615" y="176850"/>
                </a:lnTo>
                <a:lnTo>
                  <a:pt x="156420" y="145634"/>
                </a:lnTo>
                <a:lnTo>
                  <a:pt x="189949" y="116953"/>
                </a:lnTo>
                <a:lnTo>
                  <a:pt x="226012" y="90985"/>
                </a:lnTo>
                <a:lnTo>
                  <a:pt x="264418" y="67906"/>
                </a:lnTo>
                <a:lnTo>
                  <a:pt x="304979" y="47893"/>
                </a:lnTo>
                <a:lnTo>
                  <a:pt x="347505" y="31123"/>
                </a:lnTo>
                <a:lnTo>
                  <a:pt x="391806" y="17771"/>
                </a:lnTo>
                <a:lnTo>
                  <a:pt x="437691" y="8016"/>
                </a:lnTo>
                <a:lnTo>
                  <a:pt x="484972" y="2033"/>
                </a:lnTo>
                <a:lnTo>
                  <a:pt x="533459" y="0"/>
                </a:lnTo>
                <a:lnTo>
                  <a:pt x="581946" y="2033"/>
                </a:lnTo>
                <a:lnTo>
                  <a:pt x="629227" y="8016"/>
                </a:lnTo>
                <a:lnTo>
                  <a:pt x="675112" y="17771"/>
                </a:lnTo>
                <a:lnTo>
                  <a:pt x="719413" y="31123"/>
                </a:lnTo>
                <a:lnTo>
                  <a:pt x="761939" y="47893"/>
                </a:lnTo>
                <a:lnTo>
                  <a:pt x="802500" y="67906"/>
                </a:lnTo>
                <a:lnTo>
                  <a:pt x="840906" y="90985"/>
                </a:lnTo>
                <a:lnTo>
                  <a:pt x="876969" y="116953"/>
                </a:lnTo>
                <a:lnTo>
                  <a:pt x="910498" y="145634"/>
                </a:lnTo>
                <a:lnTo>
                  <a:pt x="941303" y="176850"/>
                </a:lnTo>
                <a:lnTo>
                  <a:pt x="969194" y="210426"/>
                </a:lnTo>
                <a:lnTo>
                  <a:pt x="993982" y="246184"/>
                </a:lnTo>
                <a:lnTo>
                  <a:pt x="1015478" y="283948"/>
                </a:lnTo>
                <a:lnTo>
                  <a:pt x="1033490" y="323540"/>
                </a:lnTo>
                <a:lnTo>
                  <a:pt x="1047831" y="364786"/>
                </a:lnTo>
                <a:lnTo>
                  <a:pt x="1058308" y="407507"/>
                </a:lnTo>
                <a:lnTo>
                  <a:pt x="1064734" y="451526"/>
                </a:lnTo>
                <a:lnTo>
                  <a:pt x="1066919" y="496669"/>
                </a:lnTo>
                <a:lnTo>
                  <a:pt x="1066698" y="511088"/>
                </a:lnTo>
                <a:lnTo>
                  <a:pt x="1066033" y="525503"/>
                </a:lnTo>
                <a:lnTo>
                  <a:pt x="1064924" y="539863"/>
                </a:lnTo>
                <a:lnTo>
                  <a:pt x="1063368" y="55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6" name="Google Shape;126;g3aecab119be_0_198">
            <a:extLst>
              <a:ext uri="{FF2B5EF4-FFF2-40B4-BE49-F238E27FC236}">
                <a16:creationId xmlns:a16="http://schemas.microsoft.com/office/drawing/2014/main" id="{BC3A3BFA-CD7D-25B8-ED9B-15187F06CEC0}"/>
              </a:ext>
            </a:extLst>
          </p:cNvPr>
          <p:cNvPicPr preferRelativeResize="0"/>
          <p:nvPr/>
        </p:nvPicPr>
        <p:blipFill rotWithShape="1">
          <a:blip r:embed="rId6">
            <a:alphaModFix/>
          </a:blip>
          <a:srcRect/>
          <a:stretch/>
        </p:blipFill>
        <p:spPr>
          <a:xfrm>
            <a:off x="9033605" y="3911880"/>
            <a:ext cx="220741" cy="386298"/>
          </a:xfrm>
          <a:prstGeom prst="rect">
            <a:avLst/>
          </a:prstGeom>
          <a:noFill/>
          <a:ln>
            <a:noFill/>
          </a:ln>
        </p:spPr>
      </p:pic>
      <p:sp>
        <p:nvSpPr>
          <p:cNvPr id="127" name="Google Shape;127;g3aecab119be_0_198">
            <a:extLst>
              <a:ext uri="{FF2B5EF4-FFF2-40B4-BE49-F238E27FC236}">
                <a16:creationId xmlns:a16="http://schemas.microsoft.com/office/drawing/2014/main" id="{95E9ECB8-4F97-06C4-D77D-6B18DF1AA083}"/>
              </a:ext>
            </a:extLst>
          </p:cNvPr>
          <p:cNvSpPr txBox="1"/>
          <p:nvPr/>
        </p:nvSpPr>
        <p:spPr>
          <a:xfrm>
            <a:off x="2572334" y="500089"/>
            <a:ext cx="14162568" cy="1077178"/>
          </a:xfrm>
          <a:prstGeom prst="rect">
            <a:avLst/>
          </a:prstGeom>
          <a:noFill/>
          <a:ln>
            <a:noFill/>
          </a:ln>
        </p:spPr>
        <p:txBody>
          <a:bodyPr spcFirstLastPara="1" wrap="square" lIns="91425" tIns="45700" rIns="91425" bIns="45700" anchor="t" anchorCtr="0">
            <a:spAutoFit/>
          </a:bodyPr>
          <a:lstStyle/>
          <a:p>
            <a:pPr lvl="0" algn="ctr"/>
            <a:r>
              <a:rPr lang="en-US" sz="3200" b="1" u="sng" dirty="0">
                <a:solidFill>
                  <a:schemeClr val="dk1"/>
                </a:solidFill>
                <a:latin typeface="+mj-lt"/>
              </a:rPr>
              <a:t>Strategies and Action to Improve Quality and Supervision </a:t>
            </a:r>
          </a:p>
          <a:p>
            <a:pPr lvl="0" algn="ctr"/>
            <a:r>
              <a:rPr lang="en-US" sz="3200" b="1" u="sng" dirty="0">
                <a:solidFill>
                  <a:schemeClr val="dk1"/>
                </a:solidFill>
                <a:latin typeface="+mj-lt"/>
              </a:rPr>
              <a:t>of SCF Industry</a:t>
            </a:r>
            <a:endParaRPr sz="3200" b="1" u="sng" dirty="0">
              <a:solidFill>
                <a:schemeClr val="dk1"/>
              </a:solidFill>
              <a:latin typeface="+mj-lt"/>
              <a:ea typeface="Trebuchet MS"/>
              <a:cs typeface="Trebuchet MS"/>
              <a:sym typeface="Trebuchet MS"/>
            </a:endParaRPr>
          </a:p>
        </p:txBody>
      </p:sp>
      <p:sp>
        <p:nvSpPr>
          <p:cNvPr id="128" name="Google Shape;128;g3aecab119be_0_198">
            <a:extLst>
              <a:ext uri="{FF2B5EF4-FFF2-40B4-BE49-F238E27FC236}">
                <a16:creationId xmlns:a16="http://schemas.microsoft.com/office/drawing/2014/main" id="{8C2CBABD-97B9-31B2-966A-FA0C289747F8}"/>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8</a:t>
            </a:fld>
            <a:endParaRPr/>
          </a:p>
        </p:txBody>
      </p:sp>
      <p:sp>
        <p:nvSpPr>
          <p:cNvPr id="2" name="TextBox 1">
            <a:extLst>
              <a:ext uri="{FF2B5EF4-FFF2-40B4-BE49-F238E27FC236}">
                <a16:creationId xmlns:a16="http://schemas.microsoft.com/office/drawing/2014/main" id="{D7BD5B31-CA6F-EAE9-71EE-0477A5D9CBB6}"/>
              </a:ext>
            </a:extLst>
          </p:cNvPr>
          <p:cNvSpPr txBox="1"/>
          <p:nvPr/>
        </p:nvSpPr>
        <p:spPr>
          <a:xfrm>
            <a:off x="838200" y="1962340"/>
            <a:ext cx="16535461" cy="6370975"/>
          </a:xfrm>
          <a:prstGeom prst="rect">
            <a:avLst/>
          </a:prstGeom>
          <a:solidFill>
            <a:schemeClr val="bg1"/>
          </a:solidFill>
        </p:spPr>
        <p:txBody>
          <a:bodyPr wrap="square" rtlCol="0">
            <a:spAutoFit/>
          </a:bodyPr>
          <a:lstStyle/>
          <a:p>
            <a:pPr marL="457200" lvl="0" algn="just">
              <a:buClrTx/>
              <a:defRPr/>
            </a:pPr>
            <a:endParaRPr lang="en-ID" sz="1600" kern="1200" dirty="0">
              <a:solidFill>
                <a:prstClr val="black"/>
              </a:solidFill>
              <a:latin typeface="Calibri"/>
              <a:ea typeface="Calibri"/>
              <a:cs typeface="Calibri"/>
              <a:sym typeface="Calibri"/>
            </a:endParaRPr>
          </a:p>
          <a:p>
            <a:pPr marL="514350" lvl="0" indent="-514350" algn="just">
              <a:buClrTx/>
              <a:buSzPts val="2700"/>
              <a:buFont typeface="+mj-lt"/>
              <a:buAutoNum type="arabicPeriod"/>
              <a:defRPr/>
            </a:pPr>
            <a:r>
              <a:rPr lang="en-ID" sz="2800" kern="1200" dirty="0">
                <a:solidFill>
                  <a:prstClr val="black"/>
                </a:solidFill>
                <a:latin typeface="Calibri"/>
                <a:ea typeface="Calibri"/>
                <a:cs typeface="Calibri"/>
                <a:sym typeface="Calibri"/>
              </a:rPr>
              <a:t>Key Revisions in </a:t>
            </a:r>
            <a:r>
              <a:rPr lang="en-ID" sz="2800" b="1" kern="1200" dirty="0">
                <a:solidFill>
                  <a:prstClr val="black"/>
                </a:solidFill>
                <a:latin typeface="Calibri"/>
                <a:ea typeface="Calibri"/>
                <a:cs typeface="Calibri"/>
                <a:sym typeface="Calibri"/>
              </a:rPr>
              <a:t>POJK 17/2025</a:t>
            </a:r>
            <a:r>
              <a:rPr lang="en-ID" sz="2800" kern="1200" dirty="0">
                <a:solidFill>
                  <a:prstClr val="black"/>
                </a:solidFill>
                <a:latin typeface="Calibri"/>
                <a:ea typeface="Calibri"/>
                <a:cs typeface="Calibri"/>
                <a:sym typeface="Calibri"/>
              </a:rPr>
              <a:t>:</a:t>
            </a:r>
          </a:p>
          <a:p>
            <a:pPr marL="1039813" lvl="6" indent="-514350" algn="just">
              <a:buClrTx/>
              <a:buSzPts val="2700"/>
              <a:buFont typeface="Wingdings" pitchFamily="2" charset="2"/>
              <a:buChar char="ü"/>
              <a:defRPr/>
            </a:pPr>
            <a:r>
              <a:rPr lang="en-ID" sz="2800" b="1" kern="1200" dirty="0">
                <a:solidFill>
                  <a:prstClr val="black"/>
                </a:solidFill>
                <a:latin typeface="Calibri"/>
                <a:ea typeface="Calibri"/>
                <a:cs typeface="Calibri"/>
                <a:sym typeface="Calibri"/>
              </a:rPr>
              <a:t>Minimum Capital</a:t>
            </a:r>
            <a:r>
              <a:rPr lang="en-ID" sz="2800" kern="1200" dirty="0">
                <a:solidFill>
                  <a:prstClr val="black"/>
                </a:solidFill>
                <a:latin typeface="Calibri"/>
                <a:ea typeface="Calibri"/>
                <a:cs typeface="Calibri"/>
                <a:sym typeface="Calibri"/>
              </a:rPr>
              <a:t> </a:t>
            </a:r>
          </a:p>
          <a:p>
            <a:pPr marL="525463" lvl="2" algn="just">
              <a:buClrTx/>
              <a:buSzPts val="2700"/>
              <a:defRPr/>
            </a:pPr>
            <a:r>
              <a:rPr lang="en-ID" sz="2800" kern="1200" dirty="0">
                <a:solidFill>
                  <a:prstClr val="black"/>
                </a:solidFill>
                <a:latin typeface="Calibri"/>
                <a:ea typeface="Calibri"/>
                <a:cs typeface="Calibri"/>
                <a:sym typeface="Calibri"/>
              </a:rPr>
              <a:t>Increased to IDR 25 Billion.</a:t>
            </a:r>
          </a:p>
          <a:p>
            <a:pPr marL="1039813" lvl="2" indent="-514350" algn="just">
              <a:buClrTx/>
              <a:buSzPts val="2700"/>
              <a:buFont typeface="Wingdings" pitchFamily="2" charset="2"/>
              <a:buChar char="ü"/>
              <a:defRPr/>
            </a:pPr>
            <a:r>
              <a:rPr lang="en-ID" sz="2800" b="1" kern="1200" dirty="0">
                <a:solidFill>
                  <a:prstClr val="black"/>
                </a:solidFill>
                <a:latin typeface="Calibri"/>
                <a:ea typeface="Calibri"/>
                <a:cs typeface="Calibri"/>
                <a:sym typeface="Calibri"/>
              </a:rPr>
              <a:t>Minimum Equity</a:t>
            </a:r>
          </a:p>
          <a:p>
            <a:pPr marL="525463" lvl="2" algn="just">
              <a:buClrTx/>
              <a:buSzPts val="2700"/>
              <a:defRPr/>
            </a:pPr>
            <a:r>
              <a:rPr lang="en-ID" sz="2800" kern="1200" dirty="0">
                <a:solidFill>
                  <a:prstClr val="black"/>
                </a:solidFill>
                <a:latin typeface="Calibri"/>
                <a:ea typeface="Calibri"/>
                <a:cs typeface="Calibri"/>
                <a:sym typeface="Calibri"/>
              </a:rPr>
              <a:t>Mandatory minimum equity of IDR 5 Billion at all times (to be implemented over a 3-year transition period).</a:t>
            </a:r>
          </a:p>
          <a:p>
            <a:pPr marL="1039813" lvl="2" indent="-514350" algn="just">
              <a:buClrTx/>
              <a:buSzPts val="2700"/>
              <a:buFont typeface="Wingdings" pitchFamily="2" charset="2"/>
              <a:buChar char="ü"/>
              <a:defRPr/>
            </a:pPr>
            <a:r>
              <a:rPr lang="en-ID" sz="2800" b="1" kern="1200" dirty="0">
                <a:solidFill>
                  <a:prstClr val="black"/>
                </a:solidFill>
                <a:latin typeface="Calibri"/>
                <a:ea typeface="Calibri"/>
                <a:cs typeface="Calibri"/>
                <a:sym typeface="Calibri"/>
              </a:rPr>
              <a:t>Governance</a:t>
            </a:r>
          </a:p>
          <a:p>
            <a:pPr marL="525463" lvl="2" algn="just">
              <a:buClrTx/>
              <a:buSzPts val="2700"/>
              <a:defRPr/>
            </a:pPr>
            <a:r>
              <a:rPr lang="en-ID" sz="2800" kern="1200" dirty="0">
                <a:solidFill>
                  <a:prstClr val="black"/>
                </a:solidFill>
                <a:latin typeface="Calibri"/>
                <a:ea typeface="Calibri"/>
                <a:cs typeface="Calibri"/>
                <a:sym typeface="Calibri"/>
              </a:rPr>
              <a:t>Strengthening Due Diligence for Issuers and oversight of affiliated parties.</a:t>
            </a:r>
          </a:p>
          <a:p>
            <a:pPr marL="1039813" lvl="2" indent="-514350" algn="just">
              <a:buClrTx/>
              <a:buSzPts val="2700"/>
              <a:buFont typeface="Wingdings" pitchFamily="2" charset="2"/>
              <a:buChar char="ü"/>
              <a:defRPr/>
            </a:pPr>
            <a:r>
              <a:rPr lang="en-ID" sz="2800" b="1" kern="1200" dirty="0">
                <a:solidFill>
                  <a:prstClr val="black"/>
                </a:solidFill>
                <a:latin typeface="Calibri"/>
                <a:ea typeface="Calibri"/>
                <a:cs typeface="Calibri"/>
                <a:sym typeface="Calibri"/>
              </a:rPr>
              <a:t>Liquidity</a:t>
            </a:r>
          </a:p>
          <a:p>
            <a:pPr marL="525463" lvl="2" algn="just">
              <a:buClrTx/>
              <a:buSzPts val="2700"/>
              <a:defRPr/>
            </a:pPr>
            <a:r>
              <a:rPr lang="en-ID" sz="2800" kern="1200" dirty="0">
                <a:solidFill>
                  <a:prstClr val="black"/>
                </a:solidFill>
                <a:latin typeface="Calibri"/>
                <a:ea typeface="Calibri"/>
                <a:cs typeface="Calibri"/>
                <a:sym typeface="Calibri"/>
              </a:rPr>
              <a:t>Enhancing the liquidity of securities.</a:t>
            </a:r>
          </a:p>
          <a:p>
            <a:pPr marL="1039813" lvl="2" indent="-514350" algn="just">
              <a:buClrTx/>
              <a:buSzPts val="2700"/>
              <a:buFont typeface="Wingdings" pitchFamily="2" charset="2"/>
              <a:buChar char="ü"/>
              <a:defRPr/>
            </a:pPr>
            <a:r>
              <a:rPr lang="en-ID" sz="2800" b="1" kern="1200" dirty="0">
                <a:solidFill>
                  <a:prstClr val="black"/>
                </a:solidFill>
                <a:latin typeface="Calibri"/>
                <a:ea typeface="Calibri"/>
                <a:cs typeface="Calibri"/>
                <a:sym typeface="Calibri"/>
              </a:rPr>
              <a:t>Performance Metrics</a:t>
            </a:r>
            <a:r>
              <a:rPr lang="en-ID" sz="2800" kern="1200" dirty="0">
                <a:solidFill>
                  <a:prstClr val="black"/>
                </a:solidFill>
                <a:latin typeface="Calibri"/>
                <a:ea typeface="Calibri"/>
                <a:cs typeface="Calibri"/>
                <a:sym typeface="Calibri"/>
              </a:rPr>
              <a:t> </a:t>
            </a:r>
          </a:p>
          <a:p>
            <a:pPr marL="525463" lvl="2" algn="just">
              <a:buClrTx/>
              <a:buSzPts val="2700"/>
              <a:defRPr/>
            </a:pPr>
            <a:r>
              <a:rPr lang="en-ID" sz="2800" kern="1200" dirty="0">
                <a:solidFill>
                  <a:prstClr val="black"/>
                </a:solidFill>
                <a:latin typeface="Calibri"/>
                <a:ea typeface="Calibri"/>
                <a:cs typeface="Calibri"/>
                <a:sym typeface="Calibri"/>
              </a:rPr>
              <a:t>Mandatory use of an investment success rate ratio for all Platforms.</a:t>
            </a:r>
          </a:p>
          <a:p>
            <a:pPr lvl="0" algn="just">
              <a:buClrTx/>
              <a:buSzPts val="2700"/>
              <a:defRPr/>
            </a:pPr>
            <a:endParaRPr lang="en-ID" sz="2800" kern="1200" dirty="0">
              <a:solidFill>
                <a:prstClr val="black"/>
              </a:solidFill>
              <a:latin typeface="Calibri"/>
              <a:ea typeface="Calibri"/>
              <a:cs typeface="Calibri"/>
              <a:sym typeface="Calibri"/>
            </a:endParaRPr>
          </a:p>
          <a:p>
            <a:pPr marL="514350" lvl="0" indent="-514350" algn="just">
              <a:buClrTx/>
              <a:buSzPts val="2700"/>
              <a:buFont typeface="+mj-lt"/>
              <a:buAutoNum type="arabicPeriod" startAt="2"/>
              <a:defRPr/>
            </a:pPr>
            <a:r>
              <a:rPr lang="en-ID" sz="2800" b="1" kern="1200" dirty="0">
                <a:solidFill>
                  <a:prstClr val="black"/>
                </a:solidFill>
                <a:latin typeface="Calibri"/>
                <a:ea typeface="Calibri"/>
                <a:cs typeface="Calibri"/>
                <a:sym typeface="Calibri"/>
              </a:rPr>
              <a:t>Implementation of APOLO </a:t>
            </a:r>
            <a:r>
              <a:rPr lang="en-ID" sz="2800" kern="1200" dirty="0">
                <a:solidFill>
                  <a:prstClr val="black"/>
                </a:solidFill>
                <a:latin typeface="Calibri"/>
                <a:ea typeface="Calibri"/>
                <a:cs typeface="Calibri"/>
                <a:sym typeface="Calibri"/>
              </a:rPr>
              <a:t>for reporting and </a:t>
            </a:r>
            <a:r>
              <a:rPr lang="en-ID" sz="2800" b="1" kern="1200" dirty="0">
                <a:solidFill>
                  <a:prstClr val="black"/>
                </a:solidFill>
                <a:latin typeface="Calibri"/>
                <a:ea typeface="Calibri"/>
                <a:cs typeface="Calibri"/>
                <a:sym typeface="Calibri"/>
              </a:rPr>
              <a:t>the development of </a:t>
            </a:r>
            <a:r>
              <a:rPr lang="en-ID" sz="2800" b="1" kern="1200" dirty="0" err="1">
                <a:solidFill>
                  <a:prstClr val="black"/>
                </a:solidFill>
                <a:latin typeface="Calibri"/>
                <a:ea typeface="Calibri"/>
                <a:cs typeface="Calibri"/>
                <a:sym typeface="Calibri"/>
              </a:rPr>
              <a:t>SCFNet</a:t>
            </a:r>
            <a:r>
              <a:rPr lang="en-ID" sz="2800" b="1" kern="1200" dirty="0">
                <a:solidFill>
                  <a:prstClr val="black"/>
                </a:solidFill>
                <a:latin typeface="Calibri"/>
                <a:ea typeface="Calibri"/>
                <a:cs typeface="Calibri"/>
                <a:sym typeface="Calibri"/>
              </a:rPr>
              <a:t> (integrated platform) </a:t>
            </a:r>
            <a:r>
              <a:rPr lang="en-ID" sz="2800" kern="1200" dirty="0">
                <a:solidFill>
                  <a:prstClr val="black"/>
                </a:solidFill>
                <a:latin typeface="Calibri"/>
                <a:ea typeface="Calibri"/>
                <a:cs typeface="Calibri"/>
                <a:sym typeface="Calibri"/>
              </a:rPr>
              <a:t>by KSEI for data integration and public transparency.</a:t>
            </a:r>
          </a:p>
        </p:txBody>
      </p:sp>
    </p:spTree>
    <p:extLst>
      <p:ext uri="{BB962C8B-B14F-4D97-AF65-F5344CB8AC3E}">
        <p14:creationId xmlns:p14="http://schemas.microsoft.com/office/powerpoint/2010/main" val="359612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0E519E4A-2583-A45C-0AD2-0DEAD19578B9}"/>
            </a:ext>
          </a:extLst>
        </p:cNvPr>
        <p:cNvGrpSpPr/>
        <p:nvPr/>
      </p:nvGrpSpPr>
      <p:grpSpPr>
        <a:xfrm>
          <a:off x="0" y="0"/>
          <a:ext cx="0" cy="0"/>
          <a:chOff x="0" y="0"/>
          <a:chExt cx="0" cy="0"/>
        </a:xfrm>
      </p:grpSpPr>
      <p:sp>
        <p:nvSpPr>
          <p:cNvPr id="108" name="Google Shape;108;g3aecab119be_0_198">
            <a:extLst>
              <a:ext uri="{FF2B5EF4-FFF2-40B4-BE49-F238E27FC236}">
                <a16:creationId xmlns:a16="http://schemas.microsoft.com/office/drawing/2014/main" id="{7BD64308-52EA-8997-E6D6-9E6BD1B09CB6}"/>
              </a:ext>
            </a:extLst>
          </p:cNvPr>
          <p:cNvSpPr/>
          <p:nvPr/>
        </p:nvSpPr>
        <p:spPr>
          <a:xfrm>
            <a:off x="3142742" y="3358133"/>
            <a:ext cx="1181735" cy="991235"/>
          </a:xfrm>
          <a:custGeom>
            <a:avLst/>
            <a:gdLst/>
            <a:ahLst/>
            <a:cxnLst/>
            <a:rect l="l" t="t" r="r" b="b"/>
            <a:pathLst>
              <a:path w="1181735" h="991235" extrusionOk="0">
                <a:moveTo>
                  <a:pt x="379806" y="487794"/>
                </a:moveTo>
                <a:lnTo>
                  <a:pt x="359206" y="467194"/>
                </a:lnTo>
                <a:lnTo>
                  <a:pt x="352907" y="467194"/>
                </a:lnTo>
                <a:lnTo>
                  <a:pt x="332320" y="487794"/>
                </a:lnTo>
                <a:lnTo>
                  <a:pt x="332320" y="494080"/>
                </a:lnTo>
                <a:lnTo>
                  <a:pt x="352907" y="514680"/>
                </a:lnTo>
                <a:lnTo>
                  <a:pt x="359206" y="514680"/>
                </a:lnTo>
                <a:lnTo>
                  <a:pt x="379806" y="494080"/>
                </a:lnTo>
                <a:lnTo>
                  <a:pt x="379806" y="490943"/>
                </a:lnTo>
                <a:lnTo>
                  <a:pt x="379806" y="487794"/>
                </a:lnTo>
                <a:close/>
              </a:path>
              <a:path w="1181735" h="991235" extrusionOk="0">
                <a:moveTo>
                  <a:pt x="453669" y="487794"/>
                </a:moveTo>
                <a:lnTo>
                  <a:pt x="433070" y="467194"/>
                </a:lnTo>
                <a:lnTo>
                  <a:pt x="426783" y="467194"/>
                </a:lnTo>
                <a:lnTo>
                  <a:pt x="406184" y="487794"/>
                </a:lnTo>
                <a:lnTo>
                  <a:pt x="406184" y="494080"/>
                </a:lnTo>
                <a:lnTo>
                  <a:pt x="426783" y="514680"/>
                </a:lnTo>
                <a:lnTo>
                  <a:pt x="433070" y="514680"/>
                </a:lnTo>
                <a:lnTo>
                  <a:pt x="453669" y="494080"/>
                </a:lnTo>
                <a:lnTo>
                  <a:pt x="453669" y="490943"/>
                </a:lnTo>
                <a:lnTo>
                  <a:pt x="453669" y="487794"/>
                </a:lnTo>
                <a:close/>
              </a:path>
              <a:path w="1181735" h="991235" extrusionOk="0">
                <a:moveTo>
                  <a:pt x="634707" y="214630"/>
                </a:moveTo>
                <a:lnTo>
                  <a:pt x="583755" y="214630"/>
                </a:lnTo>
                <a:lnTo>
                  <a:pt x="583755" y="360121"/>
                </a:lnTo>
                <a:lnTo>
                  <a:pt x="634707" y="360121"/>
                </a:lnTo>
                <a:lnTo>
                  <a:pt x="634707" y="214630"/>
                </a:lnTo>
                <a:close/>
              </a:path>
              <a:path w="1181735" h="991235" extrusionOk="0">
                <a:moveTo>
                  <a:pt x="780961" y="133769"/>
                </a:moveTo>
                <a:lnTo>
                  <a:pt x="777989" y="127660"/>
                </a:lnTo>
                <a:lnTo>
                  <a:pt x="621690" y="4521"/>
                </a:lnTo>
                <a:lnTo>
                  <a:pt x="615454" y="1130"/>
                </a:lnTo>
                <a:lnTo>
                  <a:pt x="608622" y="0"/>
                </a:lnTo>
                <a:lnTo>
                  <a:pt x="601802" y="1130"/>
                </a:lnTo>
                <a:lnTo>
                  <a:pt x="595566" y="4521"/>
                </a:lnTo>
                <a:lnTo>
                  <a:pt x="439254" y="127660"/>
                </a:lnTo>
                <a:lnTo>
                  <a:pt x="436295" y="133769"/>
                </a:lnTo>
                <a:lnTo>
                  <a:pt x="436295" y="140233"/>
                </a:lnTo>
                <a:lnTo>
                  <a:pt x="436295" y="339013"/>
                </a:lnTo>
                <a:lnTo>
                  <a:pt x="437959" y="347230"/>
                </a:lnTo>
                <a:lnTo>
                  <a:pt x="442480" y="353936"/>
                </a:lnTo>
                <a:lnTo>
                  <a:pt x="449186" y="358457"/>
                </a:lnTo>
                <a:lnTo>
                  <a:pt x="457403" y="360121"/>
                </a:lnTo>
                <a:lnTo>
                  <a:pt x="541553" y="360121"/>
                </a:lnTo>
                <a:lnTo>
                  <a:pt x="541553" y="211061"/>
                </a:lnTo>
                <a:lnTo>
                  <a:pt x="544588" y="196037"/>
                </a:lnTo>
                <a:lnTo>
                  <a:pt x="552881" y="183743"/>
                </a:lnTo>
                <a:lnTo>
                  <a:pt x="565162" y="175450"/>
                </a:lnTo>
                <a:lnTo>
                  <a:pt x="580199" y="172415"/>
                </a:lnTo>
                <a:lnTo>
                  <a:pt x="638263" y="172415"/>
                </a:lnTo>
                <a:lnTo>
                  <a:pt x="653300" y="175450"/>
                </a:lnTo>
                <a:lnTo>
                  <a:pt x="665581" y="183743"/>
                </a:lnTo>
                <a:lnTo>
                  <a:pt x="673874" y="196037"/>
                </a:lnTo>
                <a:lnTo>
                  <a:pt x="676910" y="211061"/>
                </a:lnTo>
                <a:lnTo>
                  <a:pt x="676910" y="360121"/>
                </a:lnTo>
                <a:lnTo>
                  <a:pt x="759853" y="360121"/>
                </a:lnTo>
                <a:lnTo>
                  <a:pt x="768070" y="358457"/>
                </a:lnTo>
                <a:lnTo>
                  <a:pt x="774776" y="353936"/>
                </a:lnTo>
                <a:lnTo>
                  <a:pt x="779297" y="347230"/>
                </a:lnTo>
                <a:lnTo>
                  <a:pt x="780961" y="339013"/>
                </a:lnTo>
                <a:lnTo>
                  <a:pt x="780961" y="133769"/>
                </a:lnTo>
                <a:close/>
              </a:path>
              <a:path w="1181735" h="991235" extrusionOk="0">
                <a:moveTo>
                  <a:pt x="1181481" y="499300"/>
                </a:moveTo>
                <a:lnTo>
                  <a:pt x="1177836" y="459181"/>
                </a:lnTo>
                <a:lnTo>
                  <a:pt x="1158709" y="421995"/>
                </a:lnTo>
                <a:lnTo>
                  <a:pt x="1129411" y="396836"/>
                </a:lnTo>
                <a:lnTo>
                  <a:pt x="1094143" y="384949"/>
                </a:lnTo>
                <a:lnTo>
                  <a:pt x="1056995" y="386918"/>
                </a:lnTo>
                <a:lnTo>
                  <a:pt x="1022007" y="403263"/>
                </a:lnTo>
                <a:lnTo>
                  <a:pt x="753135" y="599414"/>
                </a:lnTo>
                <a:lnTo>
                  <a:pt x="617613" y="499668"/>
                </a:lnTo>
                <a:lnTo>
                  <a:pt x="596950" y="487032"/>
                </a:lnTo>
                <a:lnTo>
                  <a:pt x="574827" y="477888"/>
                </a:lnTo>
                <a:lnTo>
                  <a:pt x="551535" y="472325"/>
                </a:lnTo>
                <a:lnTo>
                  <a:pt x="527392" y="470446"/>
                </a:lnTo>
                <a:lnTo>
                  <a:pt x="502920" y="470446"/>
                </a:lnTo>
                <a:lnTo>
                  <a:pt x="494703" y="472109"/>
                </a:lnTo>
                <a:lnTo>
                  <a:pt x="487997" y="476631"/>
                </a:lnTo>
                <a:lnTo>
                  <a:pt x="483476" y="483336"/>
                </a:lnTo>
                <a:lnTo>
                  <a:pt x="481812" y="491553"/>
                </a:lnTo>
                <a:lnTo>
                  <a:pt x="483476" y="499770"/>
                </a:lnTo>
                <a:lnTo>
                  <a:pt x="487997" y="506476"/>
                </a:lnTo>
                <a:lnTo>
                  <a:pt x="494703" y="510997"/>
                </a:lnTo>
                <a:lnTo>
                  <a:pt x="502920" y="512660"/>
                </a:lnTo>
                <a:lnTo>
                  <a:pt x="527392" y="512660"/>
                </a:lnTo>
                <a:lnTo>
                  <a:pt x="544906" y="514019"/>
                </a:lnTo>
                <a:lnTo>
                  <a:pt x="561797" y="518045"/>
                </a:lnTo>
                <a:lnTo>
                  <a:pt x="577811" y="524649"/>
                </a:lnTo>
                <a:lnTo>
                  <a:pt x="592734" y="533755"/>
                </a:lnTo>
                <a:lnTo>
                  <a:pt x="717372" y="625500"/>
                </a:lnTo>
                <a:lnTo>
                  <a:pt x="662228" y="665734"/>
                </a:lnTo>
                <a:lnTo>
                  <a:pt x="644410" y="675284"/>
                </a:lnTo>
                <a:lnTo>
                  <a:pt x="625132" y="679500"/>
                </a:lnTo>
                <a:lnTo>
                  <a:pt x="605421" y="678294"/>
                </a:lnTo>
                <a:lnTo>
                  <a:pt x="586359" y="671576"/>
                </a:lnTo>
                <a:lnTo>
                  <a:pt x="510133" y="632231"/>
                </a:lnTo>
                <a:lnTo>
                  <a:pt x="502069" y="629945"/>
                </a:lnTo>
                <a:lnTo>
                  <a:pt x="494030" y="630885"/>
                </a:lnTo>
                <a:lnTo>
                  <a:pt x="486943" y="634771"/>
                </a:lnTo>
                <a:lnTo>
                  <a:pt x="481698" y="641311"/>
                </a:lnTo>
                <a:lnTo>
                  <a:pt x="479399" y="649376"/>
                </a:lnTo>
                <a:lnTo>
                  <a:pt x="480339" y="657402"/>
                </a:lnTo>
                <a:lnTo>
                  <a:pt x="567004" y="709091"/>
                </a:lnTo>
                <a:lnTo>
                  <a:pt x="628370" y="721614"/>
                </a:lnTo>
                <a:lnTo>
                  <a:pt x="658914" y="714946"/>
                </a:lnTo>
                <a:lnTo>
                  <a:pt x="687095" y="699833"/>
                </a:lnTo>
                <a:lnTo>
                  <a:pt x="714971" y="679500"/>
                </a:lnTo>
                <a:lnTo>
                  <a:pt x="824750" y="599414"/>
                </a:lnTo>
                <a:lnTo>
                  <a:pt x="1046886" y="437362"/>
                </a:lnTo>
                <a:lnTo>
                  <a:pt x="1067028" y="427951"/>
                </a:lnTo>
                <a:lnTo>
                  <a:pt x="1088415" y="426821"/>
                </a:lnTo>
                <a:lnTo>
                  <a:pt x="1108710" y="433666"/>
                </a:lnTo>
                <a:lnTo>
                  <a:pt x="1125575" y="448144"/>
                </a:lnTo>
                <a:lnTo>
                  <a:pt x="1137208" y="470750"/>
                </a:lnTo>
                <a:lnTo>
                  <a:pt x="1139418" y="495147"/>
                </a:lnTo>
                <a:lnTo>
                  <a:pt x="1132471" y="518642"/>
                </a:lnTo>
                <a:lnTo>
                  <a:pt x="660946" y="926680"/>
                </a:lnTo>
                <a:lnTo>
                  <a:pt x="612343" y="948944"/>
                </a:lnTo>
                <a:lnTo>
                  <a:pt x="585685" y="949261"/>
                </a:lnTo>
                <a:lnTo>
                  <a:pt x="559333" y="942060"/>
                </a:lnTo>
                <a:lnTo>
                  <a:pt x="397954" y="872883"/>
                </a:lnTo>
                <a:lnTo>
                  <a:pt x="382993" y="866470"/>
                </a:lnTo>
                <a:lnTo>
                  <a:pt x="295249" y="828852"/>
                </a:lnTo>
                <a:lnTo>
                  <a:pt x="295173" y="476631"/>
                </a:lnTo>
                <a:lnTo>
                  <a:pt x="292049" y="461225"/>
                </a:lnTo>
                <a:lnTo>
                  <a:pt x="290690" y="454482"/>
                </a:lnTo>
                <a:lnTo>
                  <a:pt x="278231" y="436029"/>
                </a:lnTo>
                <a:lnTo>
                  <a:pt x="259791" y="423583"/>
                </a:lnTo>
                <a:lnTo>
                  <a:pt x="253047" y="422224"/>
                </a:lnTo>
                <a:lnTo>
                  <a:pt x="253047" y="468325"/>
                </a:lnTo>
                <a:lnTo>
                  <a:pt x="253047" y="859370"/>
                </a:lnTo>
                <a:lnTo>
                  <a:pt x="245948" y="866470"/>
                </a:lnTo>
                <a:lnTo>
                  <a:pt x="49314" y="866470"/>
                </a:lnTo>
                <a:lnTo>
                  <a:pt x="42214" y="859370"/>
                </a:lnTo>
                <a:lnTo>
                  <a:pt x="42214" y="468325"/>
                </a:lnTo>
                <a:lnTo>
                  <a:pt x="49314" y="461225"/>
                </a:lnTo>
                <a:lnTo>
                  <a:pt x="245948" y="461225"/>
                </a:lnTo>
                <a:lnTo>
                  <a:pt x="253047" y="468325"/>
                </a:lnTo>
                <a:lnTo>
                  <a:pt x="253047" y="422224"/>
                </a:lnTo>
                <a:lnTo>
                  <a:pt x="237223" y="419011"/>
                </a:lnTo>
                <a:lnTo>
                  <a:pt x="58039" y="419011"/>
                </a:lnTo>
                <a:lnTo>
                  <a:pt x="17018" y="436029"/>
                </a:lnTo>
                <a:lnTo>
                  <a:pt x="88" y="476631"/>
                </a:lnTo>
                <a:lnTo>
                  <a:pt x="0" y="850646"/>
                </a:lnTo>
                <a:lnTo>
                  <a:pt x="4572" y="873213"/>
                </a:lnTo>
                <a:lnTo>
                  <a:pt x="17018" y="891667"/>
                </a:lnTo>
                <a:lnTo>
                  <a:pt x="35471" y="904113"/>
                </a:lnTo>
                <a:lnTo>
                  <a:pt x="58039" y="908685"/>
                </a:lnTo>
                <a:lnTo>
                  <a:pt x="237223" y="908685"/>
                </a:lnTo>
                <a:lnTo>
                  <a:pt x="254546" y="906043"/>
                </a:lnTo>
                <a:lnTo>
                  <a:pt x="269786" y="898652"/>
                </a:lnTo>
                <a:lnTo>
                  <a:pt x="282143" y="887336"/>
                </a:lnTo>
                <a:lnTo>
                  <a:pt x="290817" y="872883"/>
                </a:lnTo>
                <a:lnTo>
                  <a:pt x="542709" y="980859"/>
                </a:lnTo>
                <a:lnTo>
                  <a:pt x="580466" y="991171"/>
                </a:lnTo>
                <a:lnTo>
                  <a:pt x="618667" y="990727"/>
                </a:lnTo>
                <a:lnTo>
                  <a:pt x="655307" y="979830"/>
                </a:lnTo>
                <a:lnTo>
                  <a:pt x="688314" y="958811"/>
                </a:lnTo>
                <a:lnTo>
                  <a:pt x="699528" y="949261"/>
                </a:lnTo>
                <a:lnTo>
                  <a:pt x="1144016" y="570661"/>
                </a:lnTo>
                <a:lnTo>
                  <a:pt x="1170063" y="537946"/>
                </a:lnTo>
                <a:lnTo>
                  <a:pt x="1181481" y="4993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g3aecab119be_0_198">
            <a:extLst>
              <a:ext uri="{FF2B5EF4-FFF2-40B4-BE49-F238E27FC236}">
                <a16:creationId xmlns:a16="http://schemas.microsoft.com/office/drawing/2014/main" id="{E3A40097-F128-BE26-F6E9-F1ADC9219C67}"/>
              </a:ext>
            </a:extLst>
          </p:cNvPr>
          <p:cNvSpPr/>
          <p:nvPr/>
        </p:nvSpPr>
        <p:spPr>
          <a:xfrm>
            <a:off x="3227565" y="3199612"/>
            <a:ext cx="405764" cy="518795"/>
          </a:xfrm>
          <a:custGeom>
            <a:avLst/>
            <a:gdLst/>
            <a:ahLst/>
            <a:cxnLst/>
            <a:rect l="l" t="t" r="r" b="b"/>
            <a:pathLst>
              <a:path w="405764" h="518795" extrusionOk="0">
                <a:moveTo>
                  <a:pt x="356616" y="50698"/>
                </a:moveTo>
                <a:lnTo>
                  <a:pt x="331355" y="14351"/>
                </a:lnTo>
                <a:lnTo>
                  <a:pt x="298742" y="1104"/>
                </a:lnTo>
                <a:lnTo>
                  <a:pt x="283616" y="1562"/>
                </a:lnTo>
                <a:lnTo>
                  <a:pt x="269455" y="6769"/>
                </a:lnTo>
                <a:lnTo>
                  <a:pt x="257492" y="16459"/>
                </a:lnTo>
                <a:lnTo>
                  <a:pt x="235559" y="41313"/>
                </a:lnTo>
                <a:lnTo>
                  <a:pt x="233870" y="41452"/>
                </a:lnTo>
                <a:lnTo>
                  <a:pt x="233184" y="41452"/>
                </a:lnTo>
                <a:lnTo>
                  <a:pt x="230809" y="41313"/>
                </a:lnTo>
                <a:lnTo>
                  <a:pt x="208597" y="15824"/>
                </a:lnTo>
                <a:lnTo>
                  <a:pt x="197231" y="6350"/>
                </a:lnTo>
                <a:lnTo>
                  <a:pt x="183794" y="1003"/>
                </a:lnTo>
                <a:lnTo>
                  <a:pt x="169303" y="0"/>
                </a:lnTo>
                <a:lnTo>
                  <a:pt x="154813" y="3594"/>
                </a:lnTo>
                <a:lnTo>
                  <a:pt x="113423" y="25488"/>
                </a:lnTo>
                <a:lnTo>
                  <a:pt x="101714" y="51511"/>
                </a:lnTo>
                <a:lnTo>
                  <a:pt x="101815" y="60934"/>
                </a:lnTo>
                <a:lnTo>
                  <a:pt x="103924" y="70129"/>
                </a:lnTo>
                <a:lnTo>
                  <a:pt x="107988" y="78790"/>
                </a:lnTo>
                <a:lnTo>
                  <a:pt x="115862" y="91706"/>
                </a:lnTo>
                <a:lnTo>
                  <a:pt x="125069" y="89687"/>
                </a:lnTo>
                <a:lnTo>
                  <a:pt x="134467" y="88214"/>
                </a:lnTo>
                <a:lnTo>
                  <a:pt x="144056" y="87312"/>
                </a:lnTo>
                <a:lnTo>
                  <a:pt x="153784" y="87007"/>
                </a:lnTo>
                <a:lnTo>
                  <a:pt x="304533" y="87096"/>
                </a:lnTo>
                <a:lnTo>
                  <a:pt x="314185" y="87388"/>
                </a:lnTo>
                <a:lnTo>
                  <a:pt x="323710" y="88265"/>
                </a:lnTo>
                <a:lnTo>
                  <a:pt x="333082" y="89700"/>
                </a:lnTo>
                <a:lnTo>
                  <a:pt x="342290" y="91681"/>
                </a:lnTo>
                <a:lnTo>
                  <a:pt x="350888" y="76695"/>
                </a:lnTo>
                <a:lnTo>
                  <a:pt x="354609" y="68364"/>
                </a:lnTo>
                <a:lnTo>
                  <a:pt x="356527" y="59639"/>
                </a:lnTo>
                <a:lnTo>
                  <a:pt x="356616" y="50698"/>
                </a:lnTo>
                <a:close/>
              </a:path>
              <a:path w="405764" h="518795" extrusionOk="0">
                <a:moveTo>
                  <a:pt x="405739" y="192036"/>
                </a:moveTo>
                <a:lnTo>
                  <a:pt x="364858" y="146748"/>
                </a:lnTo>
                <a:lnTo>
                  <a:pt x="304507" y="129311"/>
                </a:lnTo>
                <a:lnTo>
                  <a:pt x="288937" y="129311"/>
                </a:lnTo>
                <a:lnTo>
                  <a:pt x="288937" y="359346"/>
                </a:lnTo>
                <a:lnTo>
                  <a:pt x="286067" y="377659"/>
                </a:lnTo>
                <a:lnTo>
                  <a:pt x="278066" y="393687"/>
                </a:lnTo>
                <a:lnTo>
                  <a:pt x="265823" y="406527"/>
                </a:lnTo>
                <a:lnTo>
                  <a:pt x="250291" y="415251"/>
                </a:lnTo>
                <a:lnTo>
                  <a:pt x="250240" y="428256"/>
                </a:lnTo>
                <a:lnTo>
                  <a:pt x="248589" y="436473"/>
                </a:lnTo>
                <a:lnTo>
                  <a:pt x="244068" y="443179"/>
                </a:lnTo>
                <a:lnTo>
                  <a:pt x="237363" y="447700"/>
                </a:lnTo>
                <a:lnTo>
                  <a:pt x="229146" y="449364"/>
                </a:lnTo>
                <a:lnTo>
                  <a:pt x="220929" y="447700"/>
                </a:lnTo>
                <a:lnTo>
                  <a:pt x="214223" y="443179"/>
                </a:lnTo>
                <a:lnTo>
                  <a:pt x="209689" y="436473"/>
                </a:lnTo>
                <a:lnTo>
                  <a:pt x="208038" y="428256"/>
                </a:lnTo>
                <a:lnTo>
                  <a:pt x="208038" y="415251"/>
                </a:lnTo>
                <a:lnTo>
                  <a:pt x="196380" y="409333"/>
                </a:lnTo>
                <a:lnTo>
                  <a:pt x="186309" y="401053"/>
                </a:lnTo>
                <a:lnTo>
                  <a:pt x="178206" y="390690"/>
                </a:lnTo>
                <a:lnTo>
                  <a:pt x="172491" y="378510"/>
                </a:lnTo>
                <a:lnTo>
                  <a:pt x="171424" y="370205"/>
                </a:lnTo>
                <a:lnTo>
                  <a:pt x="173570" y="362394"/>
                </a:lnTo>
                <a:lnTo>
                  <a:pt x="178473" y="355955"/>
                </a:lnTo>
                <a:lnTo>
                  <a:pt x="185724" y="351751"/>
                </a:lnTo>
                <a:lnTo>
                  <a:pt x="194030" y="350697"/>
                </a:lnTo>
                <a:lnTo>
                  <a:pt x="201841" y="352831"/>
                </a:lnTo>
                <a:lnTo>
                  <a:pt x="208280" y="357733"/>
                </a:lnTo>
                <a:lnTo>
                  <a:pt x="212471" y="364985"/>
                </a:lnTo>
                <a:lnTo>
                  <a:pt x="214896" y="372122"/>
                </a:lnTo>
                <a:lnTo>
                  <a:pt x="221589" y="376923"/>
                </a:lnTo>
                <a:lnTo>
                  <a:pt x="238836" y="376923"/>
                </a:lnTo>
                <a:lnTo>
                  <a:pt x="246722" y="369036"/>
                </a:lnTo>
                <a:lnTo>
                  <a:pt x="246722" y="350697"/>
                </a:lnTo>
                <a:lnTo>
                  <a:pt x="246722" y="349643"/>
                </a:lnTo>
                <a:lnTo>
                  <a:pt x="238836" y="341757"/>
                </a:lnTo>
                <a:lnTo>
                  <a:pt x="229146" y="341757"/>
                </a:lnTo>
                <a:lnTo>
                  <a:pt x="205892" y="337045"/>
                </a:lnTo>
                <a:lnTo>
                  <a:pt x="186880" y="324218"/>
                </a:lnTo>
                <a:lnTo>
                  <a:pt x="174053" y="305206"/>
                </a:lnTo>
                <a:lnTo>
                  <a:pt x="169341" y="281952"/>
                </a:lnTo>
                <a:lnTo>
                  <a:pt x="172212" y="263639"/>
                </a:lnTo>
                <a:lnTo>
                  <a:pt x="180225" y="247611"/>
                </a:lnTo>
                <a:lnTo>
                  <a:pt x="192468" y="234772"/>
                </a:lnTo>
                <a:lnTo>
                  <a:pt x="208026" y="226034"/>
                </a:lnTo>
                <a:lnTo>
                  <a:pt x="208038" y="209397"/>
                </a:lnTo>
                <a:lnTo>
                  <a:pt x="209689" y="201193"/>
                </a:lnTo>
                <a:lnTo>
                  <a:pt x="214223" y="194475"/>
                </a:lnTo>
                <a:lnTo>
                  <a:pt x="220929" y="189953"/>
                </a:lnTo>
                <a:lnTo>
                  <a:pt x="229146" y="188302"/>
                </a:lnTo>
                <a:lnTo>
                  <a:pt x="237363" y="189953"/>
                </a:lnTo>
                <a:lnTo>
                  <a:pt x="244068" y="194475"/>
                </a:lnTo>
                <a:lnTo>
                  <a:pt x="248589" y="201193"/>
                </a:lnTo>
                <a:lnTo>
                  <a:pt x="250240" y="209397"/>
                </a:lnTo>
                <a:lnTo>
                  <a:pt x="250240" y="226034"/>
                </a:lnTo>
                <a:lnTo>
                  <a:pt x="258216" y="229730"/>
                </a:lnTo>
                <a:lnTo>
                  <a:pt x="281393" y="259143"/>
                </a:lnTo>
                <a:lnTo>
                  <a:pt x="281266" y="263639"/>
                </a:lnTo>
                <a:lnTo>
                  <a:pt x="278650" y="270624"/>
                </a:lnTo>
                <a:lnTo>
                  <a:pt x="272923" y="276733"/>
                </a:lnTo>
                <a:lnTo>
                  <a:pt x="265264" y="280149"/>
                </a:lnTo>
                <a:lnTo>
                  <a:pt x="257175" y="280352"/>
                </a:lnTo>
                <a:lnTo>
                  <a:pt x="249605" y="277507"/>
                </a:lnTo>
                <a:lnTo>
                  <a:pt x="243497" y="271780"/>
                </a:lnTo>
                <a:lnTo>
                  <a:pt x="240182" y="267144"/>
                </a:lnTo>
                <a:lnTo>
                  <a:pt x="234823" y="264375"/>
                </a:lnTo>
                <a:lnTo>
                  <a:pt x="219443" y="264375"/>
                </a:lnTo>
                <a:lnTo>
                  <a:pt x="211556" y="272262"/>
                </a:lnTo>
                <a:lnTo>
                  <a:pt x="211556" y="291655"/>
                </a:lnTo>
                <a:lnTo>
                  <a:pt x="219443" y="299542"/>
                </a:lnTo>
                <a:lnTo>
                  <a:pt x="229146" y="299542"/>
                </a:lnTo>
                <a:lnTo>
                  <a:pt x="252399" y="304253"/>
                </a:lnTo>
                <a:lnTo>
                  <a:pt x="271399" y="317080"/>
                </a:lnTo>
                <a:lnTo>
                  <a:pt x="284226" y="336092"/>
                </a:lnTo>
                <a:lnTo>
                  <a:pt x="288937" y="359346"/>
                </a:lnTo>
                <a:lnTo>
                  <a:pt x="288937" y="129311"/>
                </a:lnTo>
                <a:lnTo>
                  <a:pt x="153784" y="129222"/>
                </a:lnTo>
                <a:lnTo>
                  <a:pt x="109918" y="138049"/>
                </a:lnTo>
                <a:lnTo>
                  <a:pt x="74053" y="162102"/>
                </a:lnTo>
                <a:lnTo>
                  <a:pt x="49847" y="197751"/>
                </a:lnTo>
                <a:lnTo>
                  <a:pt x="40970" y="241363"/>
                </a:lnTo>
                <a:lnTo>
                  <a:pt x="40919" y="317080"/>
                </a:lnTo>
                <a:lnTo>
                  <a:pt x="39725" y="337578"/>
                </a:lnTo>
                <a:lnTo>
                  <a:pt x="36068" y="358521"/>
                </a:lnTo>
                <a:lnTo>
                  <a:pt x="30035" y="378929"/>
                </a:lnTo>
                <a:lnTo>
                  <a:pt x="21717" y="398500"/>
                </a:lnTo>
                <a:lnTo>
                  <a:pt x="6388" y="429425"/>
                </a:lnTo>
                <a:lnTo>
                  <a:pt x="1219" y="444309"/>
                </a:lnTo>
                <a:lnTo>
                  <a:pt x="9232" y="489216"/>
                </a:lnTo>
                <a:lnTo>
                  <a:pt x="46266" y="516547"/>
                </a:lnTo>
                <a:lnTo>
                  <a:pt x="62064" y="518541"/>
                </a:lnTo>
                <a:lnTo>
                  <a:pt x="312864" y="518541"/>
                </a:lnTo>
                <a:lnTo>
                  <a:pt x="310540" y="511962"/>
                </a:lnTo>
                <a:lnTo>
                  <a:pt x="309257" y="504901"/>
                </a:lnTo>
                <a:lnTo>
                  <a:pt x="309257" y="449364"/>
                </a:lnTo>
                <a:lnTo>
                  <a:pt x="309257" y="298754"/>
                </a:lnTo>
                <a:lnTo>
                  <a:pt x="310870" y="284441"/>
                </a:lnTo>
                <a:lnTo>
                  <a:pt x="312318" y="280352"/>
                </a:lnTo>
                <a:lnTo>
                  <a:pt x="315582" y="271094"/>
                </a:lnTo>
                <a:lnTo>
                  <a:pt x="323151" y="259143"/>
                </a:lnTo>
                <a:lnTo>
                  <a:pt x="333400" y="249021"/>
                </a:lnTo>
                <a:lnTo>
                  <a:pt x="405739" y="192036"/>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g3aecab119be_0_198">
            <a:extLst>
              <a:ext uri="{FF2B5EF4-FFF2-40B4-BE49-F238E27FC236}">
                <a16:creationId xmlns:a16="http://schemas.microsoft.com/office/drawing/2014/main" id="{CA1E536B-F4B3-EDE5-8A46-F297281AF6CC}"/>
              </a:ext>
            </a:extLst>
          </p:cNvPr>
          <p:cNvSpPr/>
          <p:nvPr/>
        </p:nvSpPr>
        <p:spPr>
          <a:xfrm>
            <a:off x="3881499" y="3199776"/>
            <a:ext cx="285114" cy="518795"/>
          </a:xfrm>
          <a:custGeom>
            <a:avLst/>
            <a:gdLst/>
            <a:ahLst/>
            <a:cxnLst/>
            <a:rect l="l" t="t" r="r" b="b"/>
            <a:pathLst>
              <a:path w="285114" h="518795" extrusionOk="0">
                <a:moveTo>
                  <a:pt x="263654" y="518760"/>
                </a:moveTo>
                <a:lnTo>
                  <a:pt x="80689" y="518760"/>
                </a:lnTo>
                <a:lnTo>
                  <a:pt x="83098" y="512072"/>
                </a:lnTo>
                <a:lnTo>
                  <a:pt x="84418" y="504869"/>
                </a:lnTo>
                <a:lnTo>
                  <a:pt x="84418" y="298586"/>
                </a:lnTo>
                <a:lnTo>
                  <a:pt x="82804" y="284276"/>
                </a:lnTo>
                <a:lnTo>
                  <a:pt x="78103" y="270927"/>
                </a:lnTo>
                <a:lnTo>
                  <a:pt x="70526" y="258973"/>
                </a:lnTo>
                <a:lnTo>
                  <a:pt x="60284" y="248851"/>
                </a:lnTo>
                <a:lnTo>
                  <a:pt x="0" y="201360"/>
                </a:lnTo>
                <a:lnTo>
                  <a:pt x="0" y="21104"/>
                </a:lnTo>
                <a:lnTo>
                  <a:pt x="1658" y="12889"/>
                </a:lnTo>
                <a:lnTo>
                  <a:pt x="6181" y="6181"/>
                </a:lnTo>
                <a:lnTo>
                  <a:pt x="12889" y="1658"/>
                </a:lnTo>
                <a:lnTo>
                  <a:pt x="21104" y="0"/>
                </a:lnTo>
                <a:lnTo>
                  <a:pt x="263654" y="0"/>
                </a:lnTo>
                <a:lnTo>
                  <a:pt x="271869" y="1658"/>
                </a:lnTo>
                <a:lnTo>
                  <a:pt x="278578" y="6181"/>
                </a:lnTo>
                <a:lnTo>
                  <a:pt x="283100" y="12889"/>
                </a:lnTo>
                <a:lnTo>
                  <a:pt x="284759" y="21104"/>
                </a:lnTo>
                <a:lnTo>
                  <a:pt x="284759" y="103959"/>
                </a:lnTo>
                <a:lnTo>
                  <a:pt x="98739" y="103959"/>
                </a:lnTo>
                <a:lnTo>
                  <a:pt x="90523" y="105618"/>
                </a:lnTo>
                <a:lnTo>
                  <a:pt x="83815" y="110141"/>
                </a:lnTo>
                <a:lnTo>
                  <a:pt x="79292" y="116849"/>
                </a:lnTo>
                <a:lnTo>
                  <a:pt x="77634" y="125064"/>
                </a:lnTo>
                <a:lnTo>
                  <a:pt x="77634" y="137435"/>
                </a:lnTo>
                <a:lnTo>
                  <a:pt x="79292" y="145650"/>
                </a:lnTo>
                <a:lnTo>
                  <a:pt x="83815" y="152359"/>
                </a:lnTo>
                <a:lnTo>
                  <a:pt x="90523" y="156882"/>
                </a:lnTo>
                <a:lnTo>
                  <a:pt x="98739" y="158540"/>
                </a:lnTo>
                <a:lnTo>
                  <a:pt x="284759" y="158540"/>
                </a:lnTo>
                <a:lnTo>
                  <a:pt x="284759" y="186404"/>
                </a:lnTo>
                <a:lnTo>
                  <a:pt x="98739" y="186404"/>
                </a:lnTo>
                <a:lnTo>
                  <a:pt x="77634" y="207508"/>
                </a:lnTo>
                <a:lnTo>
                  <a:pt x="77634" y="219880"/>
                </a:lnTo>
                <a:lnTo>
                  <a:pt x="79292" y="228095"/>
                </a:lnTo>
                <a:lnTo>
                  <a:pt x="83815" y="234803"/>
                </a:lnTo>
                <a:lnTo>
                  <a:pt x="90523" y="239326"/>
                </a:lnTo>
                <a:lnTo>
                  <a:pt x="98739" y="240984"/>
                </a:lnTo>
                <a:lnTo>
                  <a:pt x="284759" y="240984"/>
                </a:lnTo>
                <a:lnTo>
                  <a:pt x="284759" y="277775"/>
                </a:lnTo>
                <a:lnTo>
                  <a:pt x="186020" y="277775"/>
                </a:lnTo>
                <a:lnTo>
                  <a:pt x="177805" y="279433"/>
                </a:lnTo>
                <a:lnTo>
                  <a:pt x="171096" y="283956"/>
                </a:lnTo>
                <a:lnTo>
                  <a:pt x="166573" y="290664"/>
                </a:lnTo>
                <a:lnTo>
                  <a:pt x="164974" y="298586"/>
                </a:lnTo>
                <a:lnTo>
                  <a:pt x="164915" y="311251"/>
                </a:lnTo>
                <a:lnTo>
                  <a:pt x="166573" y="319466"/>
                </a:lnTo>
                <a:lnTo>
                  <a:pt x="171096" y="326174"/>
                </a:lnTo>
                <a:lnTo>
                  <a:pt x="177805" y="330697"/>
                </a:lnTo>
                <a:lnTo>
                  <a:pt x="186020" y="332355"/>
                </a:lnTo>
                <a:lnTo>
                  <a:pt x="284759" y="332355"/>
                </a:lnTo>
                <a:lnTo>
                  <a:pt x="284759" y="360219"/>
                </a:lnTo>
                <a:lnTo>
                  <a:pt x="186020" y="360219"/>
                </a:lnTo>
                <a:lnTo>
                  <a:pt x="177805" y="361877"/>
                </a:lnTo>
                <a:lnTo>
                  <a:pt x="171096" y="366400"/>
                </a:lnTo>
                <a:lnTo>
                  <a:pt x="166573" y="373109"/>
                </a:lnTo>
                <a:lnTo>
                  <a:pt x="164915" y="381324"/>
                </a:lnTo>
                <a:lnTo>
                  <a:pt x="164915" y="393695"/>
                </a:lnTo>
                <a:lnTo>
                  <a:pt x="166573" y="401910"/>
                </a:lnTo>
                <a:lnTo>
                  <a:pt x="171096" y="408618"/>
                </a:lnTo>
                <a:lnTo>
                  <a:pt x="177805" y="413141"/>
                </a:lnTo>
                <a:lnTo>
                  <a:pt x="186020" y="414800"/>
                </a:lnTo>
                <a:lnTo>
                  <a:pt x="284759" y="414800"/>
                </a:lnTo>
                <a:lnTo>
                  <a:pt x="284759" y="497655"/>
                </a:lnTo>
                <a:lnTo>
                  <a:pt x="283100" y="505870"/>
                </a:lnTo>
                <a:lnTo>
                  <a:pt x="278578" y="512578"/>
                </a:lnTo>
                <a:lnTo>
                  <a:pt x="271869" y="517101"/>
                </a:lnTo>
                <a:lnTo>
                  <a:pt x="263654" y="518760"/>
                </a:lnTo>
                <a:close/>
              </a:path>
              <a:path w="285114" h="518795" extrusionOk="0">
                <a:moveTo>
                  <a:pt x="181814" y="158540"/>
                </a:moveTo>
                <a:lnTo>
                  <a:pt x="98739" y="158540"/>
                </a:lnTo>
                <a:lnTo>
                  <a:pt x="106954" y="156882"/>
                </a:lnTo>
                <a:lnTo>
                  <a:pt x="113662" y="152359"/>
                </a:lnTo>
                <a:lnTo>
                  <a:pt x="118185" y="145650"/>
                </a:lnTo>
                <a:lnTo>
                  <a:pt x="119843" y="137435"/>
                </a:lnTo>
                <a:lnTo>
                  <a:pt x="119843" y="125064"/>
                </a:lnTo>
                <a:lnTo>
                  <a:pt x="118185" y="116849"/>
                </a:lnTo>
                <a:lnTo>
                  <a:pt x="113662" y="110141"/>
                </a:lnTo>
                <a:lnTo>
                  <a:pt x="106954" y="105618"/>
                </a:lnTo>
                <a:lnTo>
                  <a:pt x="98739" y="103959"/>
                </a:lnTo>
                <a:lnTo>
                  <a:pt x="181814" y="103959"/>
                </a:lnTo>
                <a:lnTo>
                  <a:pt x="173599" y="105618"/>
                </a:lnTo>
                <a:lnTo>
                  <a:pt x="166891" y="110141"/>
                </a:lnTo>
                <a:lnTo>
                  <a:pt x="162368" y="116849"/>
                </a:lnTo>
                <a:lnTo>
                  <a:pt x="160709" y="125064"/>
                </a:lnTo>
                <a:lnTo>
                  <a:pt x="160709" y="137435"/>
                </a:lnTo>
                <a:lnTo>
                  <a:pt x="162368" y="145650"/>
                </a:lnTo>
                <a:lnTo>
                  <a:pt x="166891" y="152359"/>
                </a:lnTo>
                <a:lnTo>
                  <a:pt x="173599" y="156882"/>
                </a:lnTo>
                <a:lnTo>
                  <a:pt x="181814" y="158540"/>
                </a:lnTo>
                <a:close/>
              </a:path>
              <a:path w="285114" h="518795" extrusionOk="0">
                <a:moveTo>
                  <a:pt x="284759" y="158540"/>
                </a:moveTo>
                <a:lnTo>
                  <a:pt x="181814" y="158540"/>
                </a:lnTo>
                <a:lnTo>
                  <a:pt x="190029" y="156882"/>
                </a:lnTo>
                <a:lnTo>
                  <a:pt x="196738" y="152359"/>
                </a:lnTo>
                <a:lnTo>
                  <a:pt x="201260" y="145650"/>
                </a:lnTo>
                <a:lnTo>
                  <a:pt x="202919" y="137435"/>
                </a:lnTo>
                <a:lnTo>
                  <a:pt x="202919" y="125064"/>
                </a:lnTo>
                <a:lnTo>
                  <a:pt x="201260" y="116849"/>
                </a:lnTo>
                <a:lnTo>
                  <a:pt x="196738" y="110141"/>
                </a:lnTo>
                <a:lnTo>
                  <a:pt x="190029" y="105618"/>
                </a:lnTo>
                <a:lnTo>
                  <a:pt x="181814" y="103959"/>
                </a:lnTo>
                <a:lnTo>
                  <a:pt x="284759" y="103959"/>
                </a:lnTo>
                <a:lnTo>
                  <a:pt x="284759" y="158540"/>
                </a:lnTo>
                <a:close/>
              </a:path>
              <a:path w="285114" h="518795" extrusionOk="0">
                <a:moveTo>
                  <a:pt x="181814" y="240984"/>
                </a:moveTo>
                <a:lnTo>
                  <a:pt x="98739" y="240984"/>
                </a:lnTo>
                <a:lnTo>
                  <a:pt x="106954" y="239326"/>
                </a:lnTo>
                <a:lnTo>
                  <a:pt x="113662" y="234803"/>
                </a:lnTo>
                <a:lnTo>
                  <a:pt x="118185" y="228095"/>
                </a:lnTo>
                <a:lnTo>
                  <a:pt x="119843" y="219880"/>
                </a:lnTo>
                <a:lnTo>
                  <a:pt x="119843" y="207508"/>
                </a:lnTo>
                <a:lnTo>
                  <a:pt x="118185" y="199293"/>
                </a:lnTo>
                <a:lnTo>
                  <a:pt x="113662" y="192585"/>
                </a:lnTo>
                <a:lnTo>
                  <a:pt x="106954" y="188062"/>
                </a:lnTo>
                <a:lnTo>
                  <a:pt x="98739" y="186404"/>
                </a:lnTo>
                <a:lnTo>
                  <a:pt x="181814" y="186404"/>
                </a:lnTo>
                <a:lnTo>
                  <a:pt x="173599" y="188062"/>
                </a:lnTo>
                <a:lnTo>
                  <a:pt x="166891" y="192585"/>
                </a:lnTo>
                <a:lnTo>
                  <a:pt x="162368" y="199293"/>
                </a:lnTo>
                <a:lnTo>
                  <a:pt x="160709" y="207508"/>
                </a:lnTo>
                <a:lnTo>
                  <a:pt x="160709" y="219880"/>
                </a:lnTo>
                <a:lnTo>
                  <a:pt x="162368" y="228095"/>
                </a:lnTo>
                <a:lnTo>
                  <a:pt x="166891" y="234803"/>
                </a:lnTo>
                <a:lnTo>
                  <a:pt x="173599" y="239326"/>
                </a:lnTo>
                <a:lnTo>
                  <a:pt x="181814" y="240984"/>
                </a:lnTo>
                <a:close/>
              </a:path>
              <a:path w="285114" h="518795" extrusionOk="0">
                <a:moveTo>
                  <a:pt x="284759" y="240984"/>
                </a:moveTo>
                <a:lnTo>
                  <a:pt x="181814" y="240984"/>
                </a:lnTo>
                <a:lnTo>
                  <a:pt x="190029" y="239326"/>
                </a:lnTo>
                <a:lnTo>
                  <a:pt x="196738" y="234803"/>
                </a:lnTo>
                <a:lnTo>
                  <a:pt x="201260" y="228095"/>
                </a:lnTo>
                <a:lnTo>
                  <a:pt x="202919" y="219880"/>
                </a:lnTo>
                <a:lnTo>
                  <a:pt x="202919" y="207508"/>
                </a:lnTo>
                <a:lnTo>
                  <a:pt x="201260" y="199293"/>
                </a:lnTo>
                <a:lnTo>
                  <a:pt x="196738" y="192585"/>
                </a:lnTo>
                <a:lnTo>
                  <a:pt x="190029" y="188062"/>
                </a:lnTo>
                <a:lnTo>
                  <a:pt x="181814" y="186404"/>
                </a:lnTo>
                <a:lnTo>
                  <a:pt x="284759" y="186404"/>
                </a:lnTo>
                <a:lnTo>
                  <a:pt x="284759" y="240984"/>
                </a:lnTo>
                <a:close/>
              </a:path>
              <a:path w="285114" h="518795" extrusionOk="0">
                <a:moveTo>
                  <a:pt x="284759" y="332355"/>
                </a:moveTo>
                <a:lnTo>
                  <a:pt x="186020" y="332355"/>
                </a:lnTo>
                <a:lnTo>
                  <a:pt x="194235" y="330697"/>
                </a:lnTo>
                <a:lnTo>
                  <a:pt x="200943" y="326174"/>
                </a:lnTo>
                <a:lnTo>
                  <a:pt x="205466" y="319466"/>
                </a:lnTo>
                <a:lnTo>
                  <a:pt x="207125" y="311251"/>
                </a:lnTo>
                <a:lnTo>
                  <a:pt x="207065" y="298586"/>
                </a:lnTo>
                <a:lnTo>
                  <a:pt x="205466" y="290664"/>
                </a:lnTo>
                <a:lnTo>
                  <a:pt x="200943" y="283956"/>
                </a:lnTo>
                <a:lnTo>
                  <a:pt x="194235" y="279433"/>
                </a:lnTo>
                <a:lnTo>
                  <a:pt x="186020" y="277775"/>
                </a:lnTo>
                <a:lnTo>
                  <a:pt x="284759" y="277775"/>
                </a:lnTo>
                <a:lnTo>
                  <a:pt x="284759" y="332355"/>
                </a:lnTo>
                <a:close/>
              </a:path>
              <a:path w="285114" h="518795" extrusionOk="0">
                <a:moveTo>
                  <a:pt x="284759" y="414800"/>
                </a:moveTo>
                <a:lnTo>
                  <a:pt x="186020" y="414800"/>
                </a:lnTo>
                <a:lnTo>
                  <a:pt x="194235" y="413141"/>
                </a:lnTo>
                <a:lnTo>
                  <a:pt x="200943" y="408618"/>
                </a:lnTo>
                <a:lnTo>
                  <a:pt x="205466" y="401910"/>
                </a:lnTo>
                <a:lnTo>
                  <a:pt x="207125" y="393695"/>
                </a:lnTo>
                <a:lnTo>
                  <a:pt x="207125" y="381324"/>
                </a:lnTo>
                <a:lnTo>
                  <a:pt x="205466" y="373109"/>
                </a:lnTo>
                <a:lnTo>
                  <a:pt x="200943" y="366400"/>
                </a:lnTo>
                <a:lnTo>
                  <a:pt x="194235" y="361877"/>
                </a:lnTo>
                <a:lnTo>
                  <a:pt x="186020" y="360219"/>
                </a:lnTo>
                <a:lnTo>
                  <a:pt x="284759" y="360219"/>
                </a:lnTo>
                <a:lnTo>
                  <a:pt x="284759" y="41480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g3aecab119be_0_198">
            <a:extLst>
              <a:ext uri="{FF2B5EF4-FFF2-40B4-BE49-F238E27FC236}">
                <a16:creationId xmlns:a16="http://schemas.microsoft.com/office/drawing/2014/main" id="{F360353D-F24E-5444-DACF-3A83AD9A5710}"/>
              </a:ext>
            </a:extLst>
          </p:cNvPr>
          <p:cNvSpPr/>
          <p:nvPr/>
        </p:nvSpPr>
        <p:spPr>
          <a:xfrm>
            <a:off x="9401508" y="3783114"/>
            <a:ext cx="294640" cy="294639"/>
          </a:xfrm>
          <a:custGeom>
            <a:avLst/>
            <a:gdLst/>
            <a:ahLst/>
            <a:cxnLst/>
            <a:rect l="l" t="t" r="r" b="b"/>
            <a:pathLst>
              <a:path w="294640" h="294639" extrusionOk="0">
                <a:moveTo>
                  <a:pt x="216584"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268238" y="60667"/>
                </a:lnTo>
                <a:lnTo>
                  <a:pt x="285910" y="91000"/>
                </a:lnTo>
                <a:lnTo>
                  <a:pt x="147381" y="91000"/>
                </a:lnTo>
                <a:lnTo>
                  <a:pt x="125720" y="95619"/>
                </a:lnTo>
                <a:lnTo>
                  <a:pt x="108135" y="107694"/>
                </a:lnTo>
                <a:lnTo>
                  <a:pt x="96400" y="125426"/>
                </a:lnTo>
                <a:lnTo>
                  <a:pt x="92288" y="147014"/>
                </a:lnTo>
                <a:lnTo>
                  <a:pt x="96948" y="168481"/>
                </a:lnTo>
                <a:lnTo>
                  <a:pt x="109136" y="185908"/>
                </a:lnTo>
                <a:lnTo>
                  <a:pt x="127032" y="197537"/>
                </a:lnTo>
                <a:lnTo>
                  <a:pt x="148816" y="201610"/>
                </a:lnTo>
                <a:lnTo>
                  <a:pt x="286906" y="201610"/>
                </a:lnTo>
                <a:lnTo>
                  <a:pt x="268239" y="233655"/>
                </a:lnTo>
                <a:lnTo>
                  <a:pt x="216566" y="233655"/>
                </a:lnTo>
                <a:lnTo>
                  <a:pt x="77737" y="233655"/>
                </a:lnTo>
                <a:lnTo>
                  <a:pt x="70177" y="233692"/>
                </a:lnTo>
                <a:lnTo>
                  <a:pt x="37121" y="252602"/>
                </a:lnTo>
                <a:close/>
              </a:path>
              <a:path w="294640" h="294639" extrusionOk="0">
                <a:moveTo>
                  <a:pt x="268238" y="60667"/>
                </a:moveTo>
                <a:lnTo>
                  <a:pt x="216584" y="60667"/>
                </a:lnTo>
                <a:lnTo>
                  <a:pt x="224144" y="60630"/>
                </a:lnTo>
                <a:lnTo>
                  <a:pt x="257201" y="41720"/>
                </a:lnTo>
                <a:lnTo>
                  <a:pt x="268238" y="60667"/>
                </a:lnTo>
                <a:close/>
              </a:path>
              <a:path w="294640" h="294639" extrusionOk="0">
                <a:moveTo>
                  <a:pt x="286906" y="201610"/>
                </a:moveTo>
                <a:lnTo>
                  <a:pt x="148816" y="201610"/>
                </a:lnTo>
                <a:lnTo>
                  <a:pt x="170478" y="196989"/>
                </a:lnTo>
                <a:lnTo>
                  <a:pt x="188062" y="184910"/>
                </a:lnTo>
                <a:lnTo>
                  <a:pt x="199797" y="167177"/>
                </a:lnTo>
                <a:lnTo>
                  <a:pt x="203910" y="145597"/>
                </a:lnTo>
                <a:lnTo>
                  <a:pt x="199250" y="124130"/>
                </a:lnTo>
                <a:lnTo>
                  <a:pt x="187062" y="106703"/>
                </a:lnTo>
                <a:lnTo>
                  <a:pt x="169166" y="95074"/>
                </a:lnTo>
                <a:lnTo>
                  <a:pt x="147381" y="91000"/>
                </a:lnTo>
                <a:lnTo>
                  <a:pt x="285910" y="91000"/>
                </a:lnTo>
                <a:lnTo>
                  <a:pt x="294322" y="105440"/>
                </a:lnTo>
                <a:lnTo>
                  <a:pt x="256594" y="127036"/>
                </a:lnTo>
                <a:lnTo>
                  <a:pt x="257808" y="133567"/>
                </a:lnTo>
                <a:lnTo>
                  <a:pt x="258525" y="140281"/>
                </a:lnTo>
                <a:lnTo>
                  <a:pt x="258525" y="154041"/>
                </a:lnTo>
                <a:lnTo>
                  <a:pt x="257808" y="160755"/>
                </a:lnTo>
                <a:lnTo>
                  <a:pt x="256594" y="167285"/>
                </a:lnTo>
                <a:lnTo>
                  <a:pt x="294322" y="188881"/>
                </a:lnTo>
                <a:lnTo>
                  <a:pt x="286906" y="201610"/>
                </a:lnTo>
                <a:close/>
              </a:path>
              <a:path w="294640" h="294639" extrusionOk="0">
                <a:moveTo>
                  <a:pt x="257201" y="252602"/>
                </a:moveTo>
                <a:lnTo>
                  <a:pt x="224145" y="233692"/>
                </a:lnTo>
                <a:lnTo>
                  <a:pt x="216566" y="233655"/>
                </a:lnTo>
                <a:lnTo>
                  <a:pt x="268239" y="233655"/>
                </a:lnTo>
                <a:lnTo>
                  <a:pt x="257201" y="25260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g3aecab119be_0_198">
            <a:extLst>
              <a:ext uri="{FF2B5EF4-FFF2-40B4-BE49-F238E27FC236}">
                <a16:creationId xmlns:a16="http://schemas.microsoft.com/office/drawing/2014/main" id="{2086991C-26B1-46B0-941C-E37A216D0DFC}"/>
              </a:ext>
            </a:extLst>
          </p:cNvPr>
          <p:cNvSpPr/>
          <p:nvPr/>
        </p:nvSpPr>
        <p:spPr>
          <a:xfrm>
            <a:off x="8592122" y="3783114"/>
            <a:ext cx="294640" cy="294639"/>
          </a:xfrm>
          <a:custGeom>
            <a:avLst/>
            <a:gdLst/>
            <a:ahLst/>
            <a:cxnLst/>
            <a:rect l="l" t="t" r="r" b="b"/>
            <a:pathLst>
              <a:path w="294640" h="294639" extrusionOk="0">
                <a:moveTo>
                  <a:pt x="268238" y="60667"/>
                </a:moveTo>
                <a:lnTo>
                  <a:pt x="77756" y="60667"/>
                </a:lnTo>
                <a:lnTo>
                  <a:pt x="88646" y="53125"/>
                </a:lnTo>
                <a:lnTo>
                  <a:pt x="94183" y="49961"/>
                </a:lnTo>
                <a:lnTo>
                  <a:pt x="106287" y="44369"/>
                </a:lnTo>
                <a:lnTo>
                  <a:pt x="110039" y="37838"/>
                </a:lnTo>
                <a:lnTo>
                  <a:pt x="110039" y="0"/>
                </a:lnTo>
                <a:lnTo>
                  <a:pt x="184282" y="0"/>
                </a:lnTo>
                <a:lnTo>
                  <a:pt x="184282" y="37838"/>
                </a:lnTo>
                <a:lnTo>
                  <a:pt x="188035" y="44369"/>
                </a:lnTo>
                <a:lnTo>
                  <a:pt x="200139" y="49961"/>
                </a:lnTo>
                <a:lnTo>
                  <a:pt x="205676" y="53125"/>
                </a:lnTo>
                <a:lnTo>
                  <a:pt x="216584" y="60667"/>
                </a:lnTo>
                <a:lnTo>
                  <a:pt x="268238" y="60667"/>
                </a:lnTo>
                <a:close/>
              </a:path>
              <a:path w="294640" h="294639" extrusionOk="0">
                <a:moveTo>
                  <a:pt x="268238" y="60667"/>
                </a:moveTo>
                <a:lnTo>
                  <a:pt x="216584" y="60667"/>
                </a:lnTo>
                <a:lnTo>
                  <a:pt x="224144" y="60630"/>
                </a:lnTo>
                <a:lnTo>
                  <a:pt x="257201" y="41720"/>
                </a:lnTo>
                <a:lnTo>
                  <a:pt x="268238" y="60667"/>
                </a:lnTo>
                <a:close/>
              </a:path>
              <a:path w="294640" h="294639" extrusionOk="0">
                <a:moveTo>
                  <a:pt x="37121" y="252602"/>
                </a:moveTo>
                <a:lnTo>
                  <a:pt x="0" y="188881"/>
                </a:lnTo>
                <a:lnTo>
                  <a:pt x="37728" y="167285"/>
                </a:lnTo>
                <a:lnTo>
                  <a:pt x="36514" y="160755"/>
                </a:lnTo>
                <a:lnTo>
                  <a:pt x="35796" y="154041"/>
                </a:lnTo>
                <a:lnTo>
                  <a:pt x="35796" y="140281"/>
                </a:lnTo>
                <a:lnTo>
                  <a:pt x="36514" y="133567"/>
                </a:lnTo>
                <a:lnTo>
                  <a:pt x="37728" y="127036"/>
                </a:lnTo>
                <a:lnTo>
                  <a:pt x="0" y="105440"/>
                </a:lnTo>
                <a:lnTo>
                  <a:pt x="37121" y="41720"/>
                </a:lnTo>
                <a:lnTo>
                  <a:pt x="70177" y="60630"/>
                </a:lnTo>
                <a:lnTo>
                  <a:pt x="77756" y="60667"/>
                </a:lnTo>
                <a:lnTo>
                  <a:pt x="268238" y="60667"/>
                </a:lnTo>
                <a:lnTo>
                  <a:pt x="285899" y="90982"/>
                </a:lnTo>
                <a:lnTo>
                  <a:pt x="147381" y="90982"/>
                </a:lnTo>
                <a:lnTo>
                  <a:pt x="125710" y="95603"/>
                </a:lnTo>
                <a:lnTo>
                  <a:pt x="108122" y="107682"/>
                </a:lnTo>
                <a:lnTo>
                  <a:pt x="96390" y="125415"/>
                </a:lnTo>
                <a:lnTo>
                  <a:pt x="92288" y="146995"/>
                </a:lnTo>
                <a:lnTo>
                  <a:pt x="96948" y="168463"/>
                </a:lnTo>
                <a:lnTo>
                  <a:pt x="109136" y="185889"/>
                </a:lnTo>
                <a:lnTo>
                  <a:pt x="127032" y="197518"/>
                </a:lnTo>
                <a:lnTo>
                  <a:pt x="148816" y="201592"/>
                </a:lnTo>
                <a:lnTo>
                  <a:pt x="286917" y="201592"/>
                </a:lnTo>
                <a:lnTo>
                  <a:pt x="268238" y="233655"/>
                </a:lnTo>
                <a:lnTo>
                  <a:pt x="77737" y="233655"/>
                </a:lnTo>
                <a:lnTo>
                  <a:pt x="70177" y="233692"/>
                </a:lnTo>
                <a:lnTo>
                  <a:pt x="37121" y="252602"/>
                </a:lnTo>
                <a:close/>
              </a:path>
              <a:path w="294640" h="294639" extrusionOk="0">
                <a:moveTo>
                  <a:pt x="286917" y="201592"/>
                </a:moveTo>
                <a:lnTo>
                  <a:pt x="148816" y="201592"/>
                </a:lnTo>
                <a:lnTo>
                  <a:pt x="170480" y="196974"/>
                </a:lnTo>
                <a:lnTo>
                  <a:pt x="188069" y="184898"/>
                </a:lnTo>
                <a:lnTo>
                  <a:pt x="199805" y="167167"/>
                </a:lnTo>
                <a:lnTo>
                  <a:pt x="203910" y="145579"/>
                </a:lnTo>
                <a:lnTo>
                  <a:pt x="199250" y="124111"/>
                </a:lnTo>
                <a:lnTo>
                  <a:pt x="187062" y="106684"/>
                </a:lnTo>
                <a:lnTo>
                  <a:pt x="169166" y="95056"/>
                </a:lnTo>
                <a:lnTo>
                  <a:pt x="147381" y="90982"/>
                </a:lnTo>
                <a:lnTo>
                  <a:pt x="285899" y="90982"/>
                </a:lnTo>
                <a:lnTo>
                  <a:pt x="294322" y="105440"/>
                </a:lnTo>
                <a:lnTo>
                  <a:pt x="256594" y="127036"/>
                </a:lnTo>
                <a:lnTo>
                  <a:pt x="257808" y="133567"/>
                </a:lnTo>
                <a:lnTo>
                  <a:pt x="258525" y="140281"/>
                </a:lnTo>
                <a:lnTo>
                  <a:pt x="258525" y="154041"/>
                </a:lnTo>
                <a:lnTo>
                  <a:pt x="257808" y="160755"/>
                </a:lnTo>
                <a:lnTo>
                  <a:pt x="256594" y="167285"/>
                </a:lnTo>
                <a:lnTo>
                  <a:pt x="294322" y="188881"/>
                </a:lnTo>
                <a:lnTo>
                  <a:pt x="286917" y="201592"/>
                </a:lnTo>
                <a:close/>
              </a:path>
              <a:path w="294640" h="294639" extrusionOk="0">
                <a:moveTo>
                  <a:pt x="184282" y="294322"/>
                </a:moveTo>
                <a:lnTo>
                  <a:pt x="110039" y="294322"/>
                </a:lnTo>
                <a:lnTo>
                  <a:pt x="110039" y="256483"/>
                </a:lnTo>
                <a:lnTo>
                  <a:pt x="106287" y="249953"/>
                </a:lnTo>
                <a:lnTo>
                  <a:pt x="94183" y="244361"/>
                </a:lnTo>
                <a:lnTo>
                  <a:pt x="88646" y="241197"/>
                </a:lnTo>
                <a:lnTo>
                  <a:pt x="77737" y="233655"/>
                </a:lnTo>
                <a:lnTo>
                  <a:pt x="216566" y="233655"/>
                </a:lnTo>
                <a:lnTo>
                  <a:pt x="205676" y="241197"/>
                </a:lnTo>
                <a:lnTo>
                  <a:pt x="200139" y="244361"/>
                </a:lnTo>
                <a:lnTo>
                  <a:pt x="188035" y="249953"/>
                </a:lnTo>
                <a:lnTo>
                  <a:pt x="184282" y="256483"/>
                </a:lnTo>
                <a:lnTo>
                  <a:pt x="184282" y="294322"/>
                </a:lnTo>
                <a:close/>
              </a:path>
              <a:path w="294640" h="294639" extrusionOk="0">
                <a:moveTo>
                  <a:pt x="257201" y="252602"/>
                </a:moveTo>
                <a:lnTo>
                  <a:pt x="224144" y="233692"/>
                </a:lnTo>
                <a:lnTo>
                  <a:pt x="216566" y="233655"/>
                </a:lnTo>
                <a:lnTo>
                  <a:pt x="268238" y="233655"/>
                </a:lnTo>
                <a:lnTo>
                  <a:pt x="257201" y="25260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3" name="Google Shape;113;g3aecab119be_0_198">
            <a:extLst>
              <a:ext uri="{FF2B5EF4-FFF2-40B4-BE49-F238E27FC236}">
                <a16:creationId xmlns:a16="http://schemas.microsoft.com/office/drawing/2014/main" id="{4AE4F1F3-76A7-24B9-DF8C-C6A11465B848}"/>
              </a:ext>
            </a:extLst>
          </p:cNvPr>
          <p:cNvGrpSpPr/>
          <p:nvPr/>
        </p:nvGrpSpPr>
        <p:grpSpPr>
          <a:xfrm>
            <a:off x="8997152" y="3379359"/>
            <a:ext cx="294004" cy="477335"/>
            <a:chOff x="8997152" y="3379359"/>
            <a:chExt cx="294004" cy="477335"/>
          </a:xfrm>
        </p:grpSpPr>
        <p:pic>
          <p:nvPicPr>
            <p:cNvPr id="114" name="Google Shape;114;g3aecab119be_0_198">
              <a:extLst>
                <a:ext uri="{FF2B5EF4-FFF2-40B4-BE49-F238E27FC236}">
                  <a16:creationId xmlns:a16="http://schemas.microsoft.com/office/drawing/2014/main" id="{603035CC-6CAB-03A1-C568-341A0A4D9F9C}"/>
                </a:ext>
              </a:extLst>
            </p:cNvPr>
            <p:cNvPicPr preferRelativeResize="0"/>
            <p:nvPr/>
          </p:nvPicPr>
          <p:blipFill rotWithShape="1">
            <a:blip r:embed="rId3">
              <a:alphaModFix/>
            </a:blip>
            <a:srcRect/>
            <a:stretch/>
          </p:blipFill>
          <p:spPr>
            <a:xfrm>
              <a:off x="9070395" y="3764719"/>
              <a:ext cx="147161" cy="91975"/>
            </a:xfrm>
            <a:prstGeom prst="rect">
              <a:avLst/>
            </a:prstGeom>
            <a:noFill/>
            <a:ln>
              <a:noFill/>
            </a:ln>
          </p:spPr>
        </p:pic>
        <p:sp>
          <p:nvSpPr>
            <p:cNvPr id="115" name="Google Shape;115;g3aecab119be_0_198">
              <a:extLst>
                <a:ext uri="{FF2B5EF4-FFF2-40B4-BE49-F238E27FC236}">
                  <a16:creationId xmlns:a16="http://schemas.microsoft.com/office/drawing/2014/main" id="{4C6F47DE-5C64-7968-934B-6D14055B5B8D}"/>
                </a:ext>
              </a:extLst>
            </p:cNvPr>
            <p:cNvSpPr/>
            <p:nvPr/>
          </p:nvSpPr>
          <p:spPr>
            <a:xfrm>
              <a:off x="8997152" y="3379359"/>
              <a:ext cx="294004" cy="348614"/>
            </a:xfrm>
            <a:custGeom>
              <a:avLst/>
              <a:gdLst/>
              <a:ahLst/>
              <a:cxnLst/>
              <a:rect l="l" t="t" r="r" b="b"/>
              <a:pathLst>
                <a:path w="294004" h="348614" extrusionOk="0">
                  <a:moveTo>
                    <a:pt x="220404" y="348569"/>
                  </a:moveTo>
                  <a:lnTo>
                    <a:pt x="165218" y="348569"/>
                  </a:lnTo>
                  <a:lnTo>
                    <a:pt x="165218" y="232404"/>
                  </a:lnTo>
                  <a:lnTo>
                    <a:pt x="162496" y="226941"/>
                  </a:lnTo>
                  <a:lnTo>
                    <a:pt x="92778" y="174661"/>
                  </a:lnTo>
                  <a:lnTo>
                    <a:pt x="91638" y="172380"/>
                  </a:lnTo>
                  <a:lnTo>
                    <a:pt x="91638" y="147639"/>
                  </a:lnTo>
                  <a:lnTo>
                    <a:pt x="100247" y="144052"/>
                  </a:lnTo>
                  <a:lnTo>
                    <a:pt x="133818" y="177623"/>
                  </a:lnTo>
                  <a:lnTo>
                    <a:pt x="139905" y="181669"/>
                  </a:lnTo>
                  <a:lnTo>
                    <a:pt x="146823" y="183018"/>
                  </a:lnTo>
                  <a:lnTo>
                    <a:pt x="153742" y="181669"/>
                  </a:lnTo>
                  <a:lnTo>
                    <a:pt x="159829" y="177623"/>
                  </a:lnTo>
                  <a:lnTo>
                    <a:pt x="193381" y="144052"/>
                  </a:lnTo>
                  <a:lnTo>
                    <a:pt x="202009" y="147639"/>
                  </a:lnTo>
                  <a:lnTo>
                    <a:pt x="202009" y="169842"/>
                  </a:lnTo>
                  <a:lnTo>
                    <a:pt x="200390" y="172454"/>
                  </a:lnTo>
                  <a:lnTo>
                    <a:pt x="173883" y="187317"/>
                  </a:lnTo>
                  <a:lnTo>
                    <a:pt x="192057" y="219307"/>
                  </a:lnTo>
                  <a:lnTo>
                    <a:pt x="232207" y="190304"/>
                  </a:lnTo>
                  <a:lnTo>
                    <a:pt x="238799" y="166936"/>
                  </a:lnTo>
                  <a:lnTo>
                    <a:pt x="238799" y="153838"/>
                  </a:lnTo>
                  <a:lnTo>
                    <a:pt x="235304" y="136571"/>
                  </a:lnTo>
                  <a:lnTo>
                    <a:pt x="225778" y="122454"/>
                  </a:lnTo>
                  <a:lnTo>
                    <a:pt x="211661" y="112928"/>
                  </a:lnTo>
                  <a:lnTo>
                    <a:pt x="194393" y="109432"/>
                  </a:lnTo>
                  <a:lnTo>
                    <a:pt x="185661" y="110285"/>
                  </a:lnTo>
                  <a:lnTo>
                    <a:pt x="177389" y="112789"/>
                  </a:lnTo>
                  <a:lnTo>
                    <a:pt x="169769" y="116867"/>
                  </a:lnTo>
                  <a:lnTo>
                    <a:pt x="162993" y="122438"/>
                  </a:lnTo>
                  <a:lnTo>
                    <a:pt x="146823" y="138607"/>
                  </a:lnTo>
                  <a:lnTo>
                    <a:pt x="130654" y="122438"/>
                  </a:lnTo>
                  <a:lnTo>
                    <a:pt x="123877" y="116867"/>
                  </a:lnTo>
                  <a:lnTo>
                    <a:pt x="116257" y="112789"/>
                  </a:lnTo>
                  <a:lnTo>
                    <a:pt x="107986" y="110285"/>
                  </a:lnTo>
                  <a:lnTo>
                    <a:pt x="99253" y="109432"/>
                  </a:lnTo>
                  <a:lnTo>
                    <a:pt x="81986" y="112928"/>
                  </a:lnTo>
                  <a:lnTo>
                    <a:pt x="67869" y="122454"/>
                  </a:lnTo>
                  <a:lnTo>
                    <a:pt x="58343" y="136571"/>
                  </a:lnTo>
                  <a:lnTo>
                    <a:pt x="54848" y="153838"/>
                  </a:lnTo>
                  <a:lnTo>
                    <a:pt x="54848" y="170007"/>
                  </a:lnTo>
                  <a:lnTo>
                    <a:pt x="72617" y="205529"/>
                  </a:lnTo>
                  <a:lnTo>
                    <a:pt x="128428" y="247396"/>
                  </a:lnTo>
                  <a:lnTo>
                    <a:pt x="128428" y="348569"/>
                  </a:lnTo>
                  <a:lnTo>
                    <a:pt x="73243" y="348569"/>
                  </a:lnTo>
                  <a:lnTo>
                    <a:pt x="73243" y="337900"/>
                  </a:lnTo>
                  <a:lnTo>
                    <a:pt x="70589" y="311715"/>
                  </a:lnTo>
                  <a:lnTo>
                    <a:pt x="63006" y="286775"/>
                  </a:lnTo>
                  <a:lnTo>
                    <a:pt x="51063" y="263457"/>
                  </a:lnTo>
                  <a:lnTo>
                    <a:pt x="35330" y="242135"/>
                  </a:lnTo>
                  <a:lnTo>
                    <a:pt x="17690" y="216759"/>
                  </a:lnTo>
                  <a:lnTo>
                    <a:pt x="5654" y="187878"/>
                  </a:lnTo>
                  <a:lnTo>
                    <a:pt x="0" y="156253"/>
                  </a:lnTo>
                  <a:lnTo>
                    <a:pt x="1502" y="122640"/>
                  </a:lnTo>
                  <a:lnTo>
                    <a:pt x="16708" y="77345"/>
                  </a:lnTo>
                  <a:lnTo>
                    <a:pt x="45257" y="39880"/>
                  </a:lnTo>
                  <a:lnTo>
                    <a:pt x="84060" y="13135"/>
                  </a:lnTo>
                  <a:lnTo>
                    <a:pt x="130029" y="0"/>
                  </a:lnTo>
                  <a:lnTo>
                    <a:pt x="181177" y="3094"/>
                  </a:lnTo>
                  <a:lnTo>
                    <a:pt x="226100" y="22218"/>
                  </a:lnTo>
                  <a:lnTo>
                    <a:pt x="261845" y="54417"/>
                  </a:lnTo>
                  <a:lnTo>
                    <a:pt x="285457" y="96737"/>
                  </a:lnTo>
                  <a:lnTo>
                    <a:pt x="293985" y="146223"/>
                  </a:lnTo>
                  <a:lnTo>
                    <a:pt x="291497" y="173273"/>
                  </a:lnTo>
                  <a:lnTo>
                    <a:pt x="284332" y="198672"/>
                  </a:lnTo>
                  <a:lnTo>
                    <a:pt x="272938" y="221980"/>
                  </a:lnTo>
                  <a:lnTo>
                    <a:pt x="242141" y="263862"/>
                  </a:lnTo>
                  <a:lnTo>
                    <a:pt x="230386" y="287033"/>
                  </a:lnTo>
                  <a:lnTo>
                    <a:pt x="222980" y="311839"/>
                  </a:lnTo>
                  <a:lnTo>
                    <a:pt x="220404" y="337845"/>
                  </a:lnTo>
                  <a:lnTo>
                    <a:pt x="220404" y="34856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6" name="Google Shape;116;g3aecab119be_0_198">
            <a:extLst>
              <a:ext uri="{FF2B5EF4-FFF2-40B4-BE49-F238E27FC236}">
                <a16:creationId xmlns:a16="http://schemas.microsoft.com/office/drawing/2014/main" id="{92612A7D-2B49-3377-4EB5-C95645D24190}"/>
              </a:ext>
            </a:extLst>
          </p:cNvPr>
          <p:cNvSpPr/>
          <p:nvPr/>
        </p:nvSpPr>
        <p:spPr>
          <a:xfrm>
            <a:off x="9125580" y="3268050"/>
            <a:ext cx="36829" cy="55245"/>
          </a:xfrm>
          <a:custGeom>
            <a:avLst/>
            <a:gdLst/>
            <a:ahLst/>
            <a:cxnLst/>
            <a:rect l="l" t="t" r="r" b="b"/>
            <a:pathLst>
              <a:path w="36829" h="55245" extrusionOk="0">
                <a:moveTo>
                  <a:pt x="36790" y="55185"/>
                </a:moveTo>
                <a:lnTo>
                  <a:pt x="0" y="55185"/>
                </a:lnTo>
                <a:lnTo>
                  <a:pt x="0" y="0"/>
                </a:lnTo>
                <a:lnTo>
                  <a:pt x="36790" y="0"/>
                </a:lnTo>
                <a:lnTo>
                  <a:pt x="36790" y="5518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g3aecab119be_0_198">
            <a:extLst>
              <a:ext uri="{FF2B5EF4-FFF2-40B4-BE49-F238E27FC236}">
                <a16:creationId xmlns:a16="http://schemas.microsoft.com/office/drawing/2014/main" id="{40F3B1EF-13D6-8CA2-3508-376A0887D69A}"/>
              </a:ext>
            </a:extLst>
          </p:cNvPr>
          <p:cNvSpPr/>
          <p:nvPr/>
        </p:nvSpPr>
        <p:spPr>
          <a:xfrm>
            <a:off x="9346323"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g3aecab119be_0_198">
            <a:extLst>
              <a:ext uri="{FF2B5EF4-FFF2-40B4-BE49-F238E27FC236}">
                <a16:creationId xmlns:a16="http://schemas.microsoft.com/office/drawing/2014/main" id="{F6797D0A-00BF-1C48-2F81-4C4981536F54}"/>
              </a:ext>
            </a:extLst>
          </p:cNvPr>
          <p:cNvSpPr/>
          <p:nvPr/>
        </p:nvSpPr>
        <p:spPr>
          <a:xfrm>
            <a:off x="8886444" y="3507187"/>
            <a:ext cx="55245" cy="36829"/>
          </a:xfrm>
          <a:custGeom>
            <a:avLst/>
            <a:gdLst/>
            <a:ahLst/>
            <a:cxnLst/>
            <a:rect l="l" t="t" r="r" b="b"/>
            <a:pathLst>
              <a:path w="55245" h="36829" extrusionOk="0">
                <a:moveTo>
                  <a:pt x="55185" y="36790"/>
                </a:moveTo>
                <a:lnTo>
                  <a:pt x="0" y="36790"/>
                </a:lnTo>
                <a:lnTo>
                  <a:pt x="0" y="0"/>
                </a:lnTo>
                <a:lnTo>
                  <a:pt x="55185" y="0"/>
                </a:lnTo>
                <a:lnTo>
                  <a:pt x="55185" y="3679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g3aecab119be_0_198">
            <a:extLst>
              <a:ext uri="{FF2B5EF4-FFF2-40B4-BE49-F238E27FC236}">
                <a16:creationId xmlns:a16="http://schemas.microsoft.com/office/drawing/2014/main" id="{315AE987-01D0-F803-1145-E996B8B12C94}"/>
              </a:ext>
            </a:extLst>
          </p:cNvPr>
          <p:cNvSpPr/>
          <p:nvPr/>
        </p:nvSpPr>
        <p:spPr>
          <a:xfrm>
            <a:off x="9274040" y="3655664"/>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g3aecab119be_0_198">
            <a:extLst>
              <a:ext uri="{FF2B5EF4-FFF2-40B4-BE49-F238E27FC236}">
                <a16:creationId xmlns:a16="http://schemas.microsoft.com/office/drawing/2014/main" id="{9D1401FC-3530-9A36-B94C-746EFF3A294B}"/>
              </a:ext>
            </a:extLst>
          </p:cNvPr>
          <p:cNvSpPr/>
          <p:nvPr/>
        </p:nvSpPr>
        <p:spPr>
          <a:xfrm>
            <a:off x="8948863" y="3330469"/>
            <a:ext cx="65404" cy="65404"/>
          </a:xfrm>
          <a:custGeom>
            <a:avLst/>
            <a:gdLst/>
            <a:ahLst/>
            <a:cxnLst/>
            <a:rect l="l" t="t" r="r" b="b"/>
            <a:pathLst>
              <a:path w="65404" h="65404" extrusionOk="0">
                <a:moveTo>
                  <a:pt x="65036" y="39021"/>
                </a:moveTo>
                <a:lnTo>
                  <a:pt x="39022" y="65036"/>
                </a:lnTo>
                <a:lnTo>
                  <a:pt x="0" y="26015"/>
                </a:lnTo>
                <a:lnTo>
                  <a:pt x="26014" y="0"/>
                </a:lnTo>
                <a:lnTo>
                  <a:pt x="65036" y="3902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g3aecab119be_0_198">
            <a:extLst>
              <a:ext uri="{FF2B5EF4-FFF2-40B4-BE49-F238E27FC236}">
                <a16:creationId xmlns:a16="http://schemas.microsoft.com/office/drawing/2014/main" id="{850C8E86-74F3-DBFF-9133-EC3EFC3CF82E}"/>
              </a:ext>
            </a:extLst>
          </p:cNvPr>
          <p:cNvSpPr/>
          <p:nvPr/>
        </p:nvSpPr>
        <p:spPr>
          <a:xfrm>
            <a:off x="9274040" y="3330474"/>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g3aecab119be_0_198">
            <a:extLst>
              <a:ext uri="{FF2B5EF4-FFF2-40B4-BE49-F238E27FC236}">
                <a16:creationId xmlns:a16="http://schemas.microsoft.com/office/drawing/2014/main" id="{06E733AF-1201-84A5-BA3B-B238D1A834BD}"/>
              </a:ext>
            </a:extLst>
          </p:cNvPr>
          <p:cNvSpPr/>
          <p:nvPr/>
        </p:nvSpPr>
        <p:spPr>
          <a:xfrm>
            <a:off x="8948845" y="3655651"/>
            <a:ext cx="65404" cy="65404"/>
          </a:xfrm>
          <a:custGeom>
            <a:avLst/>
            <a:gdLst/>
            <a:ahLst/>
            <a:cxnLst/>
            <a:rect l="l" t="t" r="r" b="b"/>
            <a:pathLst>
              <a:path w="65404" h="65404" extrusionOk="0">
                <a:moveTo>
                  <a:pt x="65036" y="26014"/>
                </a:moveTo>
                <a:lnTo>
                  <a:pt x="26015" y="65036"/>
                </a:lnTo>
                <a:lnTo>
                  <a:pt x="0" y="39022"/>
                </a:lnTo>
                <a:lnTo>
                  <a:pt x="39021" y="0"/>
                </a:lnTo>
                <a:lnTo>
                  <a:pt x="65036" y="26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3" name="Google Shape;123;g3aecab119be_0_198">
            <a:extLst>
              <a:ext uri="{FF2B5EF4-FFF2-40B4-BE49-F238E27FC236}">
                <a16:creationId xmlns:a16="http://schemas.microsoft.com/office/drawing/2014/main" id="{D539DBFB-E17D-7E6E-9A42-5D7A296C237C}"/>
              </a:ext>
            </a:extLst>
          </p:cNvPr>
          <p:cNvPicPr preferRelativeResize="0"/>
          <p:nvPr/>
        </p:nvPicPr>
        <p:blipFill rotWithShape="1">
          <a:blip r:embed="rId4">
            <a:alphaModFix/>
          </a:blip>
          <a:srcRect/>
          <a:stretch/>
        </p:blipFill>
        <p:spPr>
          <a:xfrm>
            <a:off x="8858704" y="4079203"/>
            <a:ext cx="125252" cy="82502"/>
          </a:xfrm>
          <a:prstGeom prst="rect">
            <a:avLst/>
          </a:prstGeom>
          <a:noFill/>
          <a:ln>
            <a:noFill/>
          </a:ln>
        </p:spPr>
      </p:pic>
      <p:pic>
        <p:nvPicPr>
          <p:cNvPr id="124" name="Google Shape;124;g3aecab119be_0_198">
            <a:extLst>
              <a:ext uri="{FF2B5EF4-FFF2-40B4-BE49-F238E27FC236}">
                <a16:creationId xmlns:a16="http://schemas.microsoft.com/office/drawing/2014/main" id="{BA7676D8-12E8-770E-43A5-02EF9E3B0D12}"/>
              </a:ext>
            </a:extLst>
          </p:cNvPr>
          <p:cNvPicPr preferRelativeResize="0"/>
          <p:nvPr/>
        </p:nvPicPr>
        <p:blipFill rotWithShape="1">
          <a:blip r:embed="rId5">
            <a:alphaModFix/>
          </a:blip>
          <a:srcRect/>
          <a:stretch/>
        </p:blipFill>
        <p:spPr>
          <a:xfrm>
            <a:off x="9303995" y="4079938"/>
            <a:ext cx="123909" cy="81766"/>
          </a:xfrm>
          <a:prstGeom prst="rect">
            <a:avLst/>
          </a:prstGeom>
          <a:noFill/>
          <a:ln>
            <a:noFill/>
          </a:ln>
        </p:spPr>
      </p:pic>
      <p:sp>
        <p:nvSpPr>
          <p:cNvPr id="125" name="Google Shape;125;g3aecab119be_0_198">
            <a:extLst>
              <a:ext uri="{FF2B5EF4-FFF2-40B4-BE49-F238E27FC236}">
                <a16:creationId xmlns:a16="http://schemas.microsoft.com/office/drawing/2014/main" id="{EB4D7A40-9F78-379D-8D8D-4F42208A0ED2}"/>
              </a:ext>
            </a:extLst>
          </p:cNvPr>
          <p:cNvSpPr/>
          <p:nvPr/>
        </p:nvSpPr>
        <p:spPr>
          <a:xfrm>
            <a:off x="8610517" y="3194469"/>
            <a:ext cx="1067434" cy="554354"/>
          </a:xfrm>
          <a:custGeom>
            <a:avLst/>
            <a:gdLst/>
            <a:ahLst/>
            <a:cxnLst/>
            <a:rect l="l" t="t" r="r" b="b"/>
            <a:pathLst>
              <a:path w="1067434" h="554354" extrusionOk="0">
                <a:moveTo>
                  <a:pt x="1063368" y="554117"/>
                </a:moveTo>
                <a:lnTo>
                  <a:pt x="1026872" y="549592"/>
                </a:lnTo>
                <a:lnTo>
                  <a:pt x="1028289" y="536462"/>
                </a:lnTo>
                <a:lnTo>
                  <a:pt x="1029307" y="523234"/>
                </a:lnTo>
                <a:lnTo>
                  <a:pt x="1029922" y="509954"/>
                </a:lnTo>
                <a:lnTo>
                  <a:pt x="1030128" y="496669"/>
                </a:lnTo>
                <a:lnTo>
                  <a:pt x="1027559" y="449716"/>
                </a:lnTo>
                <a:lnTo>
                  <a:pt x="1020020" y="404104"/>
                </a:lnTo>
                <a:lnTo>
                  <a:pt x="1007762" y="360066"/>
                </a:lnTo>
                <a:lnTo>
                  <a:pt x="991036" y="317835"/>
                </a:lnTo>
                <a:lnTo>
                  <a:pt x="970095" y="277643"/>
                </a:lnTo>
                <a:lnTo>
                  <a:pt x="945190" y="239725"/>
                </a:lnTo>
                <a:lnTo>
                  <a:pt x="916572" y="204312"/>
                </a:lnTo>
                <a:lnTo>
                  <a:pt x="884494" y="171638"/>
                </a:lnTo>
                <a:lnTo>
                  <a:pt x="849206" y="141935"/>
                </a:lnTo>
                <a:lnTo>
                  <a:pt x="810960" y="115437"/>
                </a:lnTo>
                <a:lnTo>
                  <a:pt x="770008" y="92377"/>
                </a:lnTo>
                <a:lnTo>
                  <a:pt x="726601" y="72987"/>
                </a:lnTo>
                <a:lnTo>
                  <a:pt x="680991" y="57500"/>
                </a:lnTo>
                <a:lnTo>
                  <a:pt x="633430" y="46150"/>
                </a:lnTo>
                <a:lnTo>
                  <a:pt x="584169" y="39169"/>
                </a:lnTo>
                <a:lnTo>
                  <a:pt x="533459" y="36790"/>
                </a:lnTo>
                <a:lnTo>
                  <a:pt x="482749" y="39169"/>
                </a:lnTo>
                <a:lnTo>
                  <a:pt x="433488" y="46150"/>
                </a:lnTo>
                <a:lnTo>
                  <a:pt x="385927" y="57500"/>
                </a:lnTo>
                <a:lnTo>
                  <a:pt x="340317" y="72987"/>
                </a:lnTo>
                <a:lnTo>
                  <a:pt x="296910" y="92377"/>
                </a:lnTo>
                <a:lnTo>
                  <a:pt x="255958" y="115437"/>
                </a:lnTo>
                <a:lnTo>
                  <a:pt x="217712" y="141935"/>
                </a:lnTo>
                <a:lnTo>
                  <a:pt x="182424" y="171638"/>
                </a:lnTo>
                <a:lnTo>
                  <a:pt x="150346" y="204312"/>
                </a:lnTo>
                <a:lnTo>
                  <a:pt x="121728" y="239725"/>
                </a:lnTo>
                <a:lnTo>
                  <a:pt x="96823" y="277643"/>
                </a:lnTo>
                <a:lnTo>
                  <a:pt x="75882" y="317835"/>
                </a:lnTo>
                <a:lnTo>
                  <a:pt x="59156" y="360066"/>
                </a:lnTo>
                <a:lnTo>
                  <a:pt x="46898" y="404104"/>
                </a:lnTo>
                <a:lnTo>
                  <a:pt x="39359" y="449716"/>
                </a:lnTo>
                <a:lnTo>
                  <a:pt x="36790" y="496669"/>
                </a:lnTo>
                <a:lnTo>
                  <a:pt x="36996" y="509954"/>
                </a:lnTo>
                <a:lnTo>
                  <a:pt x="37611" y="523234"/>
                </a:lnTo>
                <a:lnTo>
                  <a:pt x="38629" y="536462"/>
                </a:lnTo>
                <a:lnTo>
                  <a:pt x="40046" y="549592"/>
                </a:lnTo>
                <a:lnTo>
                  <a:pt x="3531" y="554117"/>
                </a:lnTo>
                <a:lnTo>
                  <a:pt x="1986" y="539863"/>
                </a:lnTo>
                <a:lnTo>
                  <a:pt x="882" y="525503"/>
                </a:lnTo>
                <a:lnTo>
                  <a:pt x="220" y="511088"/>
                </a:lnTo>
                <a:lnTo>
                  <a:pt x="0" y="496669"/>
                </a:lnTo>
                <a:lnTo>
                  <a:pt x="2184" y="451526"/>
                </a:lnTo>
                <a:lnTo>
                  <a:pt x="8610" y="407507"/>
                </a:lnTo>
                <a:lnTo>
                  <a:pt x="19087" y="364786"/>
                </a:lnTo>
                <a:lnTo>
                  <a:pt x="33428" y="323540"/>
                </a:lnTo>
                <a:lnTo>
                  <a:pt x="51440" y="283948"/>
                </a:lnTo>
                <a:lnTo>
                  <a:pt x="72936" y="246184"/>
                </a:lnTo>
                <a:lnTo>
                  <a:pt x="97724" y="210426"/>
                </a:lnTo>
                <a:lnTo>
                  <a:pt x="125615" y="176850"/>
                </a:lnTo>
                <a:lnTo>
                  <a:pt x="156420" y="145634"/>
                </a:lnTo>
                <a:lnTo>
                  <a:pt x="189949" y="116953"/>
                </a:lnTo>
                <a:lnTo>
                  <a:pt x="226012" y="90985"/>
                </a:lnTo>
                <a:lnTo>
                  <a:pt x="264418" y="67906"/>
                </a:lnTo>
                <a:lnTo>
                  <a:pt x="304979" y="47893"/>
                </a:lnTo>
                <a:lnTo>
                  <a:pt x="347505" y="31123"/>
                </a:lnTo>
                <a:lnTo>
                  <a:pt x="391806" y="17771"/>
                </a:lnTo>
                <a:lnTo>
                  <a:pt x="437691" y="8016"/>
                </a:lnTo>
                <a:lnTo>
                  <a:pt x="484972" y="2033"/>
                </a:lnTo>
                <a:lnTo>
                  <a:pt x="533459" y="0"/>
                </a:lnTo>
                <a:lnTo>
                  <a:pt x="581946" y="2033"/>
                </a:lnTo>
                <a:lnTo>
                  <a:pt x="629227" y="8016"/>
                </a:lnTo>
                <a:lnTo>
                  <a:pt x="675112" y="17771"/>
                </a:lnTo>
                <a:lnTo>
                  <a:pt x="719413" y="31123"/>
                </a:lnTo>
                <a:lnTo>
                  <a:pt x="761939" y="47893"/>
                </a:lnTo>
                <a:lnTo>
                  <a:pt x="802500" y="67906"/>
                </a:lnTo>
                <a:lnTo>
                  <a:pt x="840906" y="90985"/>
                </a:lnTo>
                <a:lnTo>
                  <a:pt x="876969" y="116953"/>
                </a:lnTo>
                <a:lnTo>
                  <a:pt x="910498" y="145634"/>
                </a:lnTo>
                <a:lnTo>
                  <a:pt x="941303" y="176850"/>
                </a:lnTo>
                <a:lnTo>
                  <a:pt x="969194" y="210426"/>
                </a:lnTo>
                <a:lnTo>
                  <a:pt x="993982" y="246184"/>
                </a:lnTo>
                <a:lnTo>
                  <a:pt x="1015478" y="283948"/>
                </a:lnTo>
                <a:lnTo>
                  <a:pt x="1033490" y="323540"/>
                </a:lnTo>
                <a:lnTo>
                  <a:pt x="1047831" y="364786"/>
                </a:lnTo>
                <a:lnTo>
                  <a:pt x="1058308" y="407507"/>
                </a:lnTo>
                <a:lnTo>
                  <a:pt x="1064734" y="451526"/>
                </a:lnTo>
                <a:lnTo>
                  <a:pt x="1066919" y="496669"/>
                </a:lnTo>
                <a:lnTo>
                  <a:pt x="1066698" y="511088"/>
                </a:lnTo>
                <a:lnTo>
                  <a:pt x="1066033" y="525503"/>
                </a:lnTo>
                <a:lnTo>
                  <a:pt x="1064924" y="539863"/>
                </a:lnTo>
                <a:lnTo>
                  <a:pt x="1063368" y="554117"/>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6" name="Google Shape;126;g3aecab119be_0_198">
            <a:extLst>
              <a:ext uri="{FF2B5EF4-FFF2-40B4-BE49-F238E27FC236}">
                <a16:creationId xmlns:a16="http://schemas.microsoft.com/office/drawing/2014/main" id="{07C07F9D-443D-A522-D2FA-C4F04735A32C}"/>
              </a:ext>
            </a:extLst>
          </p:cNvPr>
          <p:cNvPicPr preferRelativeResize="0"/>
          <p:nvPr/>
        </p:nvPicPr>
        <p:blipFill rotWithShape="1">
          <a:blip r:embed="rId6">
            <a:alphaModFix/>
          </a:blip>
          <a:srcRect/>
          <a:stretch/>
        </p:blipFill>
        <p:spPr>
          <a:xfrm>
            <a:off x="9033605" y="3911880"/>
            <a:ext cx="220741" cy="386298"/>
          </a:xfrm>
          <a:prstGeom prst="rect">
            <a:avLst/>
          </a:prstGeom>
          <a:noFill/>
          <a:ln>
            <a:noFill/>
          </a:ln>
        </p:spPr>
      </p:pic>
      <p:sp>
        <p:nvSpPr>
          <p:cNvPr id="127" name="Google Shape;127;g3aecab119be_0_198">
            <a:extLst>
              <a:ext uri="{FF2B5EF4-FFF2-40B4-BE49-F238E27FC236}">
                <a16:creationId xmlns:a16="http://schemas.microsoft.com/office/drawing/2014/main" id="{2D378DC5-2D08-0F0B-3C50-B34ACB38E48A}"/>
              </a:ext>
            </a:extLst>
          </p:cNvPr>
          <p:cNvSpPr txBox="1"/>
          <p:nvPr/>
        </p:nvSpPr>
        <p:spPr>
          <a:xfrm>
            <a:off x="2572334" y="500089"/>
            <a:ext cx="14162568" cy="584735"/>
          </a:xfrm>
          <a:prstGeom prst="rect">
            <a:avLst/>
          </a:prstGeom>
          <a:noFill/>
          <a:ln>
            <a:noFill/>
          </a:ln>
        </p:spPr>
        <p:txBody>
          <a:bodyPr spcFirstLastPara="1" wrap="square" lIns="91425" tIns="45700" rIns="91425" bIns="45700" anchor="t" anchorCtr="0">
            <a:spAutoFit/>
          </a:bodyPr>
          <a:lstStyle/>
          <a:p>
            <a:pPr lvl="0" algn="ctr"/>
            <a:r>
              <a:rPr lang="en-US" sz="3200" b="1" u="sng" dirty="0">
                <a:solidFill>
                  <a:schemeClr val="dk1"/>
                </a:solidFill>
                <a:latin typeface="+mj-lt"/>
              </a:rPr>
              <a:t>Distribution of Issuers in Indonesia </a:t>
            </a:r>
            <a:endParaRPr sz="3200" b="1" u="sng" dirty="0">
              <a:solidFill>
                <a:schemeClr val="dk1"/>
              </a:solidFill>
              <a:latin typeface="+mj-lt"/>
              <a:ea typeface="Trebuchet MS"/>
              <a:cs typeface="Trebuchet MS"/>
              <a:sym typeface="Trebuchet MS"/>
            </a:endParaRPr>
          </a:p>
        </p:txBody>
      </p:sp>
      <p:sp>
        <p:nvSpPr>
          <p:cNvPr id="128" name="Google Shape;128;g3aecab119be_0_198">
            <a:extLst>
              <a:ext uri="{FF2B5EF4-FFF2-40B4-BE49-F238E27FC236}">
                <a16:creationId xmlns:a16="http://schemas.microsoft.com/office/drawing/2014/main" id="{9EBFC2AE-6BE7-F511-072B-C223471DE5BC}"/>
              </a:ext>
            </a:extLst>
          </p:cNvPr>
          <p:cNvSpPr txBox="1">
            <a:spLocks noGrp="1"/>
          </p:cNvSpPr>
          <p:nvPr>
            <p:ph type="sldNum" idx="12"/>
          </p:nvPr>
        </p:nvSpPr>
        <p:spPr>
          <a:xfrm>
            <a:off x="13167361" y="9896594"/>
            <a:ext cx="4206300" cy="277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US"/>
              <a:t>9</a:t>
            </a:fld>
            <a:endParaRPr/>
          </a:p>
        </p:txBody>
      </p:sp>
      <p:graphicFrame>
        <p:nvGraphicFramePr>
          <p:cNvPr id="3" name="Table 2">
            <a:extLst>
              <a:ext uri="{FF2B5EF4-FFF2-40B4-BE49-F238E27FC236}">
                <a16:creationId xmlns:a16="http://schemas.microsoft.com/office/drawing/2014/main" id="{8EF7BED9-5183-26A6-6918-B69A5670ABC0}"/>
              </a:ext>
            </a:extLst>
          </p:cNvPr>
          <p:cNvGraphicFramePr>
            <a:graphicFrameLocks noGrp="1"/>
          </p:cNvGraphicFramePr>
          <p:nvPr>
            <p:extLst>
              <p:ext uri="{D42A27DB-BD31-4B8C-83A1-F6EECF244321}">
                <p14:modId xmlns:p14="http://schemas.microsoft.com/office/powerpoint/2010/main" val="632686892"/>
              </p:ext>
            </p:extLst>
          </p:nvPr>
        </p:nvGraphicFramePr>
        <p:xfrm>
          <a:off x="10987653" y="2499539"/>
          <a:ext cx="2749617" cy="571746"/>
        </p:xfrm>
        <a:graphic>
          <a:graphicData uri="http://schemas.openxmlformats.org/drawingml/2006/table">
            <a:tbl>
              <a:tblPr firstRow="1" bandRow="1">
                <a:tableStyleId>{5C22544A-7EE6-4342-B048-85BDC9FD1C3A}</a:tableStyleId>
              </a:tblPr>
              <a:tblGrid>
                <a:gridCol w="895944">
                  <a:extLst>
                    <a:ext uri="{9D8B030D-6E8A-4147-A177-3AD203B41FA5}">
                      <a16:colId xmlns:a16="http://schemas.microsoft.com/office/drawing/2014/main" val="1437825262"/>
                    </a:ext>
                  </a:extLst>
                </a:gridCol>
                <a:gridCol w="1853673">
                  <a:extLst>
                    <a:ext uri="{9D8B030D-6E8A-4147-A177-3AD203B41FA5}">
                      <a16:colId xmlns:a16="http://schemas.microsoft.com/office/drawing/2014/main" val="3375762987"/>
                    </a:ext>
                  </a:extLst>
                </a:gridCol>
              </a:tblGrid>
              <a:tr h="285873">
                <a:tc>
                  <a:txBody>
                    <a:bodyPr/>
                    <a:lstStyle/>
                    <a:p>
                      <a:r>
                        <a:rPr lang="en-US" sz="1400" b="1" dirty="0">
                          <a:solidFill>
                            <a:schemeClr val="bg2">
                              <a:lumMod val="10000"/>
                            </a:schemeClr>
                          </a:solidFill>
                          <a:latin typeface="+mn-lt"/>
                          <a:cs typeface="Arial" panose="020B0604020202020204" pitchFamily="34" charset="0"/>
                        </a:rPr>
                        <a:t>Issuer</a:t>
                      </a:r>
                      <a:endParaRPr lang="id-ID" sz="1400" b="1" dirty="0">
                        <a:solidFill>
                          <a:schemeClr val="bg2">
                            <a:lumMod val="10000"/>
                          </a:schemeClr>
                        </a:solidFill>
                        <a:latin typeface="+mn-lt"/>
                        <a:cs typeface="Arial" panose="020B0604020202020204" pitchFamily="34" charset="0"/>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a:solidFill>
                            <a:schemeClr val="bg2">
                              <a:lumMod val="10000"/>
                            </a:schemeClr>
                          </a:solidFill>
                          <a:latin typeface="+mn-lt"/>
                          <a:cs typeface="Arial" panose="020B0604020202020204" pitchFamily="34" charset="0"/>
                        </a:rPr>
                        <a:t>0</a:t>
                      </a:r>
                      <a:endParaRPr lang="id-ID" sz="1400" b="1">
                        <a:solidFill>
                          <a:schemeClr val="bg2">
                            <a:lumMod val="10000"/>
                          </a:schemeClr>
                        </a:solidFill>
                        <a:latin typeface="+mn-lt"/>
                        <a:cs typeface="Arial" panose="020B0604020202020204" pitchFamily="34" charset="0"/>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85873">
                <a:tc>
                  <a:txBody>
                    <a:bodyPr/>
                    <a:lstStyle/>
                    <a:p>
                      <a:r>
                        <a:rPr lang="en-US" sz="1400" b="1" dirty="0">
                          <a:solidFill>
                            <a:schemeClr val="bg2">
                              <a:lumMod val="10000"/>
                            </a:schemeClr>
                          </a:solidFill>
                          <a:latin typeface="+mn-lt"/>
                          <a:cs typeface="Arial" panose="020B0604020202020204" pitchFamily="34" charset="0"/>
                        </a:rPr>
                        <a:t>Asset</a:t>
                      </a:r>
                      <a:endParaRPr lang="id-ID" sz="1400" b="1" dirty="0">
                        <a:solidFill>
                          <a:schemeClr val="bg2">
                            <a:lumMod val="10000"/>
                          </a:schemeClr>
                        </a:solidFill>
                        <a:latin typeface="+mn-lt"/>
                        <a:cs typeface="Arial" panose="020B0604020202020204" pitchFamily="34" charset="0"/>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rial" panose="020B0604020202020204" pitchFamily="34" charset="0"/>
                        </a:rPr>
                        <a:t>Rp0</a:t>
                      </a:r>
                      <a:endParaRPr lang="id-ID" sz="1400" b="1" dirty="0">
                        <a:solidFill>
                          <a:schemeClr val="bg2">
                            <a:lumMod val="10000"/>
                          </a:schemeClr>
                        </a:solidFill>
                        <a:latin typeface="+mn-lt"/>
                        <a:cs typeface="Arial" panose="020B0604020202020204" pitchFamily="34" charset="0"/>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grpSp>
        <p:nvGrpSpPr>
          <p:cNvPr id="4" name="Group 3">
            <a:extLst>
              <a:ext uri="{FF2B5EF4-FFF2-40B4-BE49-F238E27FC236}">
                <a16:creationId xmlns:a16="http://schemas.microsoft.com/office/drawing/2014/main" id="{E67DA57C-1308-EEE9-0133-947B61DB6D70}"/>
              </a:ext>
            </a:extLst>
          </p:cNvPr>
          <p:cNvGrpSpPr/>
          <p:nvPr/>
        </p:nvGrpSpPr>
        <p:grpSpPr>
          <a:xfrm>
            <a:off x="961508" y="2785412"/>
            <a:ext cx="14630871" cy="5586686"/>
            <a:chOff x="207379" y="1702473"/>
            <a:chExt cx="10765369" cy="3802026"/>
          </a:xfrm>
          <a:blipFill>
            <a:blip r:embed="rId7"/>
            <a:stretch>
              <a:fillRect l="-7000"/>
            </a:stretch>
          </a:blipFill>
        </p:grpSpPr>
        <p:grpSp>
          <p:nvGrpSpPr>
            <p:cNvPr id="5" name="Google Shape;539;p17">
              <a:extLst>
                <a:ext uri="{FF2B5EF4-FFF2-40B4-BE49-F238E27FC236}">
                  <a16:creationId xmlns:a16="http://schemas.microsoft.com/office/drawing/2014/main" id="{82C6D9DE-431D-9ED0-0CCD-F6F811198F42}"/>
                </a:ext>
              </a:extLst>
            </p:cNvPr>
            <p:cNvGrpSpPr>
              <a:grpSpLocks noChangeAspect="1"/>
            </p:cNvGrpSpPr>
            <p:nvPr/>
          </p:nvGrpSpPr>
          <p:grpSpPr>
            <a:xfrm>
              <a:off x="1028752" y="1702473"/>
              <a:ext cx="9943996" cy="3681654"/>
              <a:chOff x="2645536" y="956236"/>
              <a:chExt cx="3858172" cy="1428446"/>
            </a:xfrm>
            <a:grpFill/>
          </p:grpSpPr>
          <p:grpSp>
            <p:nvGrpSpPr>
              <p:cNvPr id="24" name="Google Shape;540;p17">
                <a:extLst>
                  <a:ext uri="{FF2B5EF4-FFF2-40B4-BE49-F238E27FC236}">
                    <a16:creationId xmlns:a16="http://schemas.microsoft.com/office/drawing/2014/main" id="{F203AFB8-B2FB-E0E2-95F7-5F2996EEF9E3}"/>
                  </a:ext>
                </a:extLst>
              </p:cNvPr>
              <p:cNvGrpSpPr/>
              <p:nvPr/>
            </p:nvGrpSpPr>
            <p:grpSpPr>
              <a:xfrm>
                <a:off x="2645536" y="956236"/>
                <a:ext cx="994872" cy="1001547"/>
                <a:chOff x="2303288" y="1931625"/>
                <a:chExt cx="1170025" cy="1177875"/>
              </a:xfrm>
              <a:grpFill/>
            </p:grpSpPr>
            <p:sp>
              <p:nvSpPr>
                <p:cNvPr id="82" name="Google Shape;541;p17">
                  <a:extLst>
                    <a:ext uri="{FF2B5EF4-FFF2-40B4-BE49-F238E27FC236}">
                      <a16:creationId xmlns:a16="http://schemas.microsoft.com/office/drawing/2014/main" id="{D95A49BD-9E4F-0149-2B08-F86C4B726FA1}"/>
                    </a:ext>
                  </a:extLst>
                </p:cNvPr>
                <p:cNvSpPr/>
                <p:nvPr/>
              </p:nvSpPr>
              <p:spPr>
                <a:xfrm>
                  <a:off x="2303288" y="1931625"/>
                  <a:ext cx="30050" cy="21225"/>
                </a:xfrm>
                <a:custGeom>
                  <a:avLst/>
                  <a:gdLst/>
                  <a:ahLst/>
                  <a:cxnLst/>
                  <a:rect l="l" t="t" r="r" b="b"/>
                  <a:pathLst>
                    <a:path w="1202" h="849" extrusionOk="0">
                      <a:moveTo>
                        <a:pt x="143" y="1"/>
                      </a:moveTo>
                      <a:cubicBezTo>
                        <a:pt x="98" y="1"/>
                        <a:pt x="58" y="24"/>
                        <a:pt x="34" y="48"/>
                      </a:cubicBezTo>
                      <a:cubicBezTo>
                        <a:pt x="34" y="48"/>
                        <a:pt x="34" y="81"/>
                        <a:pt x="34" y="114"/>
                      </a:cubicBezTo>
                      <a:cubicBezTo>
                        <a:pt x="1" y="181"/>
                        <a:pt x="1" y="248"/>
                        <a:pt x="1" y="315"/>
                      </a:cubicBezTo>
                      <a:lnTo>
                        <a:pt x="1" y="448"/>
                      </a:lnTo>
                      <a:cubicBezTo>
                        <a:pt x="134" y="648"/>
                        <a:pt x="401" y="815"/>
                        <a:pt x="668" y="848"/>
                      </a:cubicBezTo>
                      <a:cubicBezTo>
                        <a:pt x="768" y="848"/>
                        <a:pt x="868" y="815"/>
                        <a:pt x="1001" y="748"/>
                      </a:cubicBezTo>
                      <a:cubicBezTo>
                        <a:pt x="1202" y="615"/>
                        <a:pt x="1135" y="448"/>
                        <a:pt x="1035" y="281"/>
                      </a:cubicBezTo>
                      <a:cubicBezTo>
                        <a:pt x="1001" y="215"/>
                        <a:pt x="968" y="114"/>
                        <a:pt x="968" y="14"/>
                      </a:cubicBezTo>
                      <a:lnTo>
                        <a:pt x="201" y="14"/>
                      </a:lnTo>
                      <a:cubicBezTo>
                        <a:pt x="181" y="5"/>
                        <a:pt x="162" y="1"/>
                        <a:pt x="143"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3" name="Google Shape;542;p17">
                  <a:extLst>
                    <a:ext uri="{FF2B5EF4-FFF2-40B4-BE49-F238E27FC236}">
                      <a16:creationId xmlns:a16="http://schemas.microsoft.com/office/drawing/2014/main" id="{5D34A00A-A177-3068-81D7-43FEDBA0F233}"/>
                    </a:ext>
                  </a:extLst>
                </p:cNvPr>
                <p:cNvSpPr/>
                <p:nvPr/>
              </p:nvSpPr>
              <p:spPr>
                <a:xfrm>
                  <a:off x="2309963" y="1955325"/>
                  <a:ext cx="1163350" cy="1154175"/>
                </a:xfrm>
                <a:custGeom>
                  <a:avLst/>
                  <a:gdLst/>
                  <a:ahLst/>
                  <a:cxnLst/>
                  <a:rect l="l" t="t" r="r" b="b"/>
                  <a:pathLst>
                    <a:path w="46534" h="46167" extrusionOk="0">
                      <a:moveTo>
                        <a:pt x="1201" y="0"/>
                      </a:moveTo>
                      <a:cubicBezTo>
                        <a:pt x="1135" y="0"/>
                        <a:pt x="1068" y="0"/>
                        <a:pt x="1001" y="34"/>
                      </a:cubicBezTo>
                      <a:cubicBezTo>
                        <a:pt x="901" y="67"/>
                        <a:pt x="801" y="67"/>
                        <a:pt x="701" y="100"/>
                      </a:cubicBezTo>
                      <a:cubicBezTo>
                        <a:pt x="401" y="134"/>
                        <a:pt x="134" y="201"/>
                        <a:pt x="67" y="601"/>
                      </a:cubicBezTo>
                      <a:cubicBezTo>
                        <a:pt x="1" y="901"/>
                        <a:pt x="1" y="1235"/>
                        <a:pt x="67" y="1568"/>
                      </a:cubicBezTo>
                      <a:cubicBezTo>
                        <a:pt x="67" y="1702"/>
                        <a:pt x="34" y="1802"/>
                        <a:pt x="167" y="1868"/>
                      </a:cubicBezTo>
                      <a:cubicBezTo>
                        <a:pt x="234" y="1968"/>
                        <a:pt x="167" y="2035"/>
                        <a:pt x="101" y="2102"/>
                      </a:cubicBezTo>
                      <a:cubicBezTo>
                        <a:pt x="67" y="2169"/>
                        <a:pt x="34" y="2235"/>
                        <a:pt x="34" y="2302"/>
                      </a:cubicBezTo>
                      <a:cubicBezTo>
                        <a:pt x="67" y="2369"/>
                        <a:pt x="101" y="2402"/>
                        <a:pt x="134" y="2435"/>
                      </a:cubicBezTo>
                      <a:cubicBezTo>
                        <a:pt x="167" y="2469"/>
                        <a:pt x="167" y="2502"/>
                        <a:pt x="134" y="2569"/>
                      </a:cubicBezTo>
                      <a:lnTo>
                        <a:pt x="1101" y="4103"/>
                      </a:lnTo>
                      <a:cubicBezTo>
                        <a:pt x="1168" y="4270"/>
                        <a:pt x="1335" y="4404"/>
                        <a:pt x="1468" y="4470"/>
                      </a:cubicBezTo>
                      <a:lnTo>
                        <a:pt x="1568" y="4537"/>
                      </a:lnTo>
                      <a:lnTo>
                        <a:pt x="2269" y="5204"/>
                      </a:lnTo>
                      <a:lnTo>
                        <a:pt x="2702" y="5771"/>
                      </a:lnTo>
                      <a:cubicBezTo>
                        <a:pt x="2769" y="6005"/>
                        <a:pt x="2969" y="6138"/>
                        <a:pt x="3203" y="6205"/>
                      </a:cubicBezTo>
                      <a:cubicBezTo>
                        <a:pt x="3403" y="6272"/>
                        <a:pt x="3603" y="6372"/>
                        <a:pt x="3670" y="6605"/>
                      </a:cubicBezTo>
                      <a:cubicBezTo>
                        <a:pt x="3737" y="6772"/>
                        <a:pt x="3837" y="6872"/>
                        <a:pt x="3970" y="6905"/>
                      </a:cubicBezTo>
                      <a:lnTo>
                        <a:pt x="4637" y="7506"/>
                      </a:lnTo>
                      <a:cubicBezTo>
                        <a:pt x="4671" y="7539"/>
                        <a:pt x="4704" y="7606"/>
                        <a:pt x="4704" y="7673"/>
                      </a:cubicBezTo>
                      <a:cubicBezTo>
                        <a:pt x="4804" y="7839"/>
                        <a:pt x="4904" y="7973"/>
                        <a:pt x="5071" y="8039"/>
                      </a:cubicBezTo>
                      <a:cubicBezTo>
                        <a:pt x="5971" y="8173"/>
                        <a:pt x="6772" y="8673"/>
                        <a:pt x="7206" y="9474"/>
                      </a:cubicBezTo>
                      <a:cubicBezTo>
                        <a:pt x="7272" y="9541"/>
                        <a:pt x="7372" y="9641"/>
                        <a:pt x="7473" y="9707"/>
                      </a:cubicBezTo>
                      <a:cubicBezTo>
                        <a:pt x="7506" y="9741"/>
                        <a:pt x="7573" y="9774"/>
                        <a:pt x="7606" y="9807"/>
                      </a:cubicBezTo>
                      <a:cubicBezTo>
                        <a:pt x="7639" y="10041"/>
                        <a:pt x="7739" y="10241"/>
                        <a:pt x="7906" y="10374"/>
                      </a:cubicBezTo>
                      <a:cubicBezTo>
                        <a:pt x="8106" y="10675"/>
                        <a:pt x="8373" y="10908"/>
                        <a:pt x="8640" y="11142"/>
                      </a:cubicBezTo>
                      <a:cubicBezTo>
                        <a:pt x="9007" y="11409"/>
                        <a:pt x="9307" y="11742"/>
                        <a:pt x="9507" y="12142"/>
                      </a:cubicBezTo>
                      <a:cubicBezTo>
                        <a:pt x="9541" y="12209"/>
                        <a:pt x="9574" y="12276"/>
                        <a:pt x="9574" y="12343"/>
                      </a:cubicBezTo>
                      <a:lnTo>
                        <a:pt x="9574" y="12476"/>
                      </a:lnTo>
                      <a:cubicBezTo>
                        <a:pt x="9574" y="12509"/>
                        <a:pt x="9574" y="12576"/>
                        <a:pt x="9607" y="12609"/>
                      </a:cubicBezTo>
                      <a:cubicBezTo>
                        <a:pt x="9407" y="12910"/>
                        <a:pt x="9407" y="13310"/>
                        <a:pt x="9641" y="13577"/>
                      </a:cubicBezTo>
                      <a:cubicBezTo>
                        <a:pt x="9774" y="13910"/>
                        <a:pt x="10041" y="13944"/>
                        <a:pt x="10341" y="13944"/>
                      </a:cubicBezTo>
                      <a:lnTo>
                        <a:pt x="10408" y="13944"/>
                      </a:lnTo>
                      <a:cubicBezTo>
                        <a:pt x="10975" y="14010"/>
                        <a:pt x="11542" y="14177"/>
                        <a:pt x="12042" y="14411"/>
                      </a:cubicBezTo>
                      <a:lnTo>
                        <a:pt x="12176" y="14611"/>
                      </a:lnTo>
                      <a:cubicBezTo>
                        <a:pt x="12509" y="14711"/>
                        <a:pt x="12810" y="14911"/>
                        <a:pt x="13043" y="15211"/>
                      </a:cubicBezTo>
                      <a:lnTo>
                        <a:pt x="13277" y="15411"/>
                      </a:lnTo>
                      <a:cubicBezTo>
                        <a:pt x="13343" y="15578"/>
                        <a:pt x="13510" y="15712"/>
                        <a:pt x="13677" y="15712"/>
                      </a:cubicBezTo>
                      <a:lnTo>
                        <a:pt x="13744" y="15712"/>
                      </a:lnTo>
                      <a:lnTo>
                        <a:pt x="13744" y="16012"/>
                      </a:lnTo>
                      <a:cubicBezTo>
                        <a:pt x="13777" y="16145"/>
                        <a:pt x="13777" y="16279"/>
                        <a:pt x="13744" y="16445"/>
                      </a:cubicBezTo>
                      <a:cubicBezTo>
                        <a:pt x="13810" y="16646"/>
                        <a:pt x="13910" y="16879"/>
                        <a:pt x="13977" y="17113"/>
                      </a:cubicBezTo>
                      <a:cubicBezTo>
                        <a:pt x="14211" y="17646"/>
                        <a:pt x="14377" y="18247"/>
                        <a:pt x="14444" y="18847"/>
                      </a:cubicBezTo>
                      <a:cubicBezTo>
                        <a:pt x="14511" y="19314"/>
                        <a:pt x="14611" y="19781"/>
                        <a:pt x="14811" y="20215"/>
                      </a:cubicBezTo>
                      <a:cubicBezTo>
                        <a:pt x="14978" y="20649"/>
                        <a:pt x="15111" y="21082"/>
                        <a:pt x="15178" y="21516"/>
                      </a:cubicBezTo>
                      <a:cubicBezTo>
                        <a:pt x="15178" y="21683"/>
                        <a:pt x="15345" y="21783"/>
                        <a:pt x="15445" y="21816"/>
                      </a:cubicBezTo>
                      <a:lnTo>
                        <a:pt x="15512" y="21816"/>
                      </a:lnTo>
                      <a:lnTo>
                        <a:pt x="15545" y="21849"/>
                      </a:lnTo>
                      <a:cubicBezTo>
                        <a:pt x="16412" y="22083"/>
                        <a:pt x="17246" y="22350"/>
                        <a:pt x="17646" y="23250"/>
                      </a:cubicBezTo>
                      <a:cubicBezTo>
                        <a:pt x="17713" y="23484"/>
                        <a:pt x="17880" y="23717"/>
                        <a:pt x="18047" y="23918"/>
                      </a:cubicBezTo>
                      <a:cubicBezTo>
                        <a:pt x="18180" y="24051"/>
                        <a:pt x="18280" y="24184"/>
                        <a:pt x="18347" y="24351"/>
                      </a:cubicBezTo>
                      <a:cubicBezTo>
                        <a:pt x="18380" y="24418"/>
                        <a:pt x="18447" y="24518"/>
                        <a:pt x="18547" y="24518"/>
                      </a:cubicBezTo>
                      <a:lnTo>
                        <a:pt x="18614" y="24518"/>
                      </a:lnTo>
                      <a:cubicBezTo>
                        <a:pt x="18714" y="24718"/>
                        <a:pt x="18847" y="24852"/>
                        <a:pt x="19047" y="24952"/>
                      </a:cubicBezTo>
                      <a:lnTo>
                        <a:pt x="19214" y="25185"/>
                      </a:lnTo>
                      <a:lnTo>
                        <a:pt x="19381" y="25452"/>
                      </a:lnTo>
                      <a:cubicBezTo>
                        <a:pt x="19381" y="25485"/>
                        <a:pt x="19381" y="25519"/>
                        <a:pt x="19381" y="25552"/>
                      </a:cubicBezTo>
                      <a:lnTo>
                        <a:pt x="19581" y="25919"/>
                      </a:lnTo>
                      <a:cubicBezTo>
                        <a:pt x="19781" y="26319"/>
                        <a:pt x="20015" y="26686"/>
                        <a:pt x="20282" y="27053"/>
                      </a:cubicBezTo>
                      <a:cubicBezTo>
                        <a:pt x="20248" y="27187"/>
                        <a:pt x="20282" y="27353"/>
                        <a:pt x="20415" y="27453"/>
                      </a:cubicBezTo>
                      <a:cubicBezTo>
                        <a:pt x="20815" y="27787"/>
                        <a:pt x="21082" y="28221"/>
                        <a:pt x="21182" y="28754"/>
                      </a:cubicBezTo>
                      <a:cubicBezTo>
                        <a:pt x="21282" y="29021"/>
                        <a:pt x="21382" y="29288"/>
                        <a:pt x="21516" y="29555"/>
                      </a:cubicBezTo>
                      <a:cubicBezTo>
                        <a:pt x="21583" y="29822"/>
                        <a:pt x="21749" y="30022"/>
                        <a:pt x="21983" y="30189"/>
                      </a:cubicBezTo>
                      <a:cubicBezTo>
                        <a:pt x="22083" y="30255"/>
                        <a:pt x="22150" y="30355"/>
                        <a:pt x="22183" y="30456"/>
                      </a:cubicBezTo>
                      <a:lnTo>
                        <a:pt x="22183" y="30489"/>
                      </a:lnTo>
                      <a:cubicBezTo>
                        <a:pt x="21616" y="31023"/>
                        <a:pt x="21649" y="31223"/>
                        <a:pt x="22350" y="32057"/>
                      </a:cubicBezTo>
                      <a:lnTo>
                        <a:pt x="23084" y="32957"/>
                      </a:lnTo>
                      <a:cubicBezTo>
                        <a:pt x="23117" y="33057"/>
                        <a:pt x="23184" y="33191"/>
                        <a:pt x="23284" y="33258"/>
                      </a:cubicBezTo>
                      <a:lnTo>
                        <a:pt x="23517" y="33424"/>
                      </a:lnTo>
                      <a:cubicBezTo>
                        <a:pt x="23617" y="33491"/>
                        <a:pt x="23717" y="33558"/>
                        <a:pt x="23818" y="33624"/>
                      </a:cubicBezTo>
                      <a:cubicBezTo>
                        <a:pt x="23884" y="33691"/>
                        <a:pt x="23984" y="33725"/>
                        <a:pt x="24051" y="33791"/>
                      </a:cubicBezTo>
                      <a:cubicBezTo>
                        <a:pt x="24084" y="33858"/>
                        <a:pt x="24118" y="33925"/>
                        <a:pt x="24184" y="33991"/>
                      </a:cubicBezTo>
                      <a:cubicBezTo>
                        <a:pt x="24318" y="34392"/>
                        <a:pt x="24551" y="34725"/>
                        <a:pt x="24852" y="35025"/>
                      </a:cubicBezTo>
                      <a:cubicBezTo>
                        <a:pt x="24852" y="35226"/>
                        <a:pt x="24952" y="35426"/>
                        <a:pt x="25152" y="35526"/>
                      </a:cubicBezTo>
                      <a:lnTo>
                        <a:pt x="25285" y="35626"/>
                      </a:lnTo>
                      <a:cubicBezTo>
                        <a:pt x="25719" y="35993"/>
                        <a:pt x="26186" y="36326"/>
                        <a:pt x="26686" y="36627"/>
                      </a:cubicBezTo>
                      <a:cubicBezTo>
                        <a:pt x="26720" y="36727"/>
                        <a:pt x="26786" y="36793"/>
                        <a:pt x="26853" y="36827"/>
                      </a:cubicBezTo>
                      <a:lnTo>
                        <a:pt x="26953" y="36827"/>
                      </a:lnTo>
                      <a:lnTo>
                        <a:pt x="26953" y="36860"/>
                      </a:lnTo>
                      <a:lnTo>
                        <a:pt x="27120" y="36927"/>
                      </a:lnTo>
                      <a:lnTo>
                        <a:pt x="27287" y="37027"/>
                      </a:lnTo>
                      <a:cubicBezTo>
                        <a:pt x="27253" y="37127"/>
                        <a:pt x="27287" y="37227"/>
                        <a:pt x="27353" y="37327"/>
                      </a:cubicBezTo>
                      <a:cubicBezTo>
                        <a:pt x="27453" y="37494"/>
                        <a:pt x="27520" y="37661"/>
                        <a:pt x="27554" y="37861"/>
                      </a:cubicBezTo>
                      <a:cubicBezTo>
                        <a:pt x="27587" y="38228"/>
                        <a:pt x="27820" y="38561"/>
                        <a:pt x="28154" y="38728"/>
                      </a:cubicBezTo>
                      <a:cubicBezTo>
                        <a:pt x="28214" y="38878"/>
                        <a:pt x="28380" y="39000"/>
                        <a:pt x="28534" y="39000"/>
                      </a:cubicBezTo>
                      <a:cubicBezTo>
                        <a:pt x="28552" y="39000"/>
                        <a:pt x="28570" y="38998"/>
                        <a:pt x="28588" y="38995"/>
                      </a:cubicBezTo>
                      <a:lnTo>
                        <a:pt x="29155" y="39462"/>
                      </a:lnTo>
                      <a:cubicBezTo>
                        <a:pt x="29255" y="39595"/>
                        <a:pt x="29388" y="39695"/>
                        <a:pt x="29522" y="39695"/>
                      </a:cubicBezTo>
                      <a:lnTo>
                        <a:pt x="29855" y="39962"/>
                      </a:lnTo>
                      <a:cubicBezTo>
                        <a:pt x="29955" y="40129"/>
                        <a:pt x="30089" y="40229"/>
                        <a:pt x="30255" y="40263"/>
                      </a:cubicBezTo>
                      <a:cubicBezTo>
                        <a:pt x="30422" y="40329"/>
                        <a:pt x="30556" y="40463"/>
                        <a:pt x="30622" y="40629"/>
                      </a:cubicBezTo>
                      <a:cubicBezTo>
                        <a:pt x="30722" y="40796"/>
                        <a:pt x="30823" y="40996"/>
                        <a:pt x="31089" y="40996"/>
                      </a:cubicBezTo>
                      <a:cubicBezTo>
                        <a:pt x="31123" y="41030"/>
                        <a:pt x="31123" y="41063"/>
                        <a:pt x="31156" y="41063"/>
                      </a:cubicBezTo>
                      <a:lnTo>
                        <a:pt x="31256" y="41063"/>
                      </a:lnTo>
                      <a:cubicBezTo>
                        <a:pt x="31590" y="41430"/>
                        <a:pt x="32023" y="41730"/>
                        <a:pt x="32457" y="41964"/>
                      </a:cubicBezTo>
                      <a:lnTo>
                        <a:pt x="32691" y="42064"/>
                      </a:lnTo>
                      <a:cubicBezTo>
                        <a:pt x="33524" y="42531"/>
                        <a:pt x="34392" y="42998"/>
                        <a:pt x="34792" y="43999"/>
                      </a:cubicBezTo>
                      <a:cubicBezTo>
                        <a:pt x="34925" y="44265"/>
                        <a:pt x="35159" y="44532"/>
                        <a:pt x="35426" y="44666"/>
                      </a:cubicBezTo>
                      <a:lnTo>
                        <a:pt x="35593" y="44799"/>
                      </a:lnTo>
                      <a:lnTo>
                        <a:pt x="35593" y="44832"/>
                      </a:lnTo>
                      <a:cubicBezTo>
                        <a:pt x="35626" y="45099"/>
                        <a:pt x="35693" y="45400"/>
                        <a:pt x="36026" y="45400"/>
                      </a:cubicBezTo>
                      <a:cubicBezTo>
                        <a:pt x="36060" y="45533"/>
                        <a:pt x="36160" y="45633"/>
                        <a:pt x="36326" y="45666"/>
                      </a:cubicBezTo>
                      <a:lnTo>
                        <a:pt x="36527" y="45666"/>
                      </a:lnTo>
                      <a:cubicBezTo>
                        <a:pt x="36693" y="46000"/>
                        <a:pt x="36860" y="46167"/>
                        <a:pt x="37060" y="46167"/>
                      </a:cubicBezTo>
                      <a:cubicBezTo>
                        <a:pt x="37227" y="46167"/>
                        <a:pt x="37394" y="46067"/>
                        <a:pt x="37494" y="45933"/>
                      </a:cubicBezTo>
                      <a:lnTo>
                        <a:pt x="37494" y="45867"/>
                      </a:lnTo>
                      <a:cubicBezTo>
                        <a:pt x="37494" y="45800"/>
                        <a:pt x="37527" y="45733"/>
                        <a:pt x="37527" y="45666"/>
                      </a:cubicBezTo>
                      <a:cubicBezTo>
                        <a:pt x="37594" y="45566"/>
                        <a:pt x="37527" y="45466"/>
                        <a:pt x="37461" y="45366"/>
                      </a:cubicBezTo>
                      <a:cubicBezTo>
                        <a:pt x="37394" y="45266"/>
                        <a:pt x="37361" y="45199"/>
                        <a:pt x="37394" y="45133"/>
                      </a:cubicBezTo>
                      <a:cubicBezTo>
                        <a:pt x="37427" y="45066"/>
                        <a:pt x="37461" y="45033"/>
                        <a:pt x="37561" y="44999"/>
                      </a:cubicBezTo>
                      <a:cubicBezTo>
                        <a:pt x="37627" y="44966"/>
                        <a:pt x="37694" y="44966"/>
                        <a:pt x="37761" y="44966"/>
                      </a:cubicBezTo>
                      <a:cubicBezTo>
                        <a:pt x="37994" y="44999"/>
                        <a:pt x="38194" y="45099"/>
                        <a:pt x="38328" y="45299"/>
                      </a:cubicBezTo>
                      <a:cubicBezTo>
                        <a:pt x="38568" y="45539"/>
                        <a:pt x="38862" y="45671"/>
                        <a:pt x="39185" y="45671"/>
                      </a:cubicBezTo>
                      <a:cubicBezTo>
                        <a:pt x="39221" y="45671"/>
                        <a:pt x="39258" y="45670"/>
                        <a:pt x="39295" y="45666"/>
                      </a:cubicBezTo>
                      <a:lnTo>
                        <a:pt x="39529" y="45700"/>
                      </a:lnTo>
                      <a:lnTo>
                        <a:pt x="39562" y="45666"/>
                      </a:lnTo>
                      <a:cubicBezTo>
                        <a:pt x="39662" y="45600"/>
                        <a:pt x="39729" y="45566"/>
                        <a:pt x="39729" y="45466"/>
                      </a:cubicBezTo>
                      <a:cubicBezTo>
                        <a:pt x="39729" y="45400"/>
                        <a:pt x="39696" y="45333"/>
                        <a:pt x="39629" y="45299"/>
                      </a:cubicBezTo>
                      <a:cubicBezTo>
                        <a:pt x="39495" y="45199"/>
                        <a:pt x="39495" y="45066"/>
                        <a:pt x="39529" y="44899"/>
                      </a:cubicBezTo>
                      <a:cubicBezTo>
                        <a:pt x="39529" y="44866"/>
                        <a:pt x="39529" y="44799"/>
                        <a:pt x="39529" y="44732"/>
                      </a:cubicBezTo>
                      <a:cubicBezTo>
                        <a:pt x="39562" y="44666"/>
                        <a:pt x="39662" y="44632"/>
                        <a:pt x="39729" y="44632"/>
                      </a:cubicBezTo>
                      <a:cubicBezTo>
                        <a:pt x="39796" y="44632"/>
                        <a:pt x="39862" y="44666"/>
                        <a:pt x="39929" y="44699"/>
                      </a:cubicBezTo>
                      <a:cubicBezTo>
                        <a:pt x="39962" y="44699"/>
                        <a:pt x="40029" y="44732"/>
                        <a:pt x="40062" y="44766"/>
                      </a:cubicBezTo>
                      <a:cubicBezTo>
                        <a:pt x="40096" y="44799"/>
                        <a:pt x="40129" y="44832"/>
                        <a:pt x="40163" y="44832"/>
                      </a:cubicBezTo>
                      <a:lnTo>
                        <a:pt x="40196" y="44832"/>
                      </a:lnTo>
                      <a:lnTo>
                        <a:pt x="40329" y="45133"/>
                      </a:lnTo>
                      <a:lnTo>
                        <a:pt x="40930" y="45766"/>
                      </a:lnTo>
                      <a:lnTo>
                        <a:pt x="41197" y="46067"/>
                      </a:lnTo>
                      <a:lnTo>
                        <a:pt x="41297" y="46067"/>
                      </a:lnTo>
                      <a:cubicBezTo>
                        <a:pt x="41497" y="46067"/>
                        <a:pt x="41697" y="46000"/>
                        <a:pt x="41864" y="45867"/>
                      </a:cubicBezTo>
                      <a:cubicBezTo>
                        <a:pt x="42064" y="45566"/>
                        <a:pt x="42164" y="45199"/>
                        <a:pt x="42131" y="44832"/>
                      </a:cubicBezTo>
                      <a:lnTo>
                        <a:pt x="42164" y="43498"/>
                      </a:lnTo>
                      <a:lnTo>
                        <a:pt x="42264" y="43398"/>
                      </a:lnTo>
                      <a:lnTo>
                        <a:pt x="42264" y="43131"/>
                      </a:lnTo>
                      <a:lnTo>
                        <a:pt x="42264" y="42831"/>
                      </a:lnTo>
                      <a:lnTo>
                        <a:pt x="42331" y="42764"/>
                      </a:lnTo>
                      <a:lnTo>
                        <a:pt x="42464" y="42631"/>
                      </a:lnTo>
                      <a:cubicBezTo>
                        <a:pt x="42464" y="42531"/>
                        <a:pt x="42498" y="42464"/>
                        <a:pt x="42498" y="42397"/>
                      </a:cubicBezTo>
                      <a:lnTo>
                        <a:pt x="42531" y="42297"/>
                      </a:lnTo>
                      <a:cubicBezTo>
                        <a:pt x="42564" y="42197"/>
                        <a:pt x="42598" y="42064"/>
                        <a:pt x="42598" y="41930"/>
                      </a:cubicBezTo>
                      <a:lnTo>
                        <a:pt x="42598" y="41730"/>
                      </a:lnTo>
                      <a:cubicBezTo>
                        <a:pt x="42631" y="41630"/>
                        <a:pt x="42631" y="41530"/>
                        <a:pt x="42598" y="41430"/>
                      </a:cubicBezTo>
                      <a:cubicBezTo>
                        <a:pt x="42598" y="41363"/>
                        <a:pt x="42598" y="41330"/>
                        <a:pt x="42598" y="41263"/>
                      </a:cubicBezTo>
                      <a:cubicBezTo>
                        <a:pt x="42564" y="41163"/>
                        <a:pt x="42564" y="41063"/>
                        <a:pt x="42498" y="40930"/>
                      </a:cubicBezTo>
                      <a:cubicBezTo>
                        <a:pt x="42498" y="40896"/>
                        <a:pt x="42498" y="40863"/>
                        <a:pt x="42464" y="40830"/>
                      </a:cubicBezTo>
                      <a:cubicBezTo>
                        <a:pt x="42464" y="40763"/>
                        <a:pt x="42431" y="40696"/>
                        <a:pt x="42397" y="40663"/>
                      </a:cubicBezTo>
                      <a:lnTo>
                        <a:pt x="42364" y="40296"/>
                      </a:lnTo>
                      <a:cubicBezTo>
                        <a:pt x="42231" y="39529"/>
                        <a:pt x="42364" y="38728"/>
                        <a:pt x="42664" y="37994"/>
                      </a:cubicBezTo>
                      <a:cubicBezTo>
                        <a:pt x="42064" y="36960"/>
                        <a:pt x="42064" y="36660"/>
                        <a:pt x="42731" y="35859"/>
                      </a:cubicBezTo>
                      <a:cubicBezTo>
                        <a:pt x="42798" y="35793"/>
                        <a:pt x="42831" y="35726"/>
                        <a:pt x="42898" y="35659"/>
                      </a:cubicBezTo>
                      <a:lnTo>
                        <a:pt x="42965" y="35559"/>
                      </a:lnTo>
                      <a:cubicBezTo>
                        <a:pt x="43031" y="35526"/>
                        <a:pt x="43065" y="35526"/>
                        <a:pt x="43098" y="35492"/>
                      </a:cubicBezTo>
                      <a:cubicBezTo>
                        <a:pt x="43198" y="35326"/>
                        <a:pt x="43265" y="35126"/>
                        <a:pt x="43098" y="34959"/>
                      </a:cubicBezTo>
                      <a:cubicBezTo>
                        <a:pt x="42931" y="34925"/>
                        <a:pt x="42965" y="34792"/>
                        <a:pt x="42965" y="34659"/>
                      </a:cubicBezTo>
                      <a:cubicBezTo>
                        <a:pt x="42898" y="34592"/>
                        <a:pt x="42864" y="34525"/>
                        <a:pt x="42864" y="34458"/>
                      </a:cubicBezTo>
                      <a:cubicBezTo>
                        <a:pt x="42864" y="34358"/>
                        <a:pt x="42798" y="34292"/>
                        <a:pt x="42731" y="34225"/>
                      </a:cubicBezTo>
                      <a:lnTo>
                        <a:pt x="42698" y="34192"/>
                      </a:lnTo>
                      <a:lnTo>
                        <a:pt x="42698" y="34192"/>
                      </a:lnTo>
                      <a:lnTo>
                        <a:pt x="42764" y="34225"/>
                      </a:lnTo>
                      <a:cubicBezTo>
                        <a:pt x="42965" y="34325"/>
                        <a:pt x="43165" y="34358"/>
                        <a:pt x="43365" y="34392"/>
                      </a:cubicBezTo>
                      <a:cubicBezTo>
                        <a:pt x="43632" y="34425"/>
                        <a:pt x="43865" y="34525"/>
                        <a:pt x="44099" y="34659"/>
                      </a:cubicBezTo>
                      <a:cubicBezTo>
                        <a:pt x="44265" y="34992"/>
                        <a:pt x="44632" y="35226"/>
                        <a:pt x="45033" y="35226"/>
                      </a:cubicBezTo>
                      <a:cubicBezTo>
                        <a:pt x="45233" y="35226"/>
                        <a:pt x="45433" y="35192"/>
                        <a:pt x="45633" y="35092"/>
                      </a:cubicBezTo>
                      <a:lnTo>
                        <a:pt x="45666" y="35059"/>
                      </a:lnTo>
                      <a:lnTo>
                        <a:pt x="45767" y="35059"/>
                      </a:lnTo>
                      <a:cubicBezTo>
                        <a:pt x="46467" y="34825"/>
                        <a:pt x="46534" y="34725"/>
                        <a:pt x="46334" y="33958"/>
                      </a:cubicBezTo>
                      <a:cubicBezTo>
                        <a:pt x="46234" y="33891"/>
                        <a:pt x="46133" y="33891"/>
                        <a:pt x="46000" y="33891"/>
                      </a:cubicBezTo>
                      <a:cubicBezTo>
                        <a:pt x="45833" y="33891"/>
                        <a:pt x="45666" y="33925"/>
                        <a:pt x="45533" y="33958"/>
                      </a:cubicBezTo>
                      <a:lnTo>
                        <a:pt x="45400" y="34025"/>
                      </a:lnTo>
                      <a:cubicBezTo>
                        <a:pt x="45333" y="33791"/>
                        <a:pt x="45400" y="33524"/>
                        <a:pt x="45600" y="33358"/>
                      </a:cubicBezTo>
                      <a:cubicBezTo>
                        <a:pt x="45733" y="33224"/>
                        <a:pt x="45800" y="33024"/>
                        <a:pt x="45767" y="32857"/>
                      </a:cubicBezTo>
                      <a:cubicBezTo>
                        <a:pt x="45800" y="32724"/>
                        <a:pt x="45767" y="32624"/>
                        <a:pt x="45666" y="32590"/>
                      </a:cubicBezTo>
                      <a:cubicBezTo>
                        <a:pt x="45550" y="32386"/>
                        <a:pt x="45331" y="32284"/>
                        <a:pt x="45121" y="32284"/>
                      </a:cubicBezTo>
                      <a:cubicBezTo>
                        <a:pt x="45092" y="32284"/>
                        <a:pt x="45062" y="32286"/>
                        <a:pt x="45033" y="32290"/>
                      </a:cubicBezTo>
                      <a:lnTo>
                        <a:pt x="44232" y="32290"/>
                      </a:lnTo>
                      <a:cubicBezTo>
                        <a:pt x="44099" y="32290"/>
                        <a:pt x="43999" y="32257"/>
                        <a:pt x="43965" y="31990"/>
                      </a:cubicBezTo>
                      <a:lnTo>
                        <a:pt x="43965" y="31923"/>
                      </a:lnTo>
                      <a:cubicBezTo>
                        <a:pt x="43965" y="31923"/>
                        <a:pt x="43965" y="31890"/>
                        <a:pt x="43965" y="31890"/>
                      </a:cubicBezTo>
                      <a:cubicBezTo>
                        <a:pt x="43965" y="31857"/>
                        <a:pt x="43932" y="31823"/>
                        <a:pt x="43932" y="31790"/>
                      </a:cubicBezTo>
                      <a:lnTo>
                        <a:pt x="43865" y="31756"/>
                      </a:lnTo>
                      <a:cubicBezTo>
                        <a:pt x="43865" y="31756"/>
                        <a:pt x="43865" y="31723"/>
                        <a:pt x="43832" y="31723"/>
                      </a:cubicBezTo>
                      <a:cubicBezTo>
                        <a:pt x="43598" y="31556"/>
                        <a:pt x="43465" y="31289"/>
                        <a:pt x="43498" y="31023"/>
                      </a:cubicBezTo>
                      <a:cubicBezTo>
                        <a:pt x="43498" y="30355"/>
                        <a:pt x="43365" y="29722"/>
                        <a:pt x="43065" y="29155"/>
                      </a:cubicBezTo>
                      <a:cubicBezTo>
                        <a:pt x="42764" y="28654"/>
                        <a:pt x="42564" y="28354"/>
                        <a:pt x="42131" y="28354"/>
                      </a:cubicBezTo>
                      <a:cubicBezTo>
                        <a:pt x="41930" y="28354"/>
                        <a:pt x="41697" y="28421"/>
                        <a:pt x="41497" y="28521"/>
                      </a:cubicBezTo>
                      <a:lnTo>
                        <a:pt x="41430" y="28521"/>
                      </a:lnTo>
                      <a:cubicBezTo>
                        <a:pt x="41297" y="28487"/>
                        <a:pt x="41197" y="28487"/>
                        <a:pt x="41097" y="28421"/>
                      </a:cubicBezTo>
                      <a:cubicBezTo>
                        <a:pt x="40996" y="28387"/>
                        <a:pt x="40863" y="28354"/>
                        <a:pt x="40730" y="28354"/>
                      </a:cubicBezTo>
                      <a:cubicBezTo>
                        <a:pt x="40563" y="28354"/>
                        <a:pt x="40429" y="28454"/>
                        <a:pt x="40363" y="28621"/>
                      </a:cubicBezTo>
                      <a:cubicBezTo>
                        <a:pt x="40062" y="28754"/>
                        <a:pt x="39896" y="29055"/>
                        <a:pt x="39929" y="29388"/>
                      </a:cubicBezTo>
                      <a:cubicBezTo>
                        <a:pt x="39929" y="29722"/>
                        <a:pt x="39762" y="29888"/>
                        <a:pt x="39395" y="29888"/>
                      </a:cubicBezTo>
                      <a:cubicBezTo>
                        <a:pt x="39295" y="29888"/>
                        <a:pt x="39195" y="29955"/>
                        <a:pt x="39128" y="30022"/>
                      </a:cubicBezTo>
                      <a:cubicBezTo>
                        <a:pt x="39095" y="30189"/>
                        <a:pt x="38995" y="30289"/>
                        <a:pt x="38862" y="30389"/>
                      </a:cubicBezTo>
                      <a:cubicBezTo>
                        <a:pt x="38728" y="30456"/>
                        <a:pt x="38695" y="30589"/>
                        <a:pt x="38762" y="30722"/>
                      </a:cubicBezTo>
                      <a:cubicBezTo>
                        <a:pt x="38795" y="30822"/>
                        <a:pt x="38862" y="30923"/>
                        <a:pt x="38928" y="30989"/>
                      </a:cubicBezTo>
                      <a:cubicBezTo>
                        <a:pt x="39062" y="31089"/>
                        <a:pt x="39229" y="31156"/>
                        <a:pt x="39395" y="31189"/>
                      </a:cubicBezTo>
                      <a:cubicBezTo>
                        <a:pt x="39529" y="31189"/>
                        <a:pt x="39629" y="31223"/>
                        <a:pt x="39762" y="31256"/>
                      </a:cubicBezTo>
                      <a:lnTo>
                        <a:pt x="39896" y="31289"/>
                      </a:lnTo>
                      <a:cubicBezTo>
                        <a:pt x="40062" y="31323"/>
                        <a:pt x="40263" y="31356"/>
                        <a:pt x="40429" y="31356"/>
                      </a:cubicBezTo>
                      <a:lnTo>
                        <a:pt x="40796" y="31356"/>
                      </a:lnTo>
                      <a:cubicBezTo>
                        <a:pt x="41230" y="31356"/>
                        <a:pt x="41463" y="31523"/>
                        <a:pt x="41630" y="32023"/>
                      </a:cubicBezTo>
                      <a:cubicBezTo>
                        <a:pt x="41730" y="32290"/>
                        <a:pt x="41797" y="32557"/>
                        <a:pt x="41864" y="32824"/>
                      </a:cubicBezTo>
                      <a:cubicBezTo>
                        <a:pt x="41864" y="32924"/>
                        <a:pt x="41897" y="33024"/>
                        <a:pt x="41930" y="33124"/>
                      </a:cubicBezTo>
                      <a:lnTo>
                        <a:pt x="41930" y="33191"/>
                      </a:lnTo>
                      <a:lnTo>
                        <a:pt x="41830" y="33057"/>
                      </a:lnTo>
                      <a:cubicBezTo>
                        <a:pt x="41697" y="32924"/>
                        <a:pt x="41597" y="32724"/>
                        <a:pt x="41530" y="32557"/>
                      </a:cubicBezTo>
                      <a:cubicBezTo>
                        <a:pt x="41330" y="31823"/>
                        <a:pt x="41297" y="31656"/>
                        <a:pt x="40763" y="31656"/>
                      </a:cubicBezTo>
                      <a:lnTo>
                        <a:pt x="40229" y="31656"/>
                      </a:lnTo>
                      <a:cubicBezTo>
                        <a:pt x="40163" y="31656"/>
                        <a:pt x="40062" y="31690"/>
                        <a:pt x="39996" y="31756"/>
                      </a:cubicBezTo>
                      <a:lnTo>
                        <a:pt x="39562" y="31690"/>
                      </a:lnTo>
                      <a:cubicBezTo>
                        <a:pt x="38428" y="31623"/>
                        <a:pt x="38428" y="31623"/>
                        <a:pt x="38361" y="30456"/>
                      </a:cubicBezTo>
                      <a:lnTo>
                        <a:pt x="37828" y="30389"/>
                      </a:lnTo>
                      <a:cubicBezTo>
                        <a:pt x="37361" y="30222"/>
                        <a:pt x="37227" y="29855"/>
                        <a:pt x="37127" y="29488"/>
                      </a:cubicBezTo>
                      <a:cubicBezTo>
                        <a:pt x="37060" y="29255"/>
                        <a:pt x="36960" y="29055"/>
                        <a:pt x="36827" y="28888"/>
                      </a:cubicBezTo>
                      <a:cubicBezTo>
                        <a:pt x="36660" y="28621"/>
                        <a:pt x="36560" y="28321"/>
                        <a:pt x="36593" y="28020"/>
                      </a:cubicBezTo>
                      <a:cubicBezTo>
                        <a:pt x="36560" y="27887"/>
                        <a:pt x="36560" y="27720"/>
                        <a:pt x="36527" y="27587"/>
                      </a:cubicBezTo>
                      <a:cubicBezTo>
                        <a:pt x="36493" y="27520"/>
                        <a:pt x="36493" y="27453"/>
                        <a:pt x="36460" y="27387"/>
                      </a:cubicBezTo>
                      <a:cubicBezTo>
                        <a:pt x="36493" y="27253"/>
                        <a:pt x="36460" y="27086"/>
                        <a:pt x="36393" y="26986"/>
                      </a:cubicBezTo>
                      <a:cubicBezTo>
                        <a:pt x="36360" y="26886"/>
                        <a:pt x="36326" y="26820"/>
                        <a:pt x="36293" y="26753"/>
                      </a:cubicBezTo>
                      <a:cubicBezTo>
                        <a:pt x="36260" y="26553"/>
                        <a:pt x="36060" y="26419"/>
                        <a:pt x="35859" y="26419"/>
                      </a:cubicBezTo>
                      <a:lnTo>
                        <a:pt x="35526" y="26419"/>
                      </a:lnTo>
                      <a:cubicBezTo>
                        <a:pt x="35326" y="26419"/>
                        <a:pt x="35126" y="26386"/>
                        <a:pt x="34892" y="26319"/>
                      </a:cubicBezTo>
                      <a:cubicBezTo>
                        <a:pt x="34725" y="26319"/>
                        <a:pt x="34525" y="26353"/>
                        <a:pt x="34358" y="26386"/>
                      </a:cubicBezTo>
                      <a:cubicBezTo>
                        <a:pt x="34292" y="26419"/>
                        <a:pt x="34192" y="26419"/>
                        <a:pt x="34125" y="26419"/>
                      </a:cubicBezTo>
                      <a:cubicBezTo>
                        <a:pt x="33424" y="26353"/>
                        <a:pt x="32791" y="25886"/>
                        <a:pt x="32557" y="25218"/>
                      </a:cubicBezTo>
                      <a:lnTo>
                        <a:pt x="32957" y="24685"/>
                      </a:lnTo>
                      <a:cubicBezTo>
                        <a:pt x="33057" y="24618"/>
                        <a:pt x="33191" y="24551"/>
                        <a:pt x="33291" y="24518"/>
                      </a:cubicBezTo>
                      <a:cubicBezTo>
                        <a:pt x="33524" y="24418"/>
                        <a:pt x="33691" y="24284"/>
                        <a:pt x="33825" y="24084"/>
                      </a:cubicBezTo>
                      <a:cubicBezTo>
                        <a:pt x="33858" y="24051"/>
                        <a:pt x="33858" y="23984"/>
                        <a:pt x="33858" y="23951"/>
                      </a:cubicBezTo>
                      <a:cubicBezTo>
                        <a:pt x="33891" y="23651"/>
                        <a:pt x="33658" y="23584"/>
                        <a:pt x="33391" y="23517"/>
                      </a:cubicBezTo>
                      <a:cubicBezTo>
                        <a:pt x="33291" y="23451"/>
                        <a:pt x="33191" y="23417"/>
                        <a:pt x="33091" y="23350"/>
                      </a:cubicBezTo>
                      <a:cubicBezTo>
                        <a:pt x="33024" y="23317"/>
                        <a:pt x="32991" y="23284"/>
                        <a:pt x="32991" y="23250"/>
                      </a:cubicBezTo>
                      <a:cubicBezTo>
                        <a:pt x="32991" y="23217"/>
                        <a:pt x="33024" y="23184"/>
                        <a:pt x="33091" y="23117"/>
                      </a:cubicBezTo>
                      <a:cubicBezTo>
                        <a:pt x="33158" y="23084"/>
                        <a:pt x="33224" y="23050"/>
                        <a:pt x="33224" y="23017"/>
                      </a:cubicBezTo>
                      <a:lnTo>
                        <a:pt x="33424" y="22950"/>
                      </a:lnTo>
                      <a:lnTo>
                        <a:pt x="33691" y="22883"/>
                      </a:lnTo>
                      <a:lnTo>
                        <a:pt x="33825" y="22883"/>
                      </a:lnTo>
                      <a:cubicBezTo>
                        <a:pt x="33958" y="22883"/>
                        <a:pt x="34092" y="22883"/>
                        <a:pt x="34158" y="22783"/>
                      </a:cubicBezTo>
                      <a:cubicBezTo>
                        <a:pt x="34192" y="22683"/>
                        <a:pt x="34158" y="22583"/>
                        <a:pt x="34058" y="22383"/>
                      </a:cubicBezTo>
                      <a:lnTo>
                        <a:pt x="33925" y="22150"/>
                      </a:lnTo>
                      <a:cubicBezTo>
                        <a:pt x="33925" y="22083"/>
                        <a:pt x="33925" y="22016"/>
                        <a:pt x="33925" y="21949"/>
                      </a:cubicBezTo>
                      <a:cubicBezTo>
                        <a:pt x="33958" y="21749"/>
                        <a:pt x="33891" y="21549"/>
                        <a:pt x="33791" y="21416"/>
                      </a:cubicBezTo>
                      <a:lnTo>
                        <a:pt x="33791" y="21216"/>
                      </a:lnTo>
                      <a:cubicBezTo>
                        <a:pt x="33658" y="20682"/>
                        <a:pt x="33224" y="20582"/>
                        <a:pt x="32757" y="20482"/>
                      </a:cubicBezTo>
                      <a:lnTo>
                        <a:pt x="32424" y="20382"/>
                      </a:lnTo>
                      <a:lnTo>
                        <a:pt x="32157" y="20315"/>
                      </a:lnTo>
                      <a:cubicBezTo>
                        <a:pt x="32157" y="20248"/>
                        <a:pt x="32224" y="20182"/>
                        <a:pt x="32290" y="20182"/>
                      </a:cubicBezTo>
                      <a:lnTo>
                        <a:pt x="32557" y="20182"/>
                      </a:lnTo>
                      <a:cubicBezTo>
                        <a:pt x="32657" y="20182"/>
                        <a:pt x="32724" y="20148"/>
                        <a:pt x="32791" y="20115"/>
                      </a:cubicBezTo>
                      <a:lnTo>
                        <a:pt x="32824" y="20081"/>
                      </a:lnTo>
                      <a:cubicBezTo>
                        <a:pt x="32824" y="20081"/>
                        <a:pt x="32891" y="20048"/>
                        <a:pt x="32891" y="20015"/>
                      </a:cubicBezTo>
                      <a:cubicBezTo>
                        <a:pt x="32891" y="20015"/>
                        <a:pt x="32891" y="19981"/>
                        <a:pt x="32891" y="19948"/>
                      </a:cubicBezTo>
                      <a:lnTo>
                        <a:pt x="32891" y="19915"/>
                      </a:lnTo>
                      <a:cubicBezTo>
                        <a:pt x="32891" y="19881"/>
                        <a:pt x="32891" y="19815"/>
                        <a:pt x="32891" y="19781"/>
                      </a:cubicBezTo>
                      <a:cubicBezTo>
                        <a:pt x="32891" y="19781"/>
                        <a:pt x="32891" y="19748"/>
                        <a:pt x="32891" y="19748"/>
                      </a:cubicBezTo>
                      <a:cubicBezTo>
                        <a:pt x="32891" y="19715"/>
                        <a:pt x="32891" y="19681"/>
                        <a:pt x="32891" y="19681"/>
                      </a:cubicBezTo>
                      <a:cubicBezTo>
                        <a:pt x="32824" y="19481"/>
                        <a:pt x="32757" y="19281"/>
                        <a:pt x="32724" y="19081"/>
                      </a:cubicBezTo>
                      <a:cubicBezTo>
                        <a:pt x="32691" y="18881"/>
                        <a:pt x="32624" y="18680"/>
                        <a:pt x="32557" y="18514"/>
                      </a:cubicBezTo>
                      <a:lnTo>
                        <a:pt x="32557" y="18447"/>
                      </a:lnTo>
                      <a:cubicBezTo>
                        <a:pt x="32457" y="18314"/>
                        <a:pt x="32390" y="18113"/>
                        <a:pt x="32224" y="18113"/>
                      </a:cubicBezTo>
                      <a:cubicBezTo>
                        <a:pt x="32157" y="18113"/>
                        <a:pt x="32123" y="18147"/>
                        <a:pt x="32057" y="18147"/>
                      </a:cubicBezTo>
                      <a:cubicBezTo>
                        <a:pt x="31790" y="18213"/>
                        <a:pt x="31656" y="18514"/>
                        <a:pt x="31790" y="18781"/>
                      </a:cubicBezTo>
                      <a:lnTo>
                        <a:pt x="31823" y="18881"/>
                      </a:lnTo>
                      <a:cubicBezTo>
                        <a:pt x="31923" y="19047"/>
                        <a:pt x="31957" y="19281"/>
                        <a:pt x="31890" y="19481"/>
                      </a:cubicBezTo>
                      <a:cubicBezTo>
                        <a:pt x="31890" y="19514"/>
                        <a:pt x="31857" y="19548"/>
                        <a:pt x="31857" y="19581"/>
                      </a:cubicBezTo>
                      <a:cubicBezTo>
                        <a:pt x="31823" y="19614"/>
                        <a:pt x="31790" y="19648"/>
                        <a:pt x="31723" y="19681"/>
                      </a:cubicBezTo>
                      <a:cubicBezTo>
                        <a:pt x="31723" y="19648"/>
                        <a:pt x="31723" y="19581"/>
                        <a:pt x="31690" y="19581"/>
                      </a:cubicBezTo>
                      <a:lnTo>
                        <a:pt x="31656" y="19581"/>
                      </a:lnTo>
                      <a:cubicBezTo>
                        <a:pt x="31640" y="19564"/>
                        <a:pt x="31631" y="19556"/>
                        <a:pt x="31623" y="19556"/>
                      </a:cubicBezTo>
                      <a:cubicBezTo>
                        <a:pt x="31615" y="19556"/>
                        <a:pt x="31606" y="19564"/>
                        <a:pt x="31590" y="19581"/>
                      </a:cubicBezTo>
                      <a:cubicBezTo>
                        <a:pt x="31523" y="19581"/>
                        <a:pt x="31456" y="19614"/>
                        <a:pt x="31390" y="19648"/>
                      </a:cubicBezTo>
                      <a:cubicBezTo>
                        <a:pt x="31390" y="19648"/>
                        <a:pt x="31356" y="19681"/>
                        <a:pt x="31323" y="19715"/>
                      </a:cubicBezTo>
                      <a:cubicBezTo>
                        <a:pt x="31323" y="19715"/>
                        <a:pt x="31290" y="19715"/>
                        <a:pt x="31290" y="19748"/>
                      </a:cubicBezTo>
                      <a:cubicBezTo>
                        <a:pt x="31256" y="19815"/>
                        <a:pt x="31290" y="19815"/>
                        <a:pt x="31290" y="19815"/>
                      </a:cubicBezTo>
                      <a:cubicBezTo>
                        <a:pt x="31223" y="19848"/>
                        <a:pt x="31156" y="19915"/>
                        <a:pt x="31089" y="19948"/>
                      </a:cubicBezTo>
                      <a:lnTo>
                        <a:pt x="31023" y="19981"/>
                      </a:lnTo>
                      <a:cubicBezTo>
                        <a:pt x="31089" y="19915"/>
                        <a:pt x="31089" y="19815"/>
                        <a:pt x="31023" y="19748"/>
                      </a:cubicBezTo>
                      <a:cubicBezTo>
                        <a:pt x="31123" y="19715"/>
                        <a:pt x="31156" y="19614"/>
                        <a:pt x="31189" y="19548"/>
                      </a:cubicBezTo>
                      <a:cubicBezTo>
                        <a:pt x="31189" y="19514"/>
                        <a:pt x="31223" y="19514"/>
                        <a:pt x="31223" y="19481"/>
                      </a:cubicBezTo>
                      <a:lnTo>
                        <a:pt x="31223" y="19448"/>
                      </a:lnTo>
                      <a:cubicBezTo>
                        <a:pt x="31256" y="19481"/>
                        <a:pt x="31323" y="19481"/>
                        <a:pt x="31356" y="19481"/>
                      </a:cubicBezTo>
                      <a:cubicBezTo>
                        <a:pt x="31456" y="19481"/>
                        <a:pt x="31523" y="19414"/>
                        <a:pt x="31590" y="19248"/>
                      </a:cubicBezTo>
                      <a:cubicBezTo>
                        <a:pt x="31490" y="18714"/>
                        <a:pt x="31123" y="18314"/>
                        <a:pt x="30622" y="18180"/>
                      </a:cubicBezTo>
                      <a:cubicBezTo>
                        <a:pt x="30589" y="18147"/>
                        <a:pt x="30556" y="18147"/>
                        <a:pt x="30489" y="18147"/>
                      </a:cubicBezTo>
                      <a:lnTo>
                        <a:pt x="30356" y="17880"/>
                      </a:lnTo>
                      <a:cubicBezTo>
                        <a:pt x="30255" y="17680"/>
                        <a:pt x="30089" y="17580"/>
                        <a:pt x="29889" y="17580"/>
                      </a:cubicBezTo>
                      <a:cubicBezTo>
                        <a:pt x="29822" y="17580"/>
                        <a:pt x="29755" y="17580"/>
                        <a:pt x="29688" y="17613"/>
                      </a:cubicBezTo>
                      <a:cubicBezTo>
                        <a:pt x="29622" y="17646"/>
                        <a:pt x="29522" y="17646"/>
                        <a:pt x="29455" y="17646"/>
                      </a:cubicBezTo>
                      <a:cubicBezTo>
                        <a:pt x="29221" y="17646"/>
                        <a:pt x="29121" y="17480"/>
                        <a:pt x="29055" y="17146"/>
                      </a:cubicBezTo>
                      <a:lnTo>
                        <a:pt x="29055" y="17013"/>
                      </a:lnTo>
                      <a:cubicBezTo>
                        <a:pt x="29088" y="16879"/>
                        <a:pt x="29021" y="16746"/>
                        <a:pt x="28955" y="16646"/>
                      </a:cubicBezTo>
                      <a:cubicBezTo>
                        <a:pt x="28821" y="16412"/>
                        <a:pt x="28654" y="16245"/>
                        <a:pt x="28421" y="16145"/>
                      </a:cubicBezTo>
                      <a:cubicBezTo>
                        <a:pt x="28321" y="16079"/>
                        <a:pt x="28154" y="16045"/>
                        <a:pt x="28021" y="16045"/>
                      </a:cubicBezTo>
                      <a:lnTo>
                        <a:pt x="27920" y="16045"/>
                      </a:lnTo>
                      <a:cubicBezTo>
                        <a:pt x="27854" y="16045"/>
                        <a:pt x="27787" y="16045"/>
                        <a:pt x="27720" y="16079"/>
                      </a:cubicBezTo>
                      <a:cubicBezTo>
                        <a:pt x="27687" y="16079"/>
                        <a:pt x="27654" y="16112"/>
                        <a:pt x="27654" y="16112"/>
                      </a:cubicBezTo>
                      <a:lnTo>
                        <a:pt x="27387" y="16012"/>
                      </a:lnTo>
                      <a:lnTo>
                        <a:pt x="27120" y="15878"/>
                      </a:lnTo>
                      <a:cubicBezTo>
                        <a:pt x="27087" y="15878"/>
                        <a:pt x="27053" y="15912"/>
                        <a:pt x="27020" y="15945"/>
                      </a:cubicBezTo>
                      <a:cubicBezTo>
                        <a:pt x="26920" y="15945"/>
                        <a:pt x="26853" y="15978"/>
                        <a:pt x="26786" y="16045"/>
                      </a:cubicBezTo>
                      <a:cubicBezTo>
                        <a:pt x="26720" y="16112"/>
                        <a:pt x="26653" y="16179"/>
                        <a:pt x="26553" y="16179"/>
                      </a:cubicBezTo>
                      <a:lnTo>
                        <a:pt x="26453" y="16179"/>
                      </a:lnTo>
                      <a:cubicBezTo>
                        <a:pt x="26453" y="16145"/>
                        <a:pt x="26453" y="16112"/>
                        <a:pt x="26453" y="16079"/>
                      </a:cubicBezTo>
                      <a:lnTo>
                        <a:pt x="26286" y="16012"/>
                      </a:lnTo>
                      <a:lnTo>
                        <a:pt x="26119" y="15978"/>
                      </a:lnTo>
                      <a:lnTo>
                        <a:pt x="26119" y="15878"/>
                      </a:lnTo>
                      <a:cubicBezTo>
                        <a:pt x="26119" y="15612"/>
                        <a:pt x="26086" y="15345"/>
                        <a:pt x="26052" y="15111"/>
                      </a:cubicBezTo>
                      <a:cubicBezTo>
                        <a:pt x="26086" y="15078"/>
                        <a:pt x="26086" y="15078"/>
                        <a:pt x="26052" y="15044"/>
                      </a:cubicBezTo>
                      <a:cubicBezTo>
                        <a:pt x="26052" y="14978"/>
                        <a:pt x="26052" y="14878"/>
                        <a:pt x="26052" y="14811"/>
                      </a:cubicBezTo>
                      <a:lnTo>
                        <a:pt x="25886" y="14544"/>
                      </a:lnTo>
                      <a:lnTo>
                        <a:pt x="25786" y="14511"/>
                      </a:lnTo>
                      <a:cubicBezTo>
                        <a:pt x="25752" y="14477"/>
                        <a:pt x="25752" y="14411"/>
                        <a:pt x="25786" y="14377"/>
                      </a:cubicBezTo>
                      <a:cubicBezTo>
                        <a:pt x="25819" y="14277"/>
                        <a:pt x="25786" y="14177"/>
                        <a:pt x="25752" y="14077"/>
                      </a:cubicBezTo>
                      <a:cubicBezTo>
                        <a:pt x="25652" y="14010"/>
                        <a:pt x="25552" y="13977"/>
                        <a:pt x="25452" y="13977"/>
                      </a:cubicBezTo>
                      <a:cubicBezTo>
                        <a:pt x="25185" y="14144"/>
                        <a:pt x="24918" y="14211"/>
                        <a:pt x="24618" y="14211"/>
                      </a:cubicBezTo>
                      <a:cubicBezTo>
                        <a:pt x="24118" y="14177"/>
                        <a:pt x="23651" y="13944"/>
                        <a:pt x="23317" y="13543"/>
                      </a:cubicBezTo>
                      <a:cubicBezTo>
                        <a:pt x="23250" y="13477"/>
                        <a:pt x="23150" y="13410"/>
                        <a:pt x="23050" y="13343"/>
                      </a:cubicBezTo>
                      <a:lnTo>
                        <a:pt x="22950" y="13243"/>
                      </a:lnTo>
                      <a:cubicBezTo>
                        <a:pt x="22850" y="13110"/>
                        <a:pt x="22683" y="13043"/>
                        <a:pt x="22517" y="13043"/>
                      </a:cubicBezTo>
                      <a:cubicBezTo>
                        <a:pt x="22316" y="13043"/>
                        <a:pt x="22183" y="13243"/>
                        <a:pt x="22050" y="13443"/>
                      </a:cubicBezTo>
                      <a:lnTo>
                        <a:pt x="21950" y="13577"/>
                      </a:lnTo>
                      <a:lnTo>
                        <a:pt x="21916" y="13944"/>
                      </a:lnTo>
                      <a:cubicBezTo>
                        <a:pt x="21849" y="13977"/>
                        <a:pt x="21749" y="14010"/>
                        <a:pt x="21649" y="14010"/>
                      </a:cubicBezTo>
                      <a:cubicBezTo>
                        <a:pt x="21483" y="13977"/>
                        <a:pt x="21316" y="13944"/>
                        <a:pt x="21182" y="13877"/>
                      </a:cubicBezTo>
                      <a:lnTo>
                        <a:pt x="21116" y="13844"/>
                      </a:lnTo>
                      <a:cubicBezTo>
                        <a:pt x="21116" y="13810"/>
                        <a:pt x="21082" y="13777"/>
                        <a:pt x="21049" y="13744"/>
                      </a:cubicBezTo>
                      <a:lnTo>
                        <a:pt x="21016" y="13677"/>
                      </a:lnTo>
                      <a:cubicBezTo>
                        <a:pt x="20915" y="13577"/>
                        <a:pt x="20815" y="13477"/>
                        <a:pt x="20682" y="13410"/>
                      </a:cubicBezTo>
                      <a:cubicBezTo>
                        <a:pt x="20582" y="13277"/>
                        <a:pt x="20515" y="13110"/>
                        <a:pt x="20482" y="12943"/>
                      </a:cubicBezTo>
                      <a:cubicBezTo>
                        <a:pt x="20482" y="12776"/>
                        <a:pt x="20415" y="12576"/>
                        <a:pt x="20282" y="12443"/>
                      </a:cubicBezTo>
                      <a:lnTo>
                        <a:pt x="19981" y="11809"/>
                      </a:lnTo>
                      <a:cubicBezTo>
                        <a:pt x="19915" y="11642"/>
                        <a:pt x="19781" y="11542"/>
                        <a:pt x="19648" y="11475"/>
                      </a:cubicBezTo>
                      <a:cubicBezTo>
                        <a:pt x="19481" y="11409"/>
                        <a:pt x="19381" y="11308"/>
                        <a:pt x="19281" y="11175"/>
                      </a:cubicBezTo>
                      <a:cubicBezTo>
                        <a:pt x="19047" y="10708"/>
                        <a:pt x="18647" y="10374"/>
                        <a:pt x="18180" y="10208"/>
                      </a:cubicBezTo>
                      <a:lnTo>
                        <a:pt x="15245" y="7939"/>
                      </a:lnTo>
                      <a:cubicBezTo>
                        <a:pt x="15178" y="7906"/>
                        <a:pt x="15111" y="7873"/>
                        <a:pt x="15045" y="7839"/>
                      </a:cubicBezTo>
                      <a:lnTo>
                        <a:pt x="14978" y="7873"/>
                      </a:lnTo>
                      <a:cubicBezTo>
                        <a:pt x="14878" y="7839"/>
                        <a:pt x="14811" y="7839"/>
                        <a:pt x="14711" y="7839"/>
                      </a:cubicBezTo>
                      <a:lnTo>
                        <a:pt x="14611" y="7839"/>
                      </a:lnTo>
                      <a:cubicBezTo>
                        <a:pt x="14377" y="7372"/>
                        <a:pt x="13977" y="7039"/>
                        <a:pt x="13510" y="6872"/>
                      </a:cubicBezTo>
                      <a:lnTo>
                        <a:pt x="13277" y="6772"/>
                      </a:lnTo>
                      <a:lnTo>
                        <a:pt x="13010" y="6438"/>
                      </a:lnTo>
                      <a:cubicBezTo>
                        <a:pt x="12943" y="6305"/>
                        <a:pt x="12810" y="6171"/>
                        <a:pt x="12676" y="6071"/>
                      </a:cubicBezTo>
                      <a:cubicBezTo>
                        <a:pt x="12543" y="6005"/>
                        <a:pt x="12409" y="5871"/>
                        <a:pt x="12343" y="5738"/>
                      </a:cubicBezTo>
                      <a:lnTo>
                        <a:pt x="12343" y="5338"/>
                      </a:lnTo>
                      <a:cubicBezTo>
                        <a:pt x="12376" y="4837"/>
                        <a:pt x="12009" y="4670"/>
                        <a:pt x="11642" y="4537"/>
                      </a:cubicBezTo>
                      <a:lnTo>
                        <a:pt x="11575" y="4504"/>
                      </a:lnTo>
                      <a:lnTo>
                        <a:pt x="11509" y="4504"/>
                      </a:lnTo>
                      <a:cubicBezTo>
                        <a:pt x="11475" y="4504"/>
                        <a:pt x="11409" y="4470"/>
                        <a:pt x="11409" y="4437"/>
                      </a:cubicBezTo>
                      <a:lnTo>
                        <a:pt x="11375" y="4370"/>
                      </a:lnTo>
                      <a:cubicBezTo>
                        <a:pt x="11075" y="3470"/>
                        <a:pt x="10775" y="2569"/>
                        <a:pt x="9674" y="2235"/>
                      </a:cubicBezTo>
                      <a:cubicBezTo>
                        <a:pt x="9641" y="2235"/>
                        <a:pt x="9607" y="2135"/>
                        <a:pt x="9574" y="2069"/>
                      </a:cubicBezTo>
                      <a:cubicBezTo>
                        <a:pt x="9541" y="2002"/>
                        <a:pt x="9507" y="1935"/>
                        <a:pt x="9474" y="1902"/>
                      </a:cubicBezTo>
                      <a:lnTo>
                        <a:pt x="9374" y="1802"/>
                      </a:lnTo>
                      <a:cubicBezTo>
                        <a:pt x="9274" y="1668"/>
                        <a:pt x="9140" y="1535"/>
                        <a:pt x="8974" y="1535"/>
                      </a:cubicBezTo>
                      <a:cubicBezTo>
                        <a:pt x="8940" y="1535"/>
                        <a:pt x="8907" y="1568"/>
                        <a:pt x="8907" y="1568"/>
                      </a:cubicBezTo>
                      <a:cubicBezTo>
                        <a:pt x="8807" y="1602"/>
                        <a:pt x="8707" y="1635"/>
                        <a:pt x="8640" y="1735"/>
                      </a:cubicBezTo>
                      <a:cubicBezTo>
                        <a:pt x="8540" y="1802"/>
                        <a:pt x="8440" y="1835"/>
                        <a:pt x="8306" y="1835"/>
                      </a:cubicBezTo>
                      <a:cubicBezTo>
                        <a:pt x="8140" y="1835"/>
                        <a:pt x="7940" y="1802"/>
                        <a:pt x="7773" y="1702"/>
                      </a:cubicBezTo>
                      <a:cubicBezTo>
                        <a:pt x="7439" y="1568"/>
                        <a:pt x="7072" y="1501"/>
                        <a:pt x="6705" y="1501"/>
                      </a:cubicBezTo>
                      <a:cubicBezTo>
                        <a:pt x="6438" y="1501"/>
                        <a:pt x="6172" y="1535"/>
                        <a:pt x="5938" y="1602"/>
                      </a:cubicBezTo>
                      <a:cubicBezTo>
                        <a:pt x="5438" y="1735"/>
                        <a:pt x="4904" y="1802"/>
                        <a:pt x="4370" y="1802"/>
                      </a:cubicBezTo>
                      <a:lnTo>
                        <a:pt x="4304" y="1802"/>
                      </a:lnTo>
                      <a:lnTo>
                        <a:pt x="3303" y="1235"/>
                      </a:lnTo>
                      <a:cubicBezTo>
                        <a:pt x="2903" y="634"/>
                        <a:pt x="2302" y="201"/>
                        <a:pt x="1602"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4" name="Google Shape;543;p17">
                  <a:extLst>
                    <a:ext uri="{FF2B5EF4-FFF2-40B4-BE49-F238E27FC236}">
                      <a16:creationId xmlns:a16="http://schemas.microsoft.com/office/drawing/2014/main" id="{DBDFAB51-EF4B-0442-A42A-FEE8223CFE66}"/>
                    </a:ext>
                  </a:extLst>
                </p:cNvPr>
                <p:cNvSpPr/>
                <p:nvPr/>
              </p:nvSpPr>
              <p:spPr>
                <a:xfrm>
                  <a:off x="3197263" y="2493200"/>
                  <a:ext cx="79250" cy="92600"/>
                </a:xfrm>
                <a:custGeom>
                  <a:avLst/>
                  <a:gdLst/>
                  <a:ahLst/>
                  <a:cxnLst/>
                  <a:rect l="l" t="t" r="r" b="b"/>
                  <a:pathLst>
                    <a:path w="3170" h="3704" extrusionOk="0">
                      <a:moveTo>
                        <a:pt x="1135" y="1"/>
                      </a:moveTo>
                      <a:cubicBezTo>
                        <a:pt x="1101" y="1"/>
                        <a:pt x="1068" y="34"/>
                        <a:pt x="1035" y="68"/>
                      </a:cubicBezTo>
                      <a:cubicBezTo>
                        <a:pt x="968" y="101"/>
                        <a:pt x="935" y="168"/>
                        <a:pt x="935" y="234"/>
                      </a:cubicBezTo>
                      <a:cubicBezTo>
                        <a:pt x="935" y="301"/>
                        <a:pt x="935" y="401"/>
                        <a:pt x="1001" y="434"/>
                      </a:cubicBezTo>
                      <a:cubicBezTo>
                        <a:pt x="1235" y="668"/>
                        <a:pt x="1101" y="835"/>
                        <a:pt x="935" y="1002"/>
                      </a:cubicBezTo>
                      <a:cubicBezTo>
                        <a:pt x="768" y="1202"/>
                        <a:pt x="701" y="1469"/>
                        <a:pt x="701" y="1735"/>
                      </a:cubicBezTo>
                      <a:cubicBezTo>
                        <a:pt x="634" y="1869"/>
                        <a:pt x="701" y="1969"/>
                        <a:pt x="801" y="2102"/>
                      </a:cubicBezTo>
                      <a:cubicBezTo>
                        <a:pt x="834" y="2169"/>
                        <a:pt x="901" y="2236"/>
                        <a:pt x="935" y="2302"/>
                      </a:cubicBezTo>
                      <a:cubicBezTo>
                        <a:pt x="935" y="2336"/>
                        <a:pt x="935" y="2336"/>
                        <a:pt x="935" y="2336"/>
                      </a:cubicBezTo>
                      <a:lnTo>
                        <a:pt x="734" y="2336"/>
                      </a:lnTo>
                      <a:cubicBezTo>
                        <a:pt x="701" y="2336"/>
                        <a:pt x="668" y="2336"/>
                        <a:pt x="601" y="2369"/>
                      </a:cubicBezTo>
                      <a:lnTo>
                        <a:pt x="534" y="2369"/>
                      </a:lnTo>
                      <a:cubicBezTo>
                        <a:pt x="501" y="2369"/>
                        <a:pt x="468" y="2403"/>
                        <a:pt x="434" y="2403"/>
                      </a:cubicBezTo>
                      <a:cubicBezTo>
                        <a:pt x="401" y="2436"/>
                        <a:pt x="367" y="2436"/>
                        <a:pt x="334" y="2469"/>
                      </a:cubicBezTo>
                      <a:cubicBezTo>
                        <a:pt x="301" y="2503"/>
                        <a:pt x="234" y="2536"/>
                        <a:pt x="201" y="2569"/>
                      </a:cubicBezTo>
                      <a:lnTo>
                        <a:pt x="167" y="2636"/>
                      </a:lnTo>
                      <a:cubicBezTo>
                        <a:pt x="134" y="2703"/>
                        <a:pt x="101" y="2769"/>
                        <a:pt x="67" y="2836"/>
                      </a:cubicBezTo>
                      <a:cubicBezTo>
                        <a:pt x="67" y="2870"/>
                        <a:pt x="67" y="2870"/>
                        <a:pt x="67" y="2903"/>
                      </a:cubicBezTo>
                      <a:cubicBezTo>
                        <a:pt x="67" y="2936"/>
                        <a:pt x="34" y="2970"/>
                        <a:pt x="34" y="3036"/>
                      </a:cubicBezTo>
                      <a:cubicBezTo>
                        <a:pt x="1" y="3270"/>
                        <a:pt x="167" y="3270"/>
                        <a:pt x="367" y="3303"/>
                      </a:cubicBezTo>
                      <a:cubicBezTo>
                        <a:pt x="468" y="3303"/>
                        <a:pt x="568" y="3370"/>
                        <a:pt x="668" y="3437"/>
                      </a:cubicBezTo>
                      <a:cubicBezTo>
                        <a:pt x="701" y="3470"/>
                        <a:pt x="701" y="3470"/>
                        <a:pt x="734" y="3470"/>
                      </a:cubicBezTo>
                      <a:cubicBezTo>
                        <a:pt x="801" y="3503"/>
                        <a:pt x="834" y="3537"/>
                        <a:pt x="901" y="3570"/>
                      </a:cubicBezTo>
                      <a:cubicBezTo>
                        <a:pt x="968" y="3637"/>
                        <a:pt x="1068" y="3703"/>
                        <a:pt x="1201" y="3703"/>
                      </a:cubicBezTo>
                      <a:cubicBezTo>
                        <a:pt x="1268" y="3703"/>
                        <a:pt x="1368" y="3670"/>
                        <a:pt x="1435" y="3603"/>
                      </a:cubicBezTo>
                      <a:lnTo>
                        <a:pt x="1502" y="3537"/>
                      </a:lnTo>
                      <a:cubicBezTo>
                        <a:pt x="1702" y="3337"/>
                        <a:pt x="1902" y="3136"/>
                        <a:pt x="1735" y="2769"/>
                      </a:cubicBezTo>
                      <a:cubicBezTo>
                        <a:pt x="1668" y="2636"/>
                        <a:pt x="1668" y="2503"/>
                        <a:pt x="1735" y="2369"/>
                      </a:cubicBezTo>
                      <a:cubicBezTo>
                        <a:pt x="1802" y="2302"/>
                        <a:pt x="1902" y="2269"/>
                        <a:pt x="2002" y="2269"/>
                      </a:cubicBezTo>
                      <a:cubicBezTo>
                        <a:pt x="2102" y="2269"/>
                        <a:pt x="2202" y="2302"/>
                        <a:pt x="2269" y="2302"/>
                      </a:cubicBezTo>
                      <a:cubicBezTo>
                        <a:pt x="2369" y="2336"/>
                        <a:pt x="2469" y="2403"/>
                        <a:pt x="2569" y="2436"/>
                      </a:cubicBezTo>
                      <a:cubicBezTo>
                        <a:pt x="2702" y="2536"/>
                        <a:pt x="2869" y="2569"/>
                        <a:pt x="3036" y="2569"/>
                      </a:cubicBezTo>
                      <a:cubicBezTo>
                        <a:pt x="3053" y="2586"/>
                        <a:pt x="3069" y="2594"/>
                        <a:pt x="3086" y="2594"/>
                      </a:cubicBezTo>
                      <a:cubicBezTo>
                        <a:pt x="3103" y="2594"/>
                        <a:pt x="3119" y="2586"/>
                        <a:pt x="3136" y="2569"/>
                      </a:cubicBezTo>
                      <a:cubicBezTo>
                        <a:pt x="3169" y="2369"/>
                        <a:pt x="3136" y="2136"/>
                        <a:pt x="3036" y="1936"/>
                      </a:cubicBezTo>
                      <a:cubicBezTo>
                        <a:pt x="3003" y="1902"/>
                        <a:pt x="2969" y="1869"/>
                        <a:pt x="2936" y="1869"/>
                      </a:cubicBezTo>
                      <a:lnTo>
                        <a:pt x="2903" y="1835"/>
                      </a:lnTo>
                      <a:cubicBezTo>
                        <a:pt x="2803" y="1802"/>
                        <a:pt x="2702" y="1769"/>
                        <a:pt x="2602" y="1735"/>
                      </a:cubicBezTo>
                      <a:cubicBezTo>
                        <a:pt x="2302" y="1669"/>
                        <a:pt x="2269" y="1435"/>
                        <a:pt x="2235" y="1168"/>
                      </a:cubicBezTo>
                      <a:cubicBezTo>
                        <a:pt x="2169" y="668"/>
                        <a:pt x="1835" y="268"/>
                        <a:pt x="1368" y="68"/>
                      </a:cubicBezTo>
                      <a:cubicBezTo>
                        <a:pt x="1301" y="34"/>
                        <a:pt x="1235" y="1"/>
                        <a:pt x="1135"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5" name="Google Shape;544;p17">
                  <a:extLst>
                    <a:ext uri="{FF2B5EF4-FFF2-40B4-BE49-F238E27FC236}">
                      <a16:creationId xmlns:a16="http://schemas.microsoft.com/office/drawing/2014/main" id="{13C177C3-E7DF-12DE-D47A-4E8EB857C20B}"/>
                    </a:ext>
                  </a:extLst>
                </p:cNvPr>
                <p:cNvSpPr/>
                <p:nvPr/>
              </p:nvSpPr>
              <p:spPr>
                <a:xfrm>
                  <a:off x="3158913" y="2396475"/>
                  <a:ext cx="90075" cy="52550"/>
                </a:xfrm>
                <a:custGeom>
                  <a:avLst/>
                  <a:gdLst/>
                  <a:ahLst/>
                  <a:cxnLst/>
                  <a:rect l="l" t="t" r="r" b="b"/>
                  <a:pathLst>
                    <a:path w="3603" h="2102" extrusionOk="0">
                      <a:moveTo>
                        <a:pt x="1201" y="0"/>
                      </a:moveTo>
                      <a:cubicBezTo>
                        <a:pt x="967" y="0"/>
                        <a:pt x="767" y="67"/>
                        <a:pt x="634" y="234"/>
                      </a:cubicBezTo>
                      <a:cubicBezTo>
                        <a:pt x="601" y="367"/>
                        <a:pt x="467" y="367"/>
                        <a:pt x="367" y="367"/>
                      </a:cubicBezTo>
                      <a:cubicBezTo>
                        <a:pt x="234" y="401"/>
                        <a:pt x="134" y="367"/>
                        <a:pt x="67" y="534"/>
                      </a:cubicBezTo>
                      <a:cubicBezTo>
                        <a:pt x="33" y="601"/>
                        <a:pt x="0" y="668"/>
                        <a:pt x="33" y="768"/>
                      </a:cubicBezTo>
                      <a:cubicBezTo>
                        <a:pt x="67" y="868"/>
                        <a:pt x="167" y="934"/>
                        <a:pt x="267" y="968"/>
                      </a:cubicBezTo>
                      <a:lnTo>
                        <a:pt x="334" y="1034"/>
                      </a:lnTo>
                      <a:cubicBezTo>
                        <a:pt x="767" y="1235"/>
                        <a:pt x="1134" y="1602"/>
                        <a:pt x="1334" y="2102"/>
                      </a:cubicBezTo>
                      <a:cubicBezTo>
                        <a:pt x="1701" y="2102"/>
                        <a:pt x="2035" y="1835"/>
                        <a:pt x="2135" y="1468"/>
                      </a:cubicBezTo>
                      <a:lnTo>
                        <a:pt x="2135" y="1435"/>
                      </a:lnTo>
                      <a:cubicBezTo>
                        <a:pt x="2202" y="1468"/>
                        <a:pt x="2268" y="1535"/>
                        <a:pt x="2302" y="1602"/>
                      </a:cubicBezTo>
                      <a:cubicBezTo>
                        <a:pt x="2368" y="1702"/>
                        <a:pt x="2502" y="1768"/>
                        <a:pt x="2635" y="1768"/>
                      </a:cubicBezTo>
                      <a:lnTo>
                        <a:pt x="2869" y="1768"/>
                      </a:lnTo>
                      <a:cubicBezTo>
                        <a:pt x="3436" y="1768"/>
                        <a:pt x="3536" y="1535"/>
                        <a:pt x="3603" y="668"/>
                      </a:cubicBezTo>
                      <a:cubicBezTo>
                        <a:pt x="3503" y="501"/>
                        <a:pt x="3369" y="334"/>
                        <a:pt x="3169" y="234"/>
                      </a:cubicBezTo>
                      <a:cubicBezTo>
                        <a:pt x="3024" y="118"/>
                        <a:pt x="2804" y="27"/>
                        <a:pt x="2595" y="27"/>
                      </a:cubicBezTo>
                      <a:cubicBezTo>
                        <a:pt x="2564" y="27"/>
                        <a:pt x="2533" y="29"/>
                        <a:pt x="2502" y="34"/>
                      </a:cubicBezTo>
                      <a:lnTo>
                        <a:pt x="1468" y="34"/>
                      </a:lnTo>
                      <a:cubicBezTo>
                        <a:pt x="1368" y="0"/>
                        <a:pt x="1268" y="0"/>
                        <a:pt x="12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6" name="Google Shape;545;p17">
                  <a:extLst>
                    <a:ext uri="{FF2B5EF4-FFF2-40B4-BE49-F238E27FC236}">
                      <a16:creationId xmlns:a16="http://schemas.microsoft.com/office/drawing/2014/main" id="{411916BC-F1BE-9ACF-BBF7-67B0570A941C}"/>
                    </a:ext>
                  </a:extLst>
                </p:cNvPr>
                <p:cNvSpPr/>
                <p:nvPr/>
              </p:nvSpPr>
              <p:spPr>
                <a:xfrm>
                  <a:off x="3337363" y="2213000"/>
                  <a:ext cx="25875" cy="30050"/>
                </a:xfrm>
                <a:custGeom>
                  <a:avLst/>
                  <a:gdLst/>
                  <a:ahLst/>
                  <a:cxnLst/>
                  <a:rect l="l" t="t" r="r" b="b"/>
                  <a:pathLst>
                    <a:path w="1035" h="1202" extrusionOk="0">
                      <a:moveTo>
                        <a:pt x="401" y="1"/>
                      </a:moveTo>
                      <a:cubicBezTo>
                        <a:pt x="134" y="168"/>
                        <a:pt x="1" y="434"/>
                        <a:pt x="34" y="701"/>
                      </a:cubicBezTo>
                      <a:cubicBezTo>
                        <a:pt x="101" y="835"/>
                        <a:pt x="134" y="1202"/>
                        <a:pt x="434" y="1202"/>
                      </a:cubicBezTo>
                      <a:lnTo>
                        <a:pt x="501" y="1202"/>
                      </a:lnTo>
                      <a:cubicBezTo>
                        <a:pt x="534" y="1202"/>
                        <a:pt x="568" y="1202"/>
                        <a:pt x="601" y="1168"/>
                      </a:cubicBezTo>
                      <a:lnTo>
                        <a:pt x="634" y="1168"/>
                      </a:lnTo>
                      <a:cubicBezTo>
                        <a:pt x="701" y="1168"/>
                        <a:pt x="768" y="1135"/>
                        <a:pt x="801" y="1102"/>
                      </a:cubicBezTo>
                      <a:cubicBezTo>
                        <a:pt x="868" y="1035"/>
                        <a:pt x="901" y="1001"/>
                        <a:pt x="935" y="935"/>
                      </a:cubicBezTo>
                      <a:lnTo>
                        <a:pt x="968" y="901"/>
                      </a:lnTo>
                      <a:cubicBezTo>
                        <a:pt x="1001" y="868"/>
                        <a:pt x="1001" y="801"/>
                        <a:pt x="1035" y="735"/>
                      </a:cubicBezTo>
                      <a:cubicBezTo>
                        <a:pt x="1035" y="735"/>
                        <a:pt x="1035" y="701"/>
                        <a:pt x="1035" y="701"/>
                      </a:cubicBezTo>
                      <a:cubicBezTo>
                        <a:pt x="1035" y="668"/>
                        <a:pt x="1035" y="635"/>
                        <a:pt x="1035" y="601"/>
                      </a:cubicBezTo>
                      <a:cubicBezTo>
                        <a:pt x="1035" y="568"/>
                        <a:pt x="1001" y="534"/>
                        <a:pt x="1001" y="501"/>
                      </a:cubicBezTo>
                      <a:cubicBezTo>
                        <a:pt x="935" y="301"/>
                        <a:pt x="734" y="134"/>
                        <a:pt x="401"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7" name="Google Shape;546;p17">
                  <a:extLst>
                    <a:ext uri="{FF2B5EF4-FFF2-40B4-BE49-F238E27FC236}">
                      <a16:creationId xmlns:a16="http://schemas.microsoft.com/office/drawing/2014/main" id="{26DFAE79-94E9-30C9-D82C-137792B25C25}"/>
                    </a:ext>
                  </a:extLst>
                </p:cNvPr>
                <p:cNvSpPr/>
                <p:nvPr/>
              </p:nvSpPr>
              <p:spPr>
                <a:xfrm>
                  <a:off x="2493438" y="2368950"/>
                  <a:ext cx="90925" cy="101775"/>
                </a:xfrm>
                <a:custGeom>
                  <a:avLst/>
                  <a:gdLst/>
                  <a:ahLst/>
                  <a:cxnLst/>
                  <a:rect l="l" t="t" r="r" b="b"/>
                  <a:pathLst>
                    <a:path w="3637" h="4071" extrusionOk="0">
                      <a:moveTo>
                        <a:pt x="1268" y="1"/>
                      </a:moveTo>
                      <a:cubicBezTo>
                        <a:pt x="1001" y="34"/>
                        <a:pt x="801" y="101"/>
                        <a:pt x="601" y="234"/>
                      </a:cubicBezTo>
                      <a:cubicBezTo>
                        <a:pt x="467" y="334"/>
                        <a:pt x="334" y="401"/>
                        <a:pt x="167" y="401"/>
                      </a:cubicBezTo>
                      <a:lnTo>
                        <a:pt x="100" y="401"/>
                      </a:lnTo>
                      <a:cubicBezTo>
                        <a:pt x="33" y="534"/>
                        <a:pt x="0" y="634"/>
                        <a:pt x="33" y="768"/>
                      </a:cubicBezTo>
                      <a:cubicBezTo>
                        <a:pt x="100" y="935"/>
                        <a:pt x="234" y="1035"/>
                        <a:pt x="400" y="1101"/>
                      </a:cubicBezTo>
                      <a:cubicBezTo>
                        <a:pt x="467" y="1135"/>
                        <a:pt x="500" y="1201"/>
                        <a:pt x="534" y="1268"/>
                      </a:cubicBezTo>
                      <a:lnTo>
                        <a:pt x="567" y="1302"/>
                      </a:lnTo>
                      <a:cubicBezTo>
                        <a:pt x="701" y="1468"/>
                        <a:pt x="834" y="1668"/>
                        <a:pt x="934" y="1902"/>
                      </a:cubicBezTo>
                      <a:cubicBezTo>
                        <a:pt x="1034" y="2102"/>
                        <a:pt x="1168" y="2336"/>
                        <a:pt x="1301" y="2536"/>
                      </a:cubicBezTo>
                      <a:cubicBezTo>
                        <a:pt x="1601" y="2869"/>
                        <a:pt x="1801" y="3236"/>
                        <a:pt x="1968" y="3637"/>
                      </a:cubicBezTo>
                      <a:cubicBezTo>
                        <a:pt x="2068" y="3903"/>
                        <a:pt x="2302" y="4070"/>
                        <a:pt x="2569" y="4070"/>
                      </a:cubicBezTo>
                      <a:cubicBezTo>
                        <a:pt x="2669" y="4070"/>
                        <a:pt x="2735" y="4037"/>
                        <a:pt x="2835" y="4037"/>
                      </a:cubicBezTo>
                      <a:cubicBezTo>
                        <a:pt x="3169" y="4003"/>
                        <a:pt x="3403" y="3670"/>
                        <a:pt x="3369" y="3336"/>
                      </a:cubicBezTo>
                      <a:lnTo>
                        <a:pt x="3369" y="3303"/>
                      </a:lnTo>
                      <a:cubicBezTo>
                        <a:pt x="3336" y="3103"/>
                        <a:pt x="3369" y="2903"/>
                        <a:pt x="3436" y="2736"/>
                      </a:cubicBezTo>
                      <a:cubicBezTo>
                        <a:pt x="3636" y="2035"/>
                        <a:pt x="3403" y="1435"/>
                        <a:pt x="2802" y="1235"/>
                      </a:cubicBezTo>
                      <a:cubicBezTo>
                        <a:pt x="2469" y="1135"/>
                        <a:pt x="2235" y="901"/>
                        <a:pt x="2102" y="568"/>
                      </a:cubicBezTo>
                      <a:cubicBezTo>
                        <a:pt x="1968" y="368"/>
                        <a:pt x="1801" y="201"/>
                        <a:pt x="1601" y="101"/>
                      </a:cubicBezTo>
                      <a:cubicBezTo>
                        <a:pt x="1501" y="34"/>
                        <a:pt x="1368" y="1"/>
                        <a:pt x="1268"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8" name="Google Shape;547;p17">
                  <a:extLst>
                    <a:ext uri="{FF2B5EF4-FFF2-40B4-BE49-F238E27FC236}">
                      <a16:creationId xmlns:a16="http://schemas.microsoft.com/office/drawing/2014/main" id="{BF66D77F-290A-CA49-BA58-7891FE126796}"/>
                    </a:ext>
                  </a:extLst>
                </p:cNvPr>
                <p:cNvSpPr/>
                <p:nvPr/>
              </p:nvSpPr>
              <p:spPr>
                <a:xfrm>
                  <a:off x="2349163" y="2223025"/>
                  <a:ext cx="89250" cy="75900"/>
                </a:xfrm>
                <a:custGeom>
                  <a:avLst/>
                  <a:gdLst/>
                  <a:ahLst/>
                  <a:cxnLst/>
                  <a:rect l="l" t="t" r="r" b="b"/>
                  <a:pathLst>
                    <a:path w="3570" h="3036" extrusionOk="0">
                      <a:moveTo>
                        <a:pt x="901" y="0"/>
                      </a:moveTo>
                      <a:cubicBezTo>
                        <a:pt x="634" y="33"/>
                        <a:pt x="434" y="133"/>
                        <a:pt x="301" y="334"/>
                      </a:cubicBezTo>
                      <a:cubicBezTo>
                        <a:pt x="100" y="500"/>
                        <a:pt x="0" y="701"/>
                        <a:pt x="0" y="934"/>
                      </a:cubicBezTo>
                      <a:cubicBezTo>
                        <a:pt x="34" y="1134"/>
                        <a:pt x="167" y="1334"/>
                        <a:pt x="367" y="1468"/>
                      </a:cubicBezTo>
                      <a:cubicBezTo>
                        <a:pt x="567" y="1701"/>
                        <a:pt x="868" y="1868"/>
                        <a:pt x="1201" y="1935"/>
                      </a:cubicBezTo>
                      <a:cubicBezTo>
                        <a:pt x="1501" y="2001"/>
                        <a:pt x="1835" y="2135"/>
                        <a:pt x="2102" y="2302"/>
                      </a:cubicBezTo>
                      <a:cubicBezTo>
                        <a:pt x="2202" y="2368"/>
                        <a:pt x="2302" y="2468"/>
                        <a:pt x="2402" y="2535"/>
                      </a:cubicBezTo>
                      <a:lnTo>
                        <a:pt x="2469" y="2602"/>
                      </a:lnTo>
                      <a:cubicBezTo>
                        <a:pt x="2502" y="2635"/>
                        <a:pt x="2535" y="2702"/>
                        <a:pt x="2569" y="2735"/>
                      </a:cubicBezTo>
                      <a:cubicBezTo>
                        <a:pt x="2702" y="2902"/>
                        <a:pt x="2902" y="3002"/>
                        <a:pt x="3103" y="3036"/>
                      </a:cubicBezTo>
                      <a:cubicBezTo>
                        <a:pt x="3169" y="3036"/>
                        <a:pt x="3269" y="3002"/>
                        <a:pt x="3336" y="2969"/>
                      </a:cubicBezTo>
                      <a:cubicBezTo>
                        <a:pt x="3570" y="2869"/>
                        <a:pt x="3570" y="2635"/>
                        <a:pt x="3570" y="2402"/>
                      </a:cubicBezTo>
                      <a:cubicBezTo>
                        <a:pt x="3570" y="2335"/>
                        <a:pt x="3570" y="2302"/>
                        <a:pt x="3570" y="2235"/>
                      </a:cubicBezTo>
                      <a:cubicBezTo>
                        <a:pt x="3570" y="2135"/>
                        <a:pt x="3536" y="2035"/>
                        <a:pt x="3503" y="1935"/>
                      </a:cubicBezTo>
                      <a:lnTo>
                        <a:pt x="3503" y="1901"/>
                      </a:lnTo>
                      <a:lnTo>
                        <a:pt x="3336" y="1735"/>
                      </a:lnTo>
                      <a:cubicBezTo>
                        <a:pt x="3303" y="1701"/>
                        <a:pt x="3303" y="1668"/>
                        <a:pt x="3269" y="1635"/>
                      </a:cubicBezTo>
                      <a:lnTo>
                        <a:pt x="3203" y="1534"/>
                      </a:lnTo>
                      <a:cubicBezTo>
                        <a:pt x="3103" y="1468"/>
                        <a:pt x="3036" y="1401"/>
                        <a:pt x="2936" y="1334"/>
                      </a:cubicBezTo>
                      <a:cubicBezTo>
                        <a:pt x="2702" y="1168"/>
                        <a:pt x="2469" y="1034"/>
                        <a:pt x="2202" y="967"/>
                      </a:cubicBezTo>
                      <a:lnTo>
                        <a:pt x="2068" y="934"/>
                      </a:lnTo>
                      <a:cubicBezTo>
                        <a:pt x="2002" y="867"/>
                        <a:pt x="1935" y="834"/>
                        <a:pt x="1835" y="801"/>
                      </a:cubicBezTo>
                      <a:cubicBezTo>
                        <a:pt x="1601" y="667"/>
                        <a:pt x="1368" y="567"/>
                        <a:pt x="1335" y="234"/>
                      </a:cubicBezTo>
                      <a:cubicBezTo>
                        <a:pt x="1235" y="100"/>
                        <a:pt x="1068" y="0"/>
                        <a:pt x="9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9" name="Google Shape;548;p17">
                  <a:extLst>
                    <a:ext uri="{FF2B5EF4-FFF2-40B4-BE49-F238E27FC236}">
                      <a16:creationId xmlns:a16="http://schemas.microsoft.com/office/drawing/2014/main" id="{B4795C9F-9CDD-68E3-8F69-31B3C6BD2B4A}"/>
                    </a:ext>
                  </a:extLst>
                </p:cNvPr>
                <p:cNvSpPr/>
                <p:nvPr/>
              </p:nvSpPr>
              <p:spPr>
                <a:xfrm>
                  <a:off x="2766963" y="2761725"/>
                  <a:ext cx="68400" cy="89275"/>
                </a:xfrm>
                <a:custGeom>
                  <a:avLst/>
                  <a:gdLst/>
                  <a:ahLst/>
                  <a:cxnLst/>
                  <a:rect l="l" t="t" r="r" b="b"/>
                  <a:pathLst>
                    <a:path w="2736" h="3571" extrusionOk="0">
                      <a:moveTo>
                        <a:pt x="601" y="1"/>
                      </a:moveTo>
                      <a:cubicBezTo>
                        <a:pt x="501" y="1"/>
                        <a:pt x="401" y="34"/>
                        <a:pt x="334" y="101"/>
                      </a:cubicBezTo>
                      <a:cubicBezTo>
                        <a:pt x="0" y="368"/>
                        <a:pt x="134" y="701"/>
                        <a:pt x="334" y="1002"/>
                      </a:cubicBezTo>
                      <a:cubicBezTo>
                        <a:pt x="434" y="1435"/>
                        <a:pt x="701" y="1835"/>
                        <a:pt x="1101" y="2069"/>
                      </a:cubicBezTo>
                      <a:cubicBezTo>
                        <a:pt x="1401" y="2302"/>
                        <a:pt x="1635" y="2636"/>
                        <a:pt x="1735" y="3003"/>
                      </a:cubicBezTo>
                      <a:cubicBezTo>
                        <a:pt x="1802" y="3103"/>
                        <a:pt x="1835" y="3203"/>
                        <a:pt x="1902" y="3303"/>
                      </a:cubicBezTo>
                      <a:cubicBezTo>
                        <a:pt x="1935" y="3470"/>
                        <a:pt x="2068" y="3570"/>
                        <a:pt x="2235" y="3570"/>
                      </a:cubicBezTo>
                      <a:cubicBezTo>
                        <a:pt x="2302" y="3570"/>
                        <a:pt x="2335" y="3570"/>
                        <a:pt x="2402" y="3537"/>
                      </a:cubicBezTo>
                      <a:cubicBezTo>
                        <a:pt x="2502" y="3503"/>
                        <a:pt x="2569" y="3470"/>
                        <a:pt x="2569" y="3403"/>
                      </a:cubicBezTo>
                      <a:cubicBezTo>
                        <a:pt x="2569" y="3370"/>
                        <a:pt x="2502" y="3270"/>
                        <a:pt x="2435" y="3170"/>
                      </a:cubicBezTo>
                      <a:cubicBezTo>
                        <a:pt x="2369" y="3136"/>
                        <a:pt x="2335" y="3103"/>
                        <a:pt x="2335" y="3036"/>
                      </a:cubicBezTo>
                      <a:cubicBezTo>
                        <a:pt x="2335" y="2970"/>
                        <a:pt x="2402" y="2936"/>
                        <a:pt x="2469" y="2903"/>
                      </a:cubicBezTo>
                      <a:cubicBezTo>
                        <a:pt x="2469" y="2870"/>
                        <a:pt x="2502" y="2870"/>
                        <a:pt x="2535" y="2836"/>
                      </a:cubicBezTo>
                      <a:cubicBezTo>
                        <a:pt x="2736" y="2636"/>
                        <a:pt x="2736" y="2336"/>
                        <a:pt x="2535" y="2136"/>
                      </a:cubicBezTo>
                      <a:lnTo>
                        <a:pt x="2469" y="2036"/>
                      </a:lnTo>
                      <a:cubicBezTo>
                        <a:pt x="2335" y="1769"/>
                        <a:pt x="2168" y="1569"/>
                        <a:pt x="1935" y="1469"/>
                      </a:cubicBezTo>
                      <a:lnTo>
                        <a:pt x="1701" y="1002"/>
                      </a:lnTo>
                      <a:cubicBezTo>
                        <a:pt x="1635" y="935"/>
                        <a:pt x="1635" y="868"/>
                        <a:pt x="1635" y="768"/>
                      </a:cubicBezTo>
                      <a:cubicBezTo>
                        <a:pt x="1635" y="668"/>
                        <a:pt x="1601" y="568"/>
                        <a:pt x="1535" y="501"/>
                      </a:cubicBezTo>
                      <a:cubicBezTo>
                        <a:pt x="1468" y="468"/>
                        <a:pt x="1401" y="434"/>
                        <a:pt x="1335" y="401"/>
                      </a:cubicBezTo>
                      <a:cubicBezTo>
                        <a:pt x="1268" y="334"/>
                        <a:pt x="1201" y="301"/>
                        <a:pt x="1134" y="234"/>
                      </a:cubicBezTo>
                      <a:lnTo>
                        <a:pt x="1001" y="168"/>
                      </a:lnTo>
                      <a:cubicBezTo>
                        <a:pt x="868" y="68"/>
                        <a:pt x="734" y="1"/>
                        <a:pt x="601"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90" name="Google Shape;549;p17">
                  <a:extLst>
                    <a:ext uri="{FF2B5EF4-FFF2-40B4-BE49-F238E27FC236}">
                      <a16:creationId xmlns:a16="http://schemas.microsoft.com/office/drawing/2014/main" id="{375D8E12-9E9A-531E-1EE1-9D5C0A6A7DC9}"/>
                    </a:ext>
                  </a:extLst>
                </p:cNvPr>
                <p:cNvSpPr/>
                <p:nvPr/>
              </p:nvSpPr>
              <p:spPr>
                <a:xfrm>
                  <a:off x="2730263" y="2719200"/>
                  <a:ext cx="45050" cy="40050"/>
                </a:xfrm>
                <a:custGeom>
                  <a:avLst/>
                  <a:gdLst/>
                  <a:ahLst/>
                  <a:cxnLst/>
                  <a:rect l="l" t="t" r="r" b="b"/>
                  <a:pathLst>
                    <a:path w="1802" h="1602" extrusionOk="0">
                      <a:moveTo>
                        <a:pt x="501" y="1"/>
                      </a:moveTo>
                      <a:cubicBezTo>
                        <a:pt x="401" y="1"/>
                        <a:pt x="334" y="1"/>
                        <a:pt x="234" y="34"/>
                      </a:cubicBezTo>
                      <a:cubicBezTo>
                        <a:pt x="1" y="167"/>
                        <a:pt x="34" y="401"/>
                        <a:pt x="101" y="634"/>
                      </a:cubicBezTo>
                      <a:cubicBezTo>
                        <a:pt x="101" y="668"/>
                        <a:pt x="101" y="734"/>
                        <a:pt x="134" y="801"/>
                      </a:cubicBezTo>
                      <a:cubicBezTo>
                        <a:pt x="134" y="1001"/>
                        <a:pt x="267" y="1035"/>
                        <a:pt x="401" y="1068"/>
                      </a:cubicBezTo>
                      <a:cubicBezTo>
                        <a:pt x="501" y="1068"/>
                        <a:pt x="568" y="1101"/>
                        <a:pt x="634" y="1168"/>
                      </a:cubicBezTo>
                      <a:cubicBezTo>
                        <a:pt x="768" y="1168"/>
                        <a:pt x="868" y="1235"/>
                        <a:pt x="935" y="1302"/>
                      </a:cubicBezTo>
                      <a:cubicBezTo>
                        <a:pt x="1001" y="1368"/>
                        <a:pt x="1068" y="1402"/>
                        <a:pt x="1135" y="1435"/>
                      </a:cubicBezTo>
                      <a:cubicBezTo>
                        <a:pt x="1168" y="1468"/>
                        <a:pt x="1201" y="1502"/>
                        <a:pt x="1235" y="1502"/>
                      </a:cubicBezTo>
                      <a:cubicBezTo>
                        <a:pt x="1301" y="1568"/>
                        <a:pt x="1402" y="1602"/>
                        <a:pt x="1468" y="1602"/>
                      </a:cubicBezTo>
                      <a:cubicBezTo>
                        <a:pt x="1535" y="1602"/>
                        <a:pt x="1602" y="1568"/>
                        <a:pt x="1635" y="1535"/>
                      </a:cubicBezTo>
                      <a:cubicBezTo>
                        <a:pt x="1802" y="1435"/>
                        <a:pt x="1735" y="1335"/>
                        <a:pt x="1702" y="1235"/>
                      </a:cubicBezTo>
                      <a:cubicBezTo>
                        <a:pt x="1635" y="1168"/>
                        <a:pt x="1635" y="1101"/>
                        <a:pt x="1635" y="1035"/>
                      </a:cubicBezTo>
                      <a:cubicBezTo>
                        <a:pt x="1568" y="968"/>
                        <a:pt x="1535" y="901"/>
                        <a:pt x="1502" y="801"/>
                      </a:cubicBezTo>
                      <a:cubicBezTo>
                        <a:pt x="1402" y="634"/>
                        <a:pt x="1268" y="468"/>
                        <a:pt x="1135" y="301"/>
                      </a:cubicBezTo>
                      <a:cubicBezTo>
                        <a:pt x="968" y="134"/>
                        <a:pt x="734" y="1"/>
                        <a:pt x="501"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91" name="Google Shape;550;p17">
                  <a:extLst>
                    <a:ext uri="{FF2B5EF4-FFF2-40B4-BE49-F238E27FC236}">
                      <a16:creationId xmlns:a16="http://schemas.microsoft.com/office/drawing/2014/main" id="{D8901894-EE7D-3CFD-076E-784B46B45D72}"/>
                    </a:ext>
                  </a:extLst>
                </p:cNvPr>
                <p:cNvSpPr/>
                <p:nvPr/>
              </p:nvSpPr>
              <p:spPr>
                <a:xfrm>
                  <a:off x="2986288" y="3041800"/>
                  <a:ext cx="41725" cy="31025"/>
                </a:xfrm>
                <a:custGeom>
                  <a:avLst/>
                  <a:gdLst/>
                  <a:ahLst/>
                  <a:cxnLst/>
                  <a:rect l="l" t="t" r="r" b="b"/>
                  <a:pathLst>
                    <a:path w="1669" h="1241" extrusionOk="0">
                      <a:moveTo>
                        <a:pt x="635" y="1"/>
                      </a:moveTo>
                      <a:cubicBezTo>
                        <a:pt x="601" y="1"/>
                        <a:pt x="568" y="2"/>
                        <a:pt x="534" y="6"/>
                      </a:cubicBezTo>
                      <a:lnTo>
                        <a:pt x="200" y="6"/>
                      </a:lnTo>
                      <a:cubicBezTo>
                        <a:pt x="100" y="6"/>
                        <a:pt x="67" y="39"/>
                        <a:pt x="34" y="139"/>
                      </a:cubicBezTo>
                      <a:cubicBezTo>
                        <a:pt x="0" y="339"/>
                        <a:pt x="134" y="406"/>
                        <a:pt x="267" y="506"/>
                      </a:cubicBezTo>
                      <a:lnTo>
                        <a:pt x="334" y="573"/>
                      </a:lnTo>
                      <a:lnTo>
                        <a:pt x="534" y="706"/>
                      </a:lnTo>
                      <a:cubicBezTo>
                        <a:pt x="667" y="806"/>
                        <a:pt x="767" y="906"/>
                        <a:pt x="901" y="1007"/>
                      </a:cubicBezTo>
                      <a:lnTo>
                        <a:pt x="968" y="1073"/>
                      </a:lnTo>
                      <a:cubicBezTo>
                        <a:pt x="1034" y="1173"/>
                        <a:pt x="1134" y="1240"/>
                        <a:pt x="1234" y="1240"/>
                      </a:cubicBezTo>
                      <a:cubicBezTo>
                        <a:pt x="1334" y="1240"/>
                        <a:pt x="1401" y="1207"/>
                        <a:pt x="1468" y="1140"/>
                      </a:cubicBezTo>
                      <a:cubicBezTo>
                        <a:pt x="1668" y="906"/>
                        <a:pt x="1668" y="573"/>
                        <a:pt x="1468" y="373"/>
                      </a:cubicBezTo>
                      <a:cubicBezTo>
                        <a:pt x="1228" y="133"/>
                        <a:pt x="934" y="1"/>
                        <a:pt x="635"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92" name="Google Shape;551;p17">
                  <a:extLst>
                    <a:ext uri="{FF2B5EF4-FFF2-40B4-BE49-F238E27FC236}">
                      <a16:creationId xmlns:a16="http://schemas.microsoft.com/office/drawing/2014/main" id="{B3C27067-4A53-DC68-955D-03DF8493DCE9}"/>
                    </a:ext>
                  </a:extLst>
                </p:cNvPr>
                <p:cNvSpPr/>
                <p:nvPr/>
              </p:nvSpPr>
              <p:spPr>
                <a:xfrm>
                  <a:off x="2631863" y="2497375"/>
                  <a:ext cx="42550" cy="17650"/>
                </a:xfrm>
                <a:custGeom>
                  <a:avLst/>
                  <a:gdLst/>
                  <a:ahLst/>
                  <a:cxnLst/>
                  <a:rect l="l" t="t" r="r" b="b"/>
                  <a:pathLst>
                    <a:path w="1702" h="706" extrusionOk="0">
                      <a:moveTo>
                        <a:pt x="267" y="1"/>
                      </a:moveTo>
                      <a:cubicBezTo>
                        <a:pt x="134" y="67"/>
                        <a:pt x="34" y="167"/>
                        <a:pt x="0" y="301"/>
                      </a:cubicBezTo>
                      <a:cubicBezTo>
                        <a:pt x="31" y="545"/>
                        <a:pt x="257" y="705"/>
                        <a:pt x="499" y="705"/>
                      </a:cubicBezTo>
                      <a:cubicBezTo>
                        <a:pt x="522" y="705"/>
                        <a:pt x="545" y="704"/>
                        <a:pt x="567" y="701"/>
                      </a:cubicBezTo>
                      <a:lnTo>
                        <a:pt x="1635" y="701"/>
                      </a:lnTo>
                      <a:cubicBezTo>
                        <a:pt x="1702" y="101"/>
                        <a:pt x="1335" y="67"/>
                        <a:pt x="1001" y="34"/>
                      </a:cubicBezTo>
                      <a:cubicBezTo>
                        <a:pt x="901" y="34"/>
                        <a:pt x="768" y="1"/>
                        <a:pt x="668"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93" name="Google Shape;552;p17">
                  <a:extLst>
                    <a:ext uri="{FF2B5EF4-FFF2-40B4-BE49-F238E27FC236}">
                      <a16:creationId xmlns:a16="http://schemas.microsoft.com/office/drawing/2014/main" id="{94936114-E7C2-C15E-8FF2-10B5CB6ABFEB}"/>
                    </a:ext>
                  </a:extLst>
                </p:cNvPr>
                <p:cNvSpPr/>
                <p:nvPr/>
              </p:nvSpPr>
              <p:spPr>
                <a:xfrm>
                  <a:off x="2494263" y="2293900"/>
                  <a:ext cx="27550" cy="29200"/>
                </a:xfrm>
                <a:custGeom>
                  <a:avLst/>
                  <a:gdLst/>
                  <a:ahLst/>
                  <a:cxnLst/>
                  <a:rect l="l" t="t" r="r" b="b"/>
                  <a:pathLst>
                    <a:path w="1102" h="1168" extrusionOk="0">
                      <a:moveTo>
                        <a:pt x="267" y="0"/>
                      </a:moveTo>
                      <a:cubicBezTo>
                        <a:pt x="134" y="0"/>
                        <a:pt x="34" y="34"/>
                        <a:pt x="0" y="267"/>
                      </a:cubicBezTo>
                      <a:cubicBezTo>
                        <a:pt x="101" y="501"/>
                        <a:pt x="234" y="668"/>
                        <a:pt x="401" y="834"/>
                      </a:cubicBezTo>
                      <a:cubicBezTo>
                        <a:pt x="467" y="901"/>
                        <a:pt x="701" y="1168"/>
                        <a:pt x="801" y="1168"/>
                      </a:cubicBezTo>
                      <a:cubicBezTo>
                        <a:pt x="1001" y="1101"/>
                        <a:pt x="1035" y="934"/>
                        <a:pt x="1101" y="734"/>
                      </a:cubicBezTo>
                      <a:cubicBezTo>
                        <a:pt x="1068" y="701"/>
                        <a:pt x="1068" y="668"/>
                        <a:pt x="1101" y="634"/>
                      </a:cubicBezTo>
                      <a:cubicBezTo>
                        <a:pt x="1068" y="234"/>
                        <a:pt x="868" y="0"/>
                        <a:pt x="5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94" name="Google Shape;553;p17">
                  <a:extLst>
                    <a:ext uri="{FF2B5EF4-FFF2-40B4-BE49-F238E27FC236}">
                      <a16:creationId xmlns:a16="http://schemas.microsoft.com/office/drawing/2014/main" id="{AE648CED-DF4B-C2F1-D4E8-FF6B687B8681}"/>
                    </a:ext>
                  </a:extLst>
                </p:cNvPr>
                <p:cNvSpPr/>
                <p:nvPr/>
              </p:nvSpPr>
              <p:spPr>
                <a:xfrm>
                  <a:off x="2635188" y="2605800"/>
                  <a:ext cx="82600" cy="103425"/>
                </a:xfrm>
                <a:custGeom>
                  <a:avLst/>
                  <a:gdLst/>
                  <a:ahLst/>
                  <a:cxnLst/>
                  <a:rect l="l" t="t" r="r" b="b"/>
                  <a:pathLst>
                    <a:path w="3304" h="4137" extrusionOk="0">
                      <a:moveTo>
                        <a:pt x="1469" y="0"/>
                      </a:moveTo>
                      <a:cubicBezTo>
                        <a:pt x="1368" y="0"/>
                        <a:pt x="1235" y="67"/>
                        <a:pt x="1168" y="133"/>
                      </a:cubicBezTo>
                      <a:cubicBezTo>
                        <a:pt x="1068" y="234"/>
                        <a:pt x="968" y="267"/>
                        <a:pt x="835" y="300"/>
                      </a:cubicBezTo>
                      <a:cubicBezTo>
                        <a:pt x="501" y="300"/>
                        <a:pt x="334" y="467"/>
                        <a:pt x="268" y="867"/>
                      </a:cubicBezTo>
                      <a:lnTo>
                        <a:pt x="101" y="1134"/>
                      </a:lnTo>
                      <a:cubicBezTo>
                        <a:pt x="1" y="1268"/>
                        <a:pt x="1" y="1434"/>
                        <a:pt x="101" y="1568"/>
                      </a:cubicBezTo>
                      <a:lnTo>
                        <a:pt x="234" y="1701"/>
                      </a:lnTo>
                      <a:cubicBezTo>
                        <a:pt x="234" y="1901"/>
                        <a:pt x="334" y="2068"/>
                        <a:pt x="501" y="2168"/>
                      </a:cubicBezTo>
                      <a:cubicBezTo>
                        <a:pt x="568" y="2202"/>
                        <a:pt x="601" y="2235"/>
                        <a:pt x="635" y="2268"/>
                      </a:cubicBezTo>
                      <a:lnTo>
                        <a:pt x="735" y="2502"/>
                      </a:lnTo>
                      <a:cubicBezTo>
                        <a:pt x="735" y="2769"/>
                        <a:pt x="735" y="3069"/>
                        <a:pt x="1068" y="3169"/>
                      </a:cubicBezTo>
                      <a:lnTo>
                        <a:pt x="1068" y="3269"/>
                      </a:lnTo>
                      <a:lnTo>
                        <a:pt x="1102" y="3369"/>
                      </a:lnTo>
                      <a:lnTo>
                        <a:pt x="2002" y="3869"/>
                      </a:lnTo>
                      <a:cubicBezTo>
                        <a:pt x="2036" y="3903"/>
                        <a:pt x="2036" y="3970"/>
                        <a:pt x="2036" y="4003"/>
                      </a:cubicBezTo>
                      <a:cubicBezTo>
                        <a:pt x="2102" y="4070"/>
                        <a:pt x="2236" y="4136"/>
                        <a:pt x="2336" y="4136"/>
                      </a:cubicBezTo>
                      <a:cubicBezTo>
                        <a:pt x="2469" y="4136"/>
                        <a:pt x="2569" y="4036"/>
                        <a:pt x="2636" y="3936"/>
                      </a:cubicBezTo>
                      <a:lnTo>
                        <a:pt x="2903" y="3669"/>
                      </a:lnTo>
                      <a:cubicBezTo>
                        <a:pt x="3303" y="3569"/>
                        <a:pt x="3236" y="3336"/>
                        <a:pt x="3203" y="3102"/>
                      </a:cubicBezTo>
                      <a:cubicBezTo>
                        <a:pt x="3170" y="3002"/>
                        <a:pt x="3170" y="2902"/>
                        <a:pt x="3170" y="2802"/>
                      </a:cubicBezTo>
                      <a:lnTo>
                        <a:pt x="2870" y="2468"/>
                      </a:lnTo>
                      <a:lnTo>
                        <a:pt x="2769" y="2368"/>
                      </a:lnTo>
                      <a:lnTo>
                        <a:pt x="2769" y="2235"/>
                      </a:lnTo>
                      <a:lnTo>
                        <a:pt x="2436" y="1568"/>
                      </a:lnTo>
                      <a:cubicBezTo>
                        <a:pt x="2436" y="1534"/>
                        <a:pt x="2436" y="1468"/>
                        <a:pt x="2436" y="1434"/>
                      </a:cubicBezTo>
                      <a:cubicBezTo>
                        <a:pt x="2403" y="1434"/>
                        <a:pt x="2369" y="1401"/>
                        <a:pt x="2336" y="1401"/>
                      </a:cubicBezTo>
                      <a:cubicBezTo>
                        <a:pt x="2236" y="1334"/>
                        <a:pt x="2202" y="1234"/>
                        <a:pt x="2236" y="1101"/>
                      </a:cubicBezTo>
                      <a:lnTo>
                        <a:pt x="2102" y="1101"/>
                      </a:lnTo>
                      <a:cubicBezTo>
                        <a:pt x="2169" y="767"/>
                        <a:pt x="1936" y="567"/>
                        <a:pt x="1702" y="400"/>
                      </a:cubicBezTo>
                      <a:cubicBezTo>
                        <a:pt x="1702" y="300"/>
                        <a:pt x="1669" y="200"/>
                        <a:pt x="1602" y="100"/>
                      </a:cubicBezTo>
                      <a:cubicBezTo>
                        <a:pt x="1569" y="67"/>
                        <a:pt x="1569" y="33"/>
                        <a:pt x="1535"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95" name="Google Shape;554;p17">
                  <a:extLst>
                    <a:ext uri="{FF2B5EF4-FFF2-40B4-BE49-F238E27FC236}">
                      <a16:creationId xmlns:a16="http://schemas.microsoft.com/office/drawing/2014/main" id="{FCDD2996-6392-1CAD-EC67-288A49E6A265}"/>
                    </a:ext>
                  </a:extLst>
                </p:cNvPr>
                <p:cNvSpPr/>
                <p:nvPr/>
              </p:nvSpPr>
              <p:spPr>
                <a:xfrm>
                  <a:off x="2620188" y="2349775"/>
                  <a:ext cx="26700" cy="12875"/>
                </a:xfrm>
                <a:custGeom>
                  <a:avLst/>
                  <a:gdLst/>
                  <a:ahLst/>
                  <a:cxnLst/>
                  <a:rect l="l" t="t" r="r" b="b"/>
                  <a:pathLst>
                    <a:path w="1068" h="515" extrusionOk="0">
                      <a:moveTo>
                        <a:pt x="367" y="0"/>
                      </a:moveTo>
                      <a:cubicBezTo>
                        <a:pt x="301" y="0"/>
                        <a:pt x="234" y="0"/>
                        <a:pt x="167" y="34"/>
                      </a:cubicBezTo>
                      <a:cubicBezTo>
                        <a:pt x="34" y="234"/>
                        <a:pt x="0" y="367"/>
                        <a:pt x="34" y="434"/>
                      </a:cubicBezTo>
                      <a:cubicBezTo>
                        <a:pt x="46" y="459"/>
                        <a:pt x="54" y="465"/>
                        <a:pt x="59" y="465"/>
                      </a:cubicBezTo>
                      <a:cubicBezTo>
                        <a:pt x="64" y="465"/>
                        <a:pt x="66" y="457"/>
                        <a:pt x="67" y="457"/>
                      </a:cubicBezTo>
                      <a:cubicBezTo>
                        <a:pt x="67" y="457"/>
                        <a:pt x="67" y="460"/>
                        <a:pt x="67" y="467"/>
                      </a:cubicBezTo>
                      <a:cubicBezTo>
                        <a:pt x="114" y="491"/>
                        <a:pt x="161" y="515"/>
                        <a:pt x="209" y="515"/>
                      </a:cubicBezTo>
                      <a:cubicBezTo>
                        <a:pt x="228" y="515"/>
                        <a:pt x="248" y="510"/>
                        <a:pt x="267" y="501"/>
                      </a:cubicBezTo>
                      <a:lnTo>
                        <a:pt x="1001" y="501"/>
                      </a:lnTo>
                      <a:cubicBezTo>
                        <a:pt x="1068" y="301"/>
                        <a:pt x="968" y="234"/>
                        <a:pt x="868" y="167"/>
                      </a:cubicBezTo>
                      <a:cubicBezTo>
                        <a:pt x="801" y="134"/>
                        <a:pt x="768" y="67"/>
                        <a:pt x="734" y="34"/>
                      </a:cubicBezTo>
                      <a:lnTo>
                        <a:pt x="634" y="34"/>
                      </a:lnTo>
                      <a:cubicBezTo>
                        <a:pt x="567" y="0"/>
                        <a:pt x="467" y="0"/>
                        <a:pt x="367"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96" name="Google Shape;555;p17">
                  <a:extLst>
                    <a:ext uri="{FF2B5EF4-FFF2-40B4-BE49-F238E27FC236}">
                      <a16:creationId xmlns:a16="http://schemas.microsoft.com/office/drawing/2014/main" id="{7D0EB033-A6AB-CECC-E23F-A42A95C71B9F}"/>
                    </a:ext>
                  </a:extLst>
                </p:cNvPr>
                <p:cNvSpPr/>
                <p:nvPr/>
              </p:nvSpPr>
              <p:spPr>
                <a:xfrm>
                  <a:off x="2607688" y="2517400"/>
                  <a:ext cx="35875" cy="64225"/>
                </a:xfrm>
                <a:custGeom>
                  <a:avLst/>
                  <a:gdLst/>
                  <a:ahLst/>
                  <a:cxnLst/>
                  <a:rect l="l" t="t" r="r" b="b"/>
                  <a:pathLst>
                    <a:path w="1435" h="2569" extrusionOk="0">
                      <a:moveTo>
                        <a:pt x="434" y="0"/>
                      </a:moveTo>
                      <a:cubicBezTo>
                        <a:pt x="334" y="34"/>
                        <a:pt x="200" y="67"/>
                        <a:pt x="100" y="134"/>
                      </a:cubicBezTo>
                      <a:cubicBezTo>
                        <a:pt x="33" y="134"/>
                        <a:pt x="0" y="167"/>
                        <a:pt x="0" y="234"/>
                      </a:cubicBezTo>
                      <a:cubicBezTo>
                        <a:pt x="0" y="300"/>
                        <a:pt x="33" y="334"/>
                        <a:pt x="67" y="400"/>
                      </a:cubicBezTo>
                      <a:cubicBezTo>
                        <a:pt x="100" y="434"/>
                        <a:pt x="133" y="501"/>
                        <a:pt x="133" y="567"/>
                      </a:cubicBezTo>
                      <a:lnTo>
                        <a:pt x="200" y="567"/>
                      </a:lnTo>
                      <a:cubicBezTo>
                        <a:pt x="300" y="567"/>
                        <a:pt x="400" y="601"/>
                        <a:pt x="400" y="701"/>
                      </a:cubicBezTo>
                      <a:cubicBezTo>
                        <a:pt x="400" y="767"/>
                        <a:pt x="400" y="834"/>
                        <a:pt x="400" y="901"/>
                      </a:cubicBezTo>
                      <a:cubicBezTo>
                        <a:pt x="434" y="1001"/>
                        <a:pt x="434" y="1068"/>
                        <a:pt x="367" y="1134"/>
                      </a:cubicBezTo>
                      <a:cubicBezTo>
                        <a:pt x="367" y="1234"/>
                        <a:pt x="334" y="1334"/>
                        <a:pt x="300" y="1435"/>
                      </a:cubicBezTo>
                      <a:cubicBezTo>
                        <a:pt x="200" y="1668"/>
                        <a:pt x="200" y="1902"/>
                        <a:pt x="234" y="2135"/>
                      </a:cubicBezTo>
                      <a:cubicBezTo>
                        <a:pt x="234" y="2202"/>
                        <a:pt x="267" y="2302"/>
                        <a:pt x="300" y="2402"/>
                      </a:cubicBezTo>
                      <a:cubicBezTo>
                        <a:pt x="300" y="2435"/>
                        <a:pt x="300" y="2435"/>
                        <a:pt x="334" y="2469"/>
                      </a:cubicBezTo>
                      <a:cubicBezTo>
                        <a:pt x="367" y="2502"/>
                        <a:pt x="467" y="2535"/>
                        <a:pt x="534" y="2535"/>
                      </a:cubicBezTo>
                      <a:lnTo>
                        <a:pt x="934" y="2535"/>
                      </a:lnTo>
                      <a:cubicBezTo>
                        <a:pt x="967" y="2535"/>
                        <a:pt x="1034" y="2535"/>
                        <a:pt x="1067" y="2569"/>
                      </a:cubicBezTo>
                      <a:lnTo>
                        <a:pt x="1201" y="2535"/>
                      </a:lnTo>
                      <a:cubicBezTo>
                        <a:pt x="1234" y="2502"/>
                        <a:pt x="1234" y="2469"/>
                        <a:pt x="1234" y="2435"/>
                      </a:cubicBezTo>
                      <a:cubicBezTo>
                        <a:pt x="1334" y="2335"/>
                        <a:pt x="1434" y="2202"/>
                        <a:pt x="1368" y="2002"/>
                      </a:cubicBezTo>
                      <a:lnTo>
                        <a:pt x="1368" y="1935"/>
                      </a:lnTo>
                      <a:cubicBezTo>
                        <a:pt x="1401" y="1668"/>
                        <a:pt x="1368" y="1401"/>
                        <a:pt x="1234" y="1134"/>
                      </a:cubicBezTo>
                      <a:cubicBezTo>
                        <a:pt x="1268" y="767"/>
                        <a:pt x="1101" y="400"/>
                        <a:pt x="801" y="167"/>
                      </a:cubicBezTo>
                      <a:cubicBezTo>
                        <a:pt x="701" y="67"/>
                        <a:pt x="567" y="0"/>
                        <a:pt x="434"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grpSp>
          <p:grpSp>
            <p:nvGrpSpPr>
              <p:cNvPr id="25" name="Google Shape;556;p17">
                <a:extLst>
                  <a:ext uri="{FF2B5EF4-FFF2-40B4-BE49-F238E27FC236}">
                    <a16:creationId xmlns:a16="http://schemas.microsoft.com/office/drawing/2014/main" id="{8BC77AFE-E265-47F8-2F1A-E4E99E955D52}"/>
                  </a:ext>
                </a:extLst>
              </p:cNvPr>
              <p:cNvGrpSpPr/>
              <p:nvPr/>
            </p:nvGrpSpPr>
            <p:grpSpPr>
              <a:xfrm>
                <a:off x="3682222" y="1084163"/>
                <a:ext cx="972892" cy="729685"/>
                <a:chOff x="3522488" y="2082075"/>
                <a:chExt cx="1144175" cy="858150"/>
              </a:xfrm>
              <a:grpFill/>
            </p:grpSpPr>
            <p:sp>
              <p:nvSpPr>
                <p:cNvPr id="76" name="Google Shape;557;p17">
                  <a:extLst>
                    <a:ext uri="{FF2B5EF4-FFF2-40B4-BE49-F238E27FC236}">
                      <a16:creationId xmlns:a16="http://schemas.microsoft.com/office/drawing/2014/main" id="{10BFADC6-900D-1CAD-4F50-FD99F8190D4A}"/>
                    </a:ext>
                  </a:extLst>
                </p:cNvPr>
                <p:cNvSpPr/>
                <p:nvPr/>
              </p:nvSpPr>
              <p:spPr>
                <a:xfrm>
                  <a:off x="3652588" y="2082075"/>
                  <a:ext cx="1014075" cy="858150"/>
                </a:xfrm>
                <a:custGeom>
                  <a:avLst/>
                  <a:gdLst/>
                  <a:ahLst/>
                  <a:cxnLst/>
                  <a:rect l="l" t="t" r="r" b="b"/>
                  <a:pathLst>
                    <a:path w="40563" h="34326" extrusionOk="0">
                      <a:moveTo>
                        <a:pt x="4504" y="24285"/>
                      </a:moveTo>
                      <a:cubicBezTo>
                        <a:pt x="4519" y="24300"/>
                        <a:pt x="4534" y="24308"/>
                        <a:pt x="4546" y="24313"/>
                      </a:cubicBezTo>
                      <a:lnTo>
                        <a:pt x="4546" y="24313"/>
                      </a:lnTo>
                      <a:cubicBezTo>
                        <a:pt x="4549" y="24309"/>
                        <a:pt x="4552" y="24306"/>
                        <a:pt x="4555" y="24302"/>
                      </a:cubicBezTo>
                      <a:lnTo>
                        <a:pt x="4555" y="24302"/>
                      </a:lnTo>
                      <a:lnTo>
                        <a:pt x="4537" y="24285"/>
                      </a:lnTo>
                      <a:close/>
                      <a:moveTo>
                        <a:pt x="29622" y="32591"/>
                      </a:moveTo>
                      <a:cubicBezTo>
                        <a:pt x="29622" y="32591"/>
                        <a:pt x="29688" y="32624"/>
                        <a:pt x="29722" y="32624"/>
                      </a:cubicBezTo>
                      <a:lnTo>
                        <a:pt x="29688" y="32691"/>
                      </a:lnTo>
                      <a:cubicBezTo>
                        <a:pt x="29622" y="32624"/>
                        <a:pt x="29622" y="32591"/>
                        <a:pt x="29622" y="32591"/>
                      </a:cubicBezTo>
                      <a:close/>
                      <a:moveTo>
                        <a:pt x="29822" y="1"/>
                      </a:moveTo>
                      <a:cubicBezTo>
                        <a:pt x="29755" y="1"/>
                        <a:pt x="29722" y="1"/>
                        <a:pt x="29655" y="34"/>
                      </a:cubicBezTo>
                      <a:cubicBezTo>
                        <a:pt x="29555" y="101"/>
                        <a:pt x="29455" y="134"/>
                        <a:pt x="29355" y="201"/>
                      </a:cubicBezTo>
                      <a:cubicBezTo>
                        <a:pt x="29221" y="301"/>
                        <a:pt x="29021" y="368"/>
                        <a:pt x="28821" y="401"/>
                      </a:cubicBezTo>
                      <a:cubicBezTo>
                        <a:pt x="28654" y="368"/>
                        <a:pt x="28454" y="268"/>
                        <a:pt x="28354" y="101"/>
                      </a:cubicBezTo>
                      <a:cubicBezTo>
                        <a:pt x="28321" y="67"/>
                        <a:pt x="28254" y="34"/>
                        <a:pt x="28187" y="34"/>
                      </a:cubicBezTo>
                      <a:cubicBezTo>
                        <a:pt x="28087" y="34"/>
                        <a:pt x="27987" y="67"/>
                        <a:pt x="27887" y="167"/>
                      </a:cubicBezTo>
                      <a:cubicBezTo>
                        <a:pt x="27820" y="234"/>
                        <a:pt x="27754" y="268"/>
                        <a:pt x="27654" y="334"/>
                      </a:cubicBezTo>
                      <a:cubicBezTo>
                        <a:pt x="27420" y="501"/>
                        <a:pt x="27220" y="735"/>
                        <a:pt x="27120" y="1001"/>
                      </a:cubicBezTo>
                      <a:cubicBezTo>
                        <a:pt x="27120" y="1035"/>
                        <a:pt x="27087" y="1068"/>
                        <a:pt x="27087" y="1101"/>
                      </a:cubicBezTo>
                      <a:lnTo>
                        <a:pt x="27020" y="1468"/>
                      </a:lnTo>
                      <a:cubicBezTo>
                        <a:pt x="26953" y="1802"/>
                        <a:pt x="26853" y="2136"/>
                        <a:pt x="26720" y="2469"/>
                      </a:cubicBezTo>
                      <a:cubicBezTo>
                        <a:pt x="26586" y="2803"/>
                        <a:pt x="26553" y="3136"/>
                        <a:pt x="26620" y="3470"/>
                      </a:cubicBezTo>
                      <a:cubicBezTo>
                        <a:pt x="26653" y="3737"/>
                        <a:pt x="26620" y="4004"/>
                        <a:pt x="26553" y="4270"/>
                      </a:cubicBezTo>
                      <a:cubicBezTo>
                        <a:pt x="26486" y="4370"/>
                        <a:pt x="26453" y="4537"/>
                        <a:pt x="26453" y="4671"/>
                      </a:cubicBezTo>
                      <a:lnTo>
                        <a:pt x="26453" y="4771"/>
                      </a:lnTo>
                      <a:cubicBezTo>
                        <a:pt x="26453" y="5271"/>
                        <a:pt x="26253" y="5505"/>
                        <a:pt x="25819" y="5505"/>
                      </a:cubicBezTo>
                      <a:lnTo>
                        <a:pt x="25452" y="5505"/>
                      </a:lnTo>
                      <a:cubicBezTo>
                        <a:pt x="25052" y="5505"/>
                        <a:pt x="24918" y="5872"/>
                        <a:pt x="24818" y="6205"/>
                      </a:cubicBezTo>
                      <a:cubicBezTo>
                        <a:pt x="24818" y="6272"/>
                        <a:pt x="24818" y="6372"/>
                        <a:pt x="24818" y="6439"/>
                      </a:cubicBezTo>
                      <a:cubicBezTo>
                        <a:pt x="24852" y="6572"/>
                        <a:pt x="24852" y="6705"/>
                        <a:pt x="24785" y="6806"/>
                      </a:cubicBezTo>
                      <a:cubicBezTo>
                        <a:pt x="24752" y="6839"/>
                        <a:pt x="24718" y="6906"/>
                        <a:pt x="24718" y="6939"/>
                      </a:cubicBezTo>
                      <a:cubicBezTo>
                        <a:pt x="24618" y="7139"/>
                        <a:pt x="24518" y="7306"/>
                        <a:pt x="24752" y="7473"/>
                      </a:cubicBezTo>
                      <a:cubicBezTo>
                        <a:pt x="24852" y="7539"/>
                        <a:pt x="24885" y="7606"/>
                        <a:pt x="24885" y="7673"/>
                      </a:cubicBezTo>
                      <a:cubicBezTo>
                        <a:pt x="24885" y="7706"/>
                        <a:pt x="24818" y="7773"/>
                        <a:pt x="24752" y="7806"/>
                      </a:cubicBezTo>
                      <a:cubicBezTo>
                        <a:pt x="24718" y="7840"/>
                        <a:pt x="24685" y="7873"/>
                        <a:pt x="24651" y="7940"/>
                      </a:cubicBezTo>
                      <a:cubicBezTo>
                        <a:pt x="24451" y="8006"/>
                        <a:pt x="24318" y="8140"/>
                        <a:pt x="24218" y="8307"/>
                      </a:cubicBezTo>
                      <a:cubicBezTo>
                        <a:pt x="23984" y="8407"/>
                        <a:pt x="23784" y="8573"/>
                        <a:pt x="23651" y="8807"/>
                      </a:cubicBezTo>
                      <a:cubicBezTo>
                        <a:pt x="23584" y="9074"/>
                        <a:pt x="23617" y="9341"/>
                        <a:pt x="23751" y="9608"/>
                      </a:cubicBezTo>
                      <a:cubicBezTo>
                        <a:pt x="23784" y="9741"/>
                        <a:pt x="23784" y="9841"/>
                        <a:pt x="23751" y="9974"/>
                      </a:cubicBezTo>
                      <a:cubicBezTo>
                        <a:pt x="23484" y="10175"/>
                        <a:pt x="23250" y="10508"/>
                        <a:pt x="23184" y="10875"/>
                      </a:cubicBezTo>
                      <a:cubicBezTo>
                        <a:pt x="23017" y="10908"/>
                        <a:pt x="22950" y="11109"/>
                        <a:pt x="22884" y="11275"/>
                      </a:cubicBezTo>
                      <a:cubicBezTo>
                        <a:pt x="22850" y="11442"/>
                        <a:pt x="22817" y="11509"/>
                        <a:pt x="22750" y="11509"/>
                      </a:cubicBezTo>
                      <a:lnTo>
                        <a:pt x="22717" y="11509"/>
                      </a:lnTo>
                      <a:cubicBezTo>
                        <a:pt x="22583" y="11442"/>
                        <a:pt x="22417" y="11409"/>
                        <a:pt x="22250" y="11409"/>
                      </a:cubicBezTo>
                      <a:cubicBezTo>
                        <a:pt x="22050" y="11409"/>
                        <a:pt x="21849" y="11476"/>
                        <a:pt x="21616" y="11542"/>
                      </a:cubicBezTo>
                      <a:cubicBezTo>
                        <a:pt x="21416" y="11609"/>
                        <a:pt x="21216" y="11642"/>
                        <a:pt x="21016" y="11642"/>
                      </a:cubicBezTo>
                      <a:cubicBezTo>
                        <a:pt x="20915" y="11642"/>
                        <a:pt x="20815" y="11642"/>
                        <a:pt x="20715" y="11609"/>
                      </a:cubicBezTo>
                      <a:lnTo>
                        <a:pt x="20615" y="11609"/>
                      </a:lnTo>
                      <a:cubicBezTo>
                        <a:pt x="20315" y="11609"/>
                        <a:pt x="20048" y="11742"/>
                        <a:pt x="19881" y="11976"/>
                      </a:cubicBezTo>
                      <a:cubicBezTo>
                        <a:pt x="19715" y="12143"/>
                        <a:pt x="19514" y="12243"/>
                        <a:pt x="19281" y="12243"/>
                      </a:cubicBezTo>
                      <a:cubicBezTo>
                        <a:pt x="19114" y="12243"/>
                        <a:pt x="18981" y="12209"/>
                        <a:pt x="18814" y="12176"/>
                      </a:cubicBezTo>
                      <a:cubicBezTo>
                        <a:pt x="18681" y="12143"/>
                        <a:pt x="18514" y="12143"/>
                        <a:pt x="18380" y="12143"/>
                      </a:cubicBezTo>
                      <a:cubicBezTo>
                        <a:pt x="18364" y="12126"/>
                        <a:pt x="18339" y="12118"/>
                        <a:pt x="18314" y="12118"/>
                      </a:cubicBezTo>
                      <a:cubicBezTo>
                        <a:pt x="18289" y="12118"/>
                        <a:pt x="18264" y="12126"/>
                        <a:pt x="18247" y="12143"/>
                      </a:cubicBezTo>
                      <a:cubicBezTo>
                        <a:pt x="18214" y="12076"/>
                        <a:pt x="18214" y="12043"/>
                        <a:pt x="18214" y="12009"/>
                      </a:cubicBezTo>
                      <a:lnTo>
                        <a:pt x="17913" y="11843"/>
                      </a:lnTo>
                      <a:lnTo>
                        <a:pt x="17646" y="11843"/>
                      </a:lnTo>
                      <a:cubicBezTo>
                        <a:pt x="17613" y="11776"/>
                        <a:pt x="17546" y="11742"/>
                        <a:pt x="17480" y="11676"/>
                      </a:cubicBezTo>
                      <a:lnTo>
                        <a:pt x="17413" y="11609"/>
                      </a:lnTo>
                      <a:cubicBezTo>
                        <a:pt x="17246" y="11442"/>
                        <a:pt x="17013" y="11309"/>
                        <a:pt x="16779" y="11242"/>
                      </a:cubicBezTo>
                      <a:lnTo>
                        <a:pt x="16679" y="11209"/>
                      </a:lnTo>
                      <a:cubicBezTo>
                        <a:pt x="16546" y="11175"/>
                        <a:pt x="16412" y="11142"/>
                        <a:pt x="16279" y="11142"/>
                      </a:cubicBezTo>
                      <a:lnTo>
                        <a:pt x="14811" y="11142"/>
                      </a:lnTo>
                      <a:cubicBezTo>
                        <a:pt x="14746" y="11133"/>
                        <a:pt x="14682" y="11129"/>
                        <a:pt x="14617" y="11129"/>
                      </a:cubicBezTo>
                      <a:cubicBezTo>
                        <a:pt x="14184" y="11129"/>
                        <a:pt x="13763" y="11319"/>
                        <a:pt x="13443" y="11609"/>
                      </a:cubicBezTo>
                      <a:cubicBezTo>
                        <a:pt x="13243" y="11742"/>
                        <a:pt x="13110" y="11976"/>
                        <a:pt x="13110" y="12209"/>
                      </a:cubicBezTo>
                      <a:cubicBezTo>
                        <a:pt x="13110" y="12376"/>
                        <a:pt x="13043" y="12576"/>
                        <a:pt x="12943" y="12710"/>
                      </a:cubicBezTo>
                      <a:lnTo>
                        <a:pt x="12876" y="12710"/>
                      </a:lnTo>
                      <a:cubicBezTo>
                        <a:pt x="12843" y="12743"/>
                        <a:pt x="12843" y="12777"/>
                        <a:pt x="12876" y="12777"/>
                      </a:cubicBezTo>
                      <a:cubicBezTo>
                        <a:pt x="12643" y="12843"/>
                        <a:pt x="12443" y="12910"/>
                        <a:pt x="12276" y="13043"/>
                      </a:cubicBezTo>
                      <a:cubicBezTo>
                        <a:pt x="12042" y="13177"/>
                        <a:pt x="11776" y="13277"/>
                        <a:pt x="11509" y="13310"/>
                      </a:cubicBezTo>
                      <a:cubicBezTo>
                        <a:pt x="11409" y="13310"/>
                        <a:pt x="11342" y="13277"/>
                        <a:pt x="11242" y="13277"/>
                      </a:cubicBezTo>
                      <a:lnTo>
                        <a:pt x="11209" y="13277"/>
                      </a:lnTo>
                      <a:cubicBezTo>
                        <a:pt x="11142" y="13310"/>
                        <a:pt x="11108" y="13344"/>
                        <a:pt x="11108" y="13377"/>
                      </a:cubicBezTo>
                      <a:lnTo>
                        <a:pt x="11008" y="13377"/>
                      </a:lnTo>
                      <a:cubicBezTo>
                        <a:pt x="10808" y="13344"/>
                        <a:pt x="10608" y="13310"/>
                        <a:pt x="10441" y="13244"/>
                      </a:cubicBezTo>
                      <a:cubicBezTo>
                        <a:pt x="10275" y="13177"/>
                        <a:pt x="10074" y="13143"/>
                        <a:pt x="9908" y="13143"/>
                      </a:cubicBezTo>
                      <a:lnTo>
                        <a:pt x="9808" y="13143"/>
                      </a:lnTo>
                      <a:lnTo>
                        <a:pt x="9541" y="13110"/>
                      </a:lnTo>
                      <a:cubicBezTo>
                        <a:pt x="9474" y="13043"/>
                        <a:pt x="9374" y="13043"/>
                        <a:pt x="9274" y="13043"/>
                      </a:cubicBezTo>
                      <a:cubicBezTo>
                        <a:pt x="9140" y="13043"/>
                        <a:pt x="9040" y="13043"/>
                        <a:pt x="8940" y="13077"/>
                      </a:cubicBezTo>
                      <a:cubicBezTo>
                        <a:pt x="8807" y="13110"/>
                        <a:pt x="8707" y="13143"/>
                        <a:pt x="8607" y="13143"/>
                      </a:cubicBezTo>
                      <a:lnTo>
                        <a:pt x="8507" y="13143"/>
                      </a:lnTo>
                      <a:cubicBezTo>
                        <a:pt x="8206" y="13210"/>
                        <a:pt x="7906" y="13344"/>
                        <a:pt x="7639" y="13544"/>
                      </a:cubicBezTo>
                      <a:cubicBezTo>
                        <a:pt x="7506" y="13677"/>
                        <a:pt x="7339" y="13744"/>
                        <a:pt x="7172" y="13744"/>
                      </a:cubicBezTo>
                      <a:cubicBezTo>
                        <a:pt x="6972" y="13744"/>
                        <a:pt x="6805" y="13677"/>
                        <a:pt x="6672" y="13577"/>
                      </a:cubicBezTo>
                      <a:lnTo>
                        <a:pt x="6639" y="13577"/>
                      </a:lnTo>
                      <a:cubicBezTo>
                        <a:pt x="6539" y="13544"/>
                        <a:pt x="6438" y="13510"/>
                        <a:pt x="6338" y="13510"/>
                      </a:cubicBezTo>
                      <a:lnTo>
                        <a:pt x="6305" y="13510"/>
                      </a:lnTo>
                      <a:cubicBezTo>
                        <a:pt x="6072" y="13110"/>
                        <a:pt x="5738" y="12810"/>
                        <a:pt x="5338" y="12610"/>
                      </a:cubicBezTo>
                      <a:lnTo>
                        <a:pt x="5238" y="12543"/>
                      </a:lnTo>
                      <a:lnTo>
                        <a:pt x="5104" y="12510"/>
                      </a:lnTo>
                      <a:cubicBezTo>
                        <a:pt x="5071" y="12476"/>
                        <a:pt x="5037" y="12410"/>
                        <a:pt x="5004" y="12376"/>
                      </a:cubicBezTo>
                      <a:lnTo>
                        <a:pt x="4904" y="12276"/>
                      </a:lnTo>
                      <a:cubicBezTo>
                        <a:pt x="4737" y="12109"/>
                        <a:pt x="4570" y="11976"/>
                        <a:pt x="4404" y="11843"/>
                      </a:cubicBezTo>
                      <a:cubicBezTo>
                        <a:pt x="4370" y="11709"/>
                        <a:pt x="4237" y="11609"/>
                        <a:pt x="4137" y="11576"/>
                      </a:cubicBezTo>
                      <a:cubicBezTo>
                        <a:pt x="3703" y="11042"/>
                        <a:pt x="3370" y="10441"/>
                        <a:pt x="3136" y="9774"/>
                      </a:cubicBezTo>
                      <a:cubicBezTo>
                        <a:pt x="3270" y="9774"/>
                        <a:pt x="3336" y="9674"/>
                        <a:pt x="3403" y="9574"/>
                      </a:cubicBezTo>
                      <a:cubicBezTo>
                        <a:pt x="3403" y="9541"/>
                        <a:pt x="3403" y="9474"/>
                        <a:pt x="3403" y="9407"/>
                      </a:cubicBezTo>
                      <a:cubicBezTo>
                        <a:pt x="3370" y="9374"/>
                        <a:pt x="3336" y="9341"/>
                        <a:pt x="3303" y="9341"/>
                      </a:cubicBezTo>
                      <a:cubicBezTo>
                        <a:pt x="3236" y="9341"/>
                        <a:pt x="3203" y="9407"/>
                        <a:pt x="3136" y="9474"/>
                      </a:cubicBezTo>
                      <a:lnTo>
                        <a:pt x="3003" y="9474"/>
                      </a:lnTo>
                      <a:cubicBezTo>
                        <a:pt x="2939" y="9464"/>
                        <a:pt x="2876" y="9460"/>
                        <a:pt x="2813" y="9460"/>
                      </a:cubicBezTo>
                      <a:cubicBezTo>
                        <a:pt x="2445" y="9460"/>
                        <a:pt x="2092" y="9623"/>
                        <a:pt x="1835" y="9908"/>
                      </a:cubicBezTo>
                      <a:cubicBezTo>
                        <a:pt x="1835" y="9941"/>
                        <a:pt x="1835" y="9941"/>
                        <a:pt x="1835" y="9974"/>
                      </a:cubicBezTo>
                      <a:cubicBezTo>
                        <a:pt x="1735" y="10141"/>
                        <a:pt x="1635" y="10275"/>
                        <a:pt x="1502" y="10408"/>
                      </a:cubicBezTo>
                      <a:cubicBezTo>
                        <a:pt x="1201" y="10775"/>
                        <a:pt x="968" y="11209"/>
                        <a:pt x="801" y="11642"/>
                      </a:cubicBezTo>
                      <a:cubicBezTo>
                        <a:pt x="734" y="11876"/>
                        <a:pt x="701" y="12076"/>
                        <a:pt x="701" y="12310"/>
                      </a:cubicBezTo>
                      <a:cubicBezTo>
                        <a:pt x="668" y="12943"/>
                        <a:pt x="468" y="13577"/>
                        <a:pt x="101" y="14111"/>
                      </a:cubicBezTo>
                      <a:cubicBezTo>
                        <a:pt x="34" y="14144"/>
                        <a:pt x="1" y="14211"/>
                        <a:pt x="1" y="14278"/>
                      </a:cubicBezTo>
                      <a:cubicBezTo>
                        <a:pt x="1" y="14378"/>
                        <a:pt x="34" y="14478"/>
                        <a:pt x="101" y="14511"/>
                      </a:cubicBezTo>
                      <a:cubicBezTo>
                        <a:pt x="167" y="14611"/>
                        <a:pt x="234" y="14711"/>
                        <a:pt x="234" y="14845"/>
                      </a:cubicBezTo>
                      <a:cubicBezTo>
                        <a:pt x="234" y="14911"/>
                        <a:pt x="267" y="15011"/>
                        <a:pt x="334" y="15078"/>
                      </a:cubicBezTo>
                      <a:lnTo>
                        <a:pt x="334" y="15212"/>
                      </a:lnTo>
                      <a:cubicBezTo>
                        <a:pt x="334" y="15345"/>
                        <a:pt x="334" y="15478"/>
                        <a:pt x="334" y="15579"/>
                      </a:cubicBezTo>
                      <a:cubicBezTo>
                        <a:pt x="301" y="15945"/>
                        <a:pt x="267" y="16279"/>
                        <a:pt x="601" y="16479"/>
                      </a:cubicBezTo>
                      <a:cubicBezTo>
                        <a:pt x="1101" y="16779"/>
                        <a:pt x="1368" y="17313"/>
                        <a:pt x="1335" y="17880"/>
                      </a:cubicBezTo>
                      <a:lnTo>
                        <a:pt x="1335" y="18014"/>
                      </a:lnTo>
                      <a:cubicBezTo>
                        <a:pt x="801" y="18314"/>
                        <a:pt x="701" y="18714"/>
                        <a:pt x="1035" y="19348"/>
                      </a:cubicBezTo>
                      <a:cubicBezTo>
                        <a:pt x="1101" y="19481"/>
                        <a:pt x="1168" y="19615"/>
                        <a:pt x="1235" y="19748"/>
                      </a:cubicBezTo>
                      <a:cubicBezTo>
                        <a:pt x="1535" y="20115"/>
                        <a:pt x="1702" y="20582"/>
                        <a:pt x="1635" y="21082"/>
                      </a:cubicBezTo>
                      <a:cubicBezTo>
                        <a:pt x="1568" y="21116"/>
                        <a:pt x="1568" y="21149"/>
                        <a:pt x="1568" y="21183"/>
                      </a:cubicBezTo>
                      <a:cubicBezTo>
                        <a:pt x="1568" y="21183"/>
                        <a:pt x="1602" y="21216"/>
                        <a:pt x="1668" y="21216"/>
                      </a:cubicBezTo>
                      <a:cubicBezTo>
                        <a:pt x="1969" y="21216"/>
                        <a:pt x="2269" y="21283"/>
                        <a:pt x="2402" y="21449"/>
                      </a:cubicBezTo>
                      <a:cubicBezTo>
                        <a:pt x="2469" y="21650"/>
                        <a:pt x="2436" y="21883"/>
                        <a:pt x="2336" y="22050"/>
                      </a:cubicBezTo>
                      <a:cubicBezTo>
                        <a:pt x="2169" y="22217"/>
                        <a:pt x="2169" y="22450"/>
                        <a:pt x="2336" y="22617"/>
                      </a:cubicBezTo>
                      <a:cubicBezTo>
                        <a:pt x="2436" y="22784"/>
                        <a:pt x="2602" y="22884"/>
                        <a:pt x="2803" y="22884"/>
                      </a:cubicBezTo>
                      <a:cubicBezTo>
                        <a:pt x="3036" y="22884"/>
                        <a:pt x="3236" y="22784"/>
                        <a:pt x="3403" y="22584"/>
                      </a:cubicBezTo>
                      <a:cubicBezTo>
                        <a:pt x="3536" y="22450"/>
                        <a:pt x="3737" y="22350"/>
                        <a:pt x="3970" y="22317"/>
                      </a:cubicBezTo>
                      <a:cubicBezTo>
                        <a:pt x="4103" y="22350"/>
                        <a:pt x="4270" y="22383"/>
                        <a:pt x="4404" y="22483"/>
                      </a:cubicBezTo>
                      <a:lnTo>
                        <a:pt x="4871" y="23451"/>
                      </a:lnTo>
                      <a:lnTo>
                        <a:pt x="4570" y="24285"/>
                      </a:lnTo>
                      <a:cubicBezTo>
                        <a:pt x="4565" y="24291"/>
                        <a:pt x="4560" y="24297"/>
                        <a:pt x="4555" y="24302"/>
                      </a:cubicBezTo>
                      <a:lnTo>
                        <a:pt x="4555" y="24302"/>
                      </a:lnTo>
                      <a:lnTo>
                        <a:pt x="4570" y="24318"/>
                      </a:lnTo>
                      <a:cubicBezTo>
                        <a:pt x="4570" y="24318"/>
                        <a:pt x="4560" y="24318"/>
                        <a:pt x="4546" y="24313"/>
                      </a:cubicBezTo>
                      <a:lnTo>
                        <a:pt x="4546" y="24313"/>
                      </a:lnTo>
                      <a:cubicBezTo>
                        <a:pt x="4297" y="24595"/>
                        <a:pt x="4204" y="24756"/>
                        <a:pt x="4204" y="24885"/>
                      </a:cubicBezTo>
                      <a:cubicBezTo>
                        <a:pt x="4204" y="25019"/>
                        <a:pt x="4337" y="25085"/>
                        <a:pt x="4570" y="25252"/>
                      </a:cubicBezTo>
                      <a:lnTo>
                        <a:pt x="4570" y="25319"/>
                      </a:lnTo>
                      <a:lnTo>
                        <a:pt x="4704" y="25352"/>
                      </a:lnTo>
                      <a:cubicBezTo>
                        <a:pt x="4804" y="25386"/>
                        <a:pt x="4904" y="25452"/>
                        <a:pt x="5004" y="25519"/>
                      </a:cubicBezTo>
                      <a:cubicBezTo>
                        <a:pt x="5004" y="25519"/>
                        <a:pt x="5004" y="25552"/>
                        <a:pt x="5037" y="25552"/>
                      </a:cubicBezTo>
                      <a:cubicBezTo>
                        <a:pt x="5071" y="25786"/>
                        <a:pt x="5104" y="25986"/>
                        <a:pt x="5071" y="26219"/>
                      </a:cubicBezTo>
                      <a:cubicBezTo>
                        <a:pt x="5037" y="26486"/>
                        <a:pt x="5037" y="26720"/>
                        <a:pt x="5138" y="26987"/>
                      </a:cubicBezTo>
                      <a:cubicBezTo>
                        <a:pt x="5238" y="27120"/>
                        <a:pt x="5304" y="27287"/>
                        <a:pt x="5338" y="27454"/>
                      </a:cubicBezTo>
                      <a:cubicBezTo>
                        <a:pt x="5371" y="27654"/>
                        <a:pt x="5438" y="27821"/>
                        <a:pt x="5538" y="27987"/>
                      </a:cubicBezTo>
                      <a:lnTo>
                        <a:pt x="5538" y="28888"/>
                      </a:lnTo>
                      <a:cubicBezTo>
                        <a:pt x="5471" y="28955"/>
                        <a:pt x="5438" y="29055"/>
                        <a:pt x="5438" y="29122"/>
                      </a:cubicBezTo>
                      <a:cubicBezTo>
                        <a:pt x="5438" y="29155"/>
                        <a:pt x="5438" y="29188"/>
                        <a:pt x="5438" y="29222"/>
                      </a:cubicBezTo>
                      <a:cubicBezTo>
                        <a:pt x="5471" y="29388"/>
                        <a:pt x="5571" y="29522"/>
                        <a:pt x="5705" y="29622"/>
                      </a:cubicBezTo>
                      <a:cubicBezTo>
                        <a:pt x="5738" y="29622"/>
                        <a:pt x="5771" y="29655"/>
                        <a:pt x="5805" y="29655"/>
                      </a:cubicBezTo>
                      <a:lnTo>
                        <a:pt x="5905" y="29655"/>
                      </a:lnTo>
                      <a:cubicBezTo>
                        <a:pt x="6072" y="29622"/>
                        <a:pt x="6205" y="29555"/>
                        <a:pt x="6338" y="29422"/>
                      </a:cubicBezTo>
                      <a:cubicBezTo>
                        <a:pt x="6405" y="29388"/>
                        <a:pt x="6472" y="29355"/>
                        <a:pt x="6539" y="29288"/>
                      </a:cubicBezTo>
                      <a:lnTo>
                        <a:pt x="6972" y="29322"/>
                      </a:lnTo>
                      <a:lnTo>
                        <a:pt x="7006" y="29388"/>
                      </a:lnTo>
                      <a:cubicBezTo>
                        <a:pt x="7072" y="29589"/>
                        <a:pt x="7239" y="29755"/>
                        <a:pt x="7406" y="29855"/>
                      </a:cubicBezTo>
                      <a:lnTo>
                        <a:pt x="7506" y="29855"/>
                      </a:lnTo>
                      <a:cubicBezTo>
                        <a:pt x="7639" y="29855"/>
                        <a:pt x="7773" y="29822"/>
                        <a:pt x="7873" y="29722"/>
                      </a:cubicBezTo>
                      <a:cubicBezTo>
                        <a:pt x="7906" y="29722"/>
                        <a:pt x="7940" y="29689"/>
                        <a:pt x="7973" y="29689"/>
                      </a:cubicBezTo>
                      <a:cubicBezTo>
                        <a:pt x="8073" y="29689"/>
                        <a:pt x="8173" y="29755"/>
                        <a:pt x="8206" y="29855"/>
                      </a:cubicBezTo>
                      <a:cubicBezTo>
                        <a:pt x="8273" y="30022"/>
                        <a:pt x="8440" y="30089"/>
                        <a:pt x="8607" y="30089"/>
                      </a:cubicBezTo>
                      <a:cubicBezTo>
                        <a:pt x="8707" y="30089"/>
                        <a:pt x="8807" y="30056"/>
                        <a:pt x="8907" y="30022"/>
                      </a:cubicBezTo>
                      <a:lnTo>
                        <a:pt x="9174" y="29855"/>
                      </a:lnTo>
                      <a:cubicBezTo>
                        <a:pt x="9474" y="29589"/>
                        <a:pt x="9874" y="29422"/>
                        <a:pt x="10275" y="29388"/>
                      </a:cubicBezTo>
                      <a:cubicBezTo>
                        <a:pt x="10541" y="29388"/>
                        <a:pt x="10808" y="29488"/>
                        <a:pt x="11008" y="29689"/>
                      </a:cubicBezTo>
                      <a:cubicBezTo>
                        <a:pt x="11042" y="29689"/>
                        <a:pt x="11108" y="29655"/>
                        <a:pt x="11142" y="29655"/>
                      </a:cubicBezTo>
                      <a:lnTo>
                        <a:pt x="11175" y="29622"/>
                      </a:lnTo>
                      <a:lnTo>
                        <a:pt x="11242" y="29622"/>
                      </a:lnTo>
                      <a:lnTo>
                        <a:pt x="11309" y="29555"/>
                      </a:lnTo>
                      <a:cubicBezTo>
                        <a:pt x="11442" y="29488"/>
                        <a:pt x="11575" y="29455"/>
                        <a:pt x="11709" y="29455"/>
                      </a:cubicBezTo>
                      <a:lnTo>
                        <a:pt x="11842" y="29455"/>
                      </a:lnTo>
                      <a:cubicBezTo>
                        <a:pt x="11809" y="29555"/>
                        <a:pt x="11809" y="29655"/>
                        <a:pt x="11776" y="29755"/>
                      </a:cubicBezTo>
                      <a:cubicBezTo>
                        <a:pt x="11709" y="29955"/>
                        <a:pt x="11676" y="30189"/>
                        <a:pt x="11709" y="30389"/>
                      </a:cubicBezTo>
                      <a:cubicBezTo>
                        <a:pt x="11742" y="30489"/>
                        <a:pt x="11742" y="30589"/>
                        <a:pt x="11776" y="30689"/>
                      </a:cubicBezTo>
                      <a:cubicBezTo>
                        <a:pt x="11842" y="30823"/>
                        <a:pt x="11876" y="30990"/>
                        <a:pt x="11876" y="31156"/>
                      </a:cubicBezTo>
                      <a:cubicBezTo>
                        <a:pt x="11909" y="31256"/>
                        <a:pt x="11876" y="31390"/>
                        <a:pt x="11809" y="31457"/>
                      </a:cubicBezTo>
                      <a:cubicBezTo>
                        <a:pt x="11742" y="31557"/>
                        <a:pt x="11709" y="31657"/>
                        <a:pt x="11742" y="31757"/>
                      </a:cubicBezTo>
                      <a:cubicBezTo>
                        <a:pt x="11909" y="31790"/>
                        <a:pt x="12076" y="31823"/>
                        <a:pt x="12243" y="31823"/>
                      </a:cubicBezTo>
                      <a:cubicBezTo>
                        <a:pt x="12267" y="31827"/>
                        <a:pt x="12291" y="31829"/>
                        <a:pt x="12316" y="31829"/>
                      </a:cubicBezTo>
                      <a:cubicBezTo>
                        <a:pt x="12524" y="31829"/>
                        <a:pt x="12724" y="31706"/>
                        <a:pt x="12843" y="31557"/>
                      </a:cubicBezTo>
                      <a:cubicBezTo>
                        <a:pt x="13046" y="31129"/>
                        <a:pt x="13473" y="30901"/>
                        <a:pt x="13904" y="30901"/>
                      </a:cubicBezTo>
                      <a:cubicBezTo>
                        <a:pt x="14179" y="30901"/>
                        <a:pt x="14456" y="30994"/>
                        <a:pt x="14678" y="31190"/>
                      </a:cubicBezTo>
                      <a:cubicBezTo>
                        <a:pt x="14811" y="31323"/>
                        <a:pt x="14978" y="31390"/>
                        <a:pt x="15145" y="31390"/>
                      </a:cubicBezTo>
                      <a:cubicBezTo>
                        <a:pt x="15311" y="31390"/>
                        <a:pt x="15445" y="31256"/>
                        <a:pt x="15478" y="30990"/>
                      </a:cubicBezTo>
                      <a:cubicBezTo>
                        <a:pt x="15612" y="30923"/>
                        <a:pt x="15712" y="30889"/>
                        <a:pt x="15845" y="30823"/>
                      </a:cubicBezTo>
                      <a:cubicBezTo>
                        <a:pt x="16279" y="30623"/>
                        <a:pt x="16746" y="30422"/>
                        <a:pt x="16779" y="29755"/>
                      </a:cubicBezTo>
                      <a:cubicBezTo>
                        <a:pt x="16779" y="29722"/>
                        <a:pt x="16813" y="29722"/>
                        <a:pt x="16813" y="29722"/>
                      </a:cubicBezTo>
                      <a:cubicBezTo>
                        <a:pt x="16879" y="29722"/>
                        <a:pt x="16946" y="29755"/>
                        <a:pt x="17013" y="29822"/>
                      </a:cubicBezTo>
                      <a:cubicBezTo>
                        <a:pt x="17046" y="29855"/>
                        <a:pt x="17079" y="29855"/>
                        <a:pt x="17146" y="29889"/>
                      </a:cubicBezTo>
                      <a:lnTo>
                        <a:pt x="17246" y="30022"/>
                      </a:lnTo>
                      <a:cubicBezTo>
                        <a:pt x="17313" y="30156"/>
                        <a:pt x="17413" y="30256"/>
                        <a:pt x="17580" y="30289"/>
                      </a:cubicBezTo>
                      <a:cubicBezTo>
                        <a:pt x="17713" y="30389"/>
                        <a:pt x="17880" y="30489"/>
                        <a:pt x="18047" y="30489"/>
                      </a:cubicBezTo>
                      <a:lnTo>
                        <a:pt x="18247" y="30556"/>
                      </a:lnTo>
                      <a:lnTo>
                        <a:pt x="18347" y="30556"/>
                      </a:lnTo>
                      <a:cubicBezTo>
                        <a:pt x="18447" y="30556"/>
                        <a:pt x="18514" y="30523"/>
                        <a:pt x="18580" y="30489"/>
                      </a:cubicBezTo>
                      <a:cubicBezTo>
                        <a:pt x="18681" y="30456"/>
                        <a:pt x="18747" y="30422"/>
                        <a:pt x="18847" y="30422"/>
                      </a:cubicBezTo>
                      <a:cubicBezTo>
                        <a:pt x="18947" y="30422"/>
                        <a:pt x="19014" y="30489"/>
                        <a:pt x="19081" y="30556"/>
                      </a:cubicBezTo>
                      <a:lnTo>
                        <a:pt x="18947" y="30823"/>
                      </a:lnTo>
                      <a:cubicBezTo>
                        <a:pt x="18814" y="31156"/>
                        <a:pt x="19014" y="31356"/>
                        <a:pt x="19248" y="31523"/>
                      </a:cubicBezTo>
                      <a:cubicBezTo>
                        <a:pt x="19348" y="31590"/>
                        <a:pt x="19448" y="31623"/>
                        <a:pt x="19548" y="31623"/>
                      </a:cubicBezTo>
                      <a:cubicBezTo>
                        <a:pt x="19615" y="31623"/>
                        <a:pt x="19715" y="31590"/>
                        <a:pt x="19781" y="31523"/>
                      </a:cubicBezTo>
                      <a:cubicBezTo>
                        <a:pt x="20048" y="31256"/>
                        <a:pt x="20382" y="31090"/>
                        <a:pt x="20782" y="31090"/>
                      </a:cubicBezTo>
                      <a:cubicBezTo>
                        <a:pt x="20849" y="31090"/>
                        <a:pt x="20949" y="31090"/>
                        <a:pt x="21049" y="31123"/>
                      </a:cubicBezTo>
                      <a:cubicBezTo>
                        <a:pt x="21182" y="31223"/>
                        <a:pt x="21349" y="31290"/>
                        <a:pt x="21516" y="31290"/>
                      </a:cubicBezTo>
                      <a:cubicBezTo>
                        <a:pt x="21616" y="31323"/>
                        <a:pt x="21716" y="31356"/>
                        <a:pt x="21849" y="31356"/>
                      </a:cubicBezTo>
                      <a:cubicBezTo>
                        <a:pt x="22083" y="31390"/>
                        <a:pt x="22283" y="31523"/>
                        <a:pt x="22450" y="31690"/>
                      </a:cubicBezTo>
                      <a:cubicBezTo>
                        <a:pt x="22717" y="32057"/>
                        <a:pt x="22783" y="32524"/>
                        <a:pt x="22617" y="32958"/>
                      </a:cubicBezTo>
                      <a:cubicBezTo>
                        <a:pt x="22550" y="33391"/>
                        <a:pt x="22617" y="33825"/>
                        <a:pt x="22884" y="34192"/>
                      </a:cubicBezTo>
                      <a:cubicBezTo>
                        <a:pt x="22984" y="34292"/>
                        <a:pt x="23084" y="34325"/>
                        <a:pt x="23217" y="34325"/>
                      </a:cubicBezTo>
                      <a:cubicBezTo>
                        <a:pt x="23351" y="34325"/>
                        <a:pt x="23451" y="34292"/>
                        <a:pt x="23584" y="34192"/>
                      </a:cubicBezTo>
                      <a:lnTo>
                        <a:pt x="24485" y="33858"/>
                      </a:lnTo>
                      <a:cubicBezTo>
                        <a:pt x="24818" y="33758"/>
                        <a:pt x="25118" y="33625"/>
                        <a:pt x="25452" y="33525"/>
                      </a:cubicBezTo>
                      <a:lnTo>
                        <a:pt x="25519" y="33491"/>
                      </a:lnTo>
                      <a:cubicBezTo>
                        <a:pt x="25719" y="33458"/>
                        <a:pt x="25919" y="33358"/>
                        <a:pt x="26019" y="33158"/>
                      </a:cubicBezTo>
                      <a:lnTo>
                        <a:pt x="26019" y="33124"/>
                      </a:lnTo>
                      <a:cubicBezTo>
                        <a:pt x="26052" y="33158"/>
                        <a:pt x="26086" y="33158"/>
                        <a:pt x="26153" y="33158"/>
                      </a:cubicBezTo>
                      <a:cubicBezTo>
                        <a:pt x="26253" y="33158"/>
                        <a:pt x="26353" y="33091"/>
                        <a:pt x="26386" y="32924"/>
                      </a:cubicBezTo>
                      <a:cubicBezTo>
                        <a:pt x="26386" y="32858"/>
                        <a:pt x="26453" y="32824"/>
                        <a:pt x="26553" y="32824"/>
                      </a:cubicBezTo>
                      <a:cubicBezTo>
                        <a:pt x="26620" y="32791"/>
                        <a:pt x="26720" y="32757"/>
                        <a:pt x="26820" y="32757"/>
                      </a:cubicBezTo>
                      <a:lnTo>
                        <a:pt x="27087" y="32757"/>
                      </a:lnTo>
                      <a:cubicBezTo>
                        <a:pt x="27107" y="32761"/>
                        <a:pt x="27127" y="32763"/>
                        <a:pt x="27148" y="32763"/>
                      </a:cubicBezTo>
                      <a:cubicBezTo>
                        <a:pt x="27326" y="32763"/>
                        <a:pt x="27490" y="32634"/>
                        <a:pt x="27520" y="32424"/>
                      </a:cubicBezTo>
                      <a:cubicBezTo>
                        <a:pt x="27620" y="32457"/>
                        <a:pt x="27687" y="32491"/>
                        <a:pt x="27787" y="32491"/>
                      </a:cubicBezTo>
                      <a:lnTo>
                        <a:pt x="27920" y="32491"/>
                      </a:lnTo>
                      <a:cubicBezTo>
                        <a:pt x="27951" y="32482"/>
                        <a:pt x="27982" y="32478"/>
                        <a:pt x="28012" y="32478"/>
                      </a:cubicBezTo>
                      <a:cubicBezTo>
                        <a:pt x="28212" y="32478"/>
                        <a:pt x="28392" y="32659"/>
                        <a:pt x="28421" y="32891"/>
                      </a:cubicBezTo>
                      <a:lnTo>
                        <a:pt x="28488" y="32991"/>
                      </a:lnTo>
                      <a:cubicBezTo>
                        <a:pt x="28488" y="33058"/>
                        <a:pt x="28521" y="33091"/>
                        <a:pt x="28554" y="33124"/>
                      </a:cubicBezTo>
                      <a:cubicBezTo>
                        <a:pt x="28554" y="33224"/>
                        <a:pt x="28588" y="33291"/>
                        <a:pt x="28654" y="33391"/>
                      </a:cubicBezTo>
                      <a:cubicBezTo>
                        <a:pt x="28588" y="33525"/>
                        <a:pt x="28688" y="33691"/>
                        <a:pt x="28821" y="33725"/>
                      </a:cubicBezTo>
                      <a:lnTo>
                        <a:pt x="28888" y="33725"/>
                      </a:lnTo>
                      <a:cubicBezTo>
                        <a:pt x="28988" y="33725"/>
                        <a:pt x="29021" y="33658"/>
                        <a:pt x="29088" y="33591"/>
                      </a:cubicBezTo>
                      <a:cubicBezTo>
                        <a:pt x="29088" y="33558"/>
                        <a:pt x="29088" y="33525"/>
                        <a:pt x="29121" y="33525"/>
                      </a:cubicBezTo>
                      <a:lnTo>
                        <a:pt x="29388" y="33391"/>
                      </a:lnTo>
                      <a:cubicBezTo>
                        <a:pt x="29455" y="33325"/>
                        <a:pt x="29522" y="33258"/>
                        <a:pt x="29588" y="33191"/>
                      </a:cubicBezTo>
                      <a:cubicBezTo>
                        <a:pt x="29822" y="33058"/>
                        <a:pt x="29955" y="32791"/>
                        <a:pt x="29922" y="32524"/>
                      </a:cubicBezTo>
                      <a:lnTo>
                        <a:pt x="29955" y="32491"/>
                      </a:lnTo>
                      <a:cubicBezTo>
                        <a:pt x="29955" y="32457"/>
                        <a:pt x="29955" y="32424"/>
                        <a:pt x="29922" y="32391"/>
                      </a:cubicBezTo>
                      <a:cubicBezTo>
                        <a:pt x="29922" y="32324"/>
                        <a:pt x="29889" y="32290"/>
                        <a:pt x="29889" y="32224"/>
                      </a:cubicBezTo>
                      <a:cubicBezTo>
                        <a:pt x="29822" y="32190"/>
                        <a:pt x="29822" y="32124"/>
                        <a:pt x="29822" y="32057"/>
                      </a:cubicBezTo>
                      <a:lnTo>
                        <a:pt x="29822" y="32024"/>
                      </a:lnTo>
                      <a:lnTo>
                        <a:pt x="29822" y="31990"/>
                      </a:lnTo>
                      <a:lnTo>
                        <a:pt x="30022" y="31990"/>
                      </a:lnTo>
                      <a:cubicBezTo>
                        <a:pt x="30037" y="31993"/>
                        <a:pt x="30051" y="31995"/>
                        <a:pt x="30065" y="31995"/>
                      </a:cubicBezTo>
                      <a:cubicBezTo>
                        <a:pt x="30211" y="31995"/>
                        <a:pt x="30316" y="31845"/>
                        <a:pt x="30255" y="31723"/>
                      </a:cubicBezTo>
                      <a:cubicBezTo>
                        <a:pt x="30255" y="31623"/>
                        <a:pt x="30255" y="31490"/>
                        <a:pt x="30255" y="31390"/>
                      </a:cubicBezTo>
                      <a:cubicBezTo>
                        <a:pt x="30255" y="31156"/>
                        <a:pt x="30255" y="30923"/>
                        <a:pt x="30189" y="30823"/>
                      </a:cubicBezTo>
                      <a:cubicBezTo>
                        <a:pt x="30155" y="30789"/>
                        <a:pt x="30122" y="30789"/>
                        <a:pt x="30055" y="30789"/>
                      </a:cubicBezTo>
                      <a:cubicBezTo>
                        <a:pt x="29788" y="30789"/>
                        <a:pt x="29755" y="30656"/>
                        <a:pt x="29755" y="30523"/>
                      </a:cubicBezTo>
                      <a:cubicBezTo>
                        <a:pt x="29755" y="30489"/>
                        <a:pt x="29722" y="30422"/>
                        <a:pt x="29688" y="30389"/>
                      </a:cubicBezTo>
                      <a:cubicBezTo>
                        <a:pt x="29455" y="29889"/>
                        <a:pt x="29688" y="29522"/>
                        <a:pt x="29922" y="29155"/>
                      </a:cubicBezTo>
                      <a:cubicBezTo>
                        <a:pt x="30022" y="29088"/>
                        <a:pt x="30022" y="28955"/>
                        <a:pt x="29955" y="28888"/>
                      </a:cubicBezTo>
                      <a:cubicBezTo>
                        <a:pt x="29922" y="28721"/>
                        <a:pt x="29955" y="28554"/>
                        <a:pt x="30022" y="28421"/>
                      </a:cubicBezTo>
                      <a:cubicBezTo>
                        <a:pt x="30022" y="28354"/>
                        <a:pt x="30055" y="28288"/>
                        <a:pt x="30055" y="28221"/>
                      </a:cubicBezTo>
                      <a:cubicBezTo>
                        <a:pt x="30022" y="28121"/>
                        <a:pt x="30055" y="28021"/>
                        <a:pt x="30089" y="27921"/>
                      </a:cubicBezTo>
                      <a:cubicBezTo>
                        <a:pt x="30112" y="27897"/>
                        <a:pt x="30153" y="27874"/>
                        <a:pt x="30186" y="27874"/>
                      </a:cubicBezTo>
                      <a:cubicBezTo>
                        <a:pt x="30200" y="27874"/>
                        <a:pt x="30212" y="27878"/>
                        <a:pt x="30222" y="27887"/>
                      </a:cubicBezTo>
                      <a:lnTo>
                        <a:pt x="30389" y="27887"/>
                      </a:lnTo>
                      <a:cubicBezTo>
                        <a:pt x="30689" y="27654"/>
                        <a:pt x="30923" y="27287"/>
                        <a:pt x="31023" y="26853"/>
                      </a:cubicBezTo>
                      <a:cubicBezTo>
                        <a:pt x="31123" y="26653"/>
                        <a:pt x="31123" y="26386"/>
                        <a:pt x="31023" y="26153"/>
                      </a:cubicBezTo>
                      <a:cubicBezTo>
                        <a:pt x="30989" y="26086"/>
                        <a:pt x="30889" y="26019"/>
                        <a:pt x="30823" y="25986"/>
                      </a:cubicBezTo>
                      <a:cubicBezTo>
                        <a:pt x="30722" y="25953"/>
                        <a:pt x="30622" y="25919"/>
                        <a:pt x="30556" y="25819"/>
                      </a:cubicBezTo>
                      <a:cubicBezTo>
                        <a:pt x="30522" y="25686"/>
                        <a:pt x="30522" y="25552"/>
                        <a:pt x="30589" y="25419"/>
                      </a:cubicBezTo>
                      <a:cubicBezTo>
                        <a:pt x="30689" y="25119"/>
                        <a:pt x="30656" y="24785"/>
                        <a:pt x="30489" y="24485"/>
                      </a:cubicBezTo>
                      <a:cubicBezTo>
                        <a:pt x="30422" y="24385"/>
                        <a:pt x="30422" y="24318"/>
                        <a:pt x="30422" y="24251"/>
                      </a:cubicBezTo>
                      <a:cubicBezTo>
                        <a:pt x="30456" y="24218"/>
                        <a:pt x="30456" y="24218"/>
                        <a:pt x="30489" y="24218"/>
                      </a:cubicBezTo>
                      <a:cubicBezTo>
                        <a:pt x="30722" y="24118"/>
                        <a:pt x="30889" y="23884"/>
                        <a:pt x="30889" y="23651"/>
                      </a:cubicBezTo>
                      <a:cubicBezTo>
                        <a:pt x="30923" y="23518"/>
                        <a:pt x="30989" y="23417"/>
                        <a:pt x="31023" y="23317"/>
                      </a:cubicBezTo>
                      <a:cubicBezTo>
                        <a:pt x="31223" y="23184"/>
                        <a:pt x="31456" y="23051"/>
                        <a:pt x="31690" y="22950"/>
                      </a:cubicBezTo>
                      <a:cubicBezTo>
                        <a:pt x="32090" y="22817"/>
                        <a:pt x="32457" y="22550"/>
                        <a:pt x="32657" y="22183"/>
                      </a:cubicBezTo>
                      <a:lnTo>
                        <a:pt x="33124" y="21783"/>
                      </a:lnTo>
                      <a:cubicBezTo>
                        <a:pt x="33324" y="21483"/>
                        <a:pt x="33658" y="21316"/>
                        <a:pt x="34025" y="21316"/>
                      </a:cubicBezTo>
                      <a:cubicBezTo>
                        <a:pt x="34192" y="21316"/>
                        <a:pt x="34358" y="21249"/>
                        <a:pt x="34525" y="21216"/>
                      </a:cubicBezTo>
                      <a:lnTo>
                        <a:pt x="34559" y="21149"/>
                      </a:lnTo>
                      <a:cubicBezTo>
                        <a:pt x="34592" y="21049"/>
                        <a:pt x="34659" y="20949"/>
                        <a:pt x="34759" y="20916"/>
                      </a:cubicBezTo>
                      <a:cubicBezTo>
                        <a:pt x="34892" y="20816"/>
                        <a:pt x="35026" y="20716"/>
                        <a:pt x="34959" y="20515"/>
                      </a:cubicBezTo>
                      <a:cubicBezTo>
                        <a:pt x="34759" y="20215"/>
                        <a:pt x="34759" y="19848"/>
                        <a:pt x="34992" y="19548"/>
                      </a:cubicBezTo>
                      <a:cubicBezTo>
                        <a:pt x="35026" y="19515"/>
                        <a:pt x="35059" y="19415"/>
                        <a:pt x="35092" y="19348"/>
                      </a:cubicBezTo>
                      <a:cubicBezTo>
                        <a:pt x="35092" y="19315"/>
                        <a:pt x="35092" y="19281"/>
                        <a:pt x="35092" y="19248"/>
                      </a:cubicBezTo>
                      <a:cubicBezTo>
                        <a:pt x="35092" y="19181"/>
                        <a:pt x="34992" y="19114"/>
                        <a:pt x="34859" y="19081"/>
                      </a:cubicBezTo>
                      <a:cubicBezTo>
                        <a:pt x="34559" y="18981"/>
                        <a:pt x="34392" y="18881"/>
                        <a:pt x="34358" y="18747"/>
                      </a:cubicBezTo>
                      <a:cubicBezTo>
                        <a:pt x="34292" y="18614"/>
                        <a:pt x="34358" y="18447"/>
                        <a:pt x="34525" y="18180"/>
                      </a:cubicBezTo>
                      <a:cubicBezTo>
                        <a:pt x="34692" y="18047"/>
                        <a:pt x="34725" y="17813"/>
                        <a:pt x="34659" y="17613"/>
                      </a:cubicBezTo>
                      <a:cubicBezTo>
                        <a:pt x="34358" y="16746"/>
                        <a:pt x="34792" y="16112"/>
                        <a:pt x="35226" y="15645"/>
                      </a:cubicBezTo>
                      <a:cubicBezTo>
                        <a:pt x="35292" y="15545"/>
                        <a:pt x="35359" y="15445"/>
                        <a:pt x="35459" y="15345"/>
                      </a:cubicBezTo>
                      <a:cubicBezTo>
                        <a:pt x="35626" y="15178"/>
                        <a:pt x="35759" y="14945"/>
                        <a:pt x="35826" y="14711"/>
                      </a:cubicBezTo>
                      <a:cubicBezTo>
                        <a:pt x="35826" y="14645"/>
                        <a:pt x="35859" y="14611"/>
                        <a:pt x="35859" y="14544"/>
                      </a:cubicBezTo>
                      <a:cubicBezTo>
                        <a:pt x="35926" y="14544"/>
                        <a:pt x="35993" y="14544"/>
                        <a:pt x="36060" y="14578"/>
                      </a:cubicBezTo>
                      <a:cubicBezTo>
                        <a:pt x="36160" y="14611"/>
                        <a:pt x="36226" y="14645"/>
                        <a:pt x="36326" y="14645"/>
                      </a:cubicBezTo>
                      <a:cubicBezTo>
                        <a:pt x="36393" y="14645"/>
                        <a:pt x="36460" y="14611"/>
                        <a:pt x="36493" y="14578"/>
                      </a:cubicBezTo>
                      <a:cubicBezTo>
                        <a:pt x="36593" y="14578"/>
                        <a:pt x="36660" y="14544"/>
                        <a:pt x="36760" y="14511"/>
                      </a:cubicBezTo>
                      <a:cubicBezTo>
                        <a:pt x="37060" y="14544"/>
                        <a:pt x="37361" y="14578"/>
                        <a:pt x="37661" y="14578"/>
                      </a:cubicBezTo>
                      <a:cubicBezTo>
                        <a:pt x="37743" y="14572"/>
                        <a:pt x="37825" y="14569"/>
                        <a:pt x="37906" y="14569"/>
                      </a:cubicBezTo>
                      <a:cubicBezTo>
                        <a:pt x="38281" y="14569"/>
                        <a:pt x="38638" y="14629"/>
                        <a:pt x="38995" y="14711"/>
                      </a:cubicBezTo>
                      <a:cubicBezTo>
                        <a:pt x="39128" y="14745"/>
                        <a:pt x="39229" y="14745"/>
                        <a:pt x="39362" y="14778"/>
                      </a:cubicBezTo>
                      <a:cubicBezTo>
                        <a:pt x="39696" y="14745"/>
                        <a:pt x="39962" y="14578"/>
                        <a:pt x="40096" y="14278"/>
                      </a:cubicBezTo>
                      <a:lnTo>
                        <a:pt x="40396" y="13844"/>
                      </a:lnTo>
                      <a:cubicBezTo>
                        <a:pt x="40529" y="13610"/>
                        <a:pt x="40563" y="13477"/>
                        <a:pt x="40529" y="13410"/>
                      </a:cubicBezTo>
                      <a:cubicBezTo>
                        <a:pt x="40496" y="13310"/>
                        <a:pt x="40329" y="13277"/>
                        <a:pt x="39962" y="13244"/>
                      </a:cubicBezTo>
                      <a:cubicBezTo>
                        <a:pt x="39929" y="13143"/>
                        <a:pt x="39829" y="13043"/>
                        <a:pt x="39762" y="12943"/>
                      </a:cubicBezTo>
                      <a:lnTo>
                        <a:pt x="39696" y="12877"/>
                      </a:lnTo>
                      <a:cubicBezTo>
                        <a:pt x="39629" y="12777"/>
                        <a:pt x="39529" y="12676"/>
                        <a:pt x="39429" y="12576"/>
                      </a:cubicBezTo>
                      <a:lnTo>
                        <a:pt x="39395" y="12543"/>
                      </a:lnTo>
                      <a:cubicBezTo>
                        <a:pt x="39028" y="12209"/>
                        <a:pt x="38628" y="11909"/>
                        <a:pt x="38194" y="11642"/>
                      </a:cubicBezTo>
                      <a:cubicBezTo>
                        <a:pt x="37894" y="11442"/>
                        <a:pt x="37594" y="11242"/>
                        <a:pt x="37327" y="11009"/>
                      </a:cubicBezTo>
                      <a:cubicBezTo>
                        <a:pt x="37260" y="10875"/>
                        <a:pt x="37094" y="10742"/>
                        <a:pt x="36927" y="10742"/>
                      </a:cubicBezTo>
                      <a:lnTo>
                        <a:pt x="36760" y="10642"/>
                      </a:lnTo>
                      <a:cubicBezTo>
                        <a:pt x="36460" y="10441"/>
                        <a:pt x="36260" y="10175"/>
                        <a:pt x="36126" y="9841"/>
                      </a:cubicBezTo>
                      <a:lnTo>
                        <a:pt x="36093" y="9774"/>
                      </a:lnTo>
                      <a:cubicBezTo>
                        <a:pt x="36126" y="9741"/>
                        <a:pt x="36126" y="9674"/>
                        <a:pt x="36093" y="9674"/>
                      </a:cubicBezTo>
                      <a:cubicBezTo>
                        <a:pt x="36193" y="9474"/>
                        <a:pt x="36293" y="9307"/>
                        <a:pt x="36427" y="9174"/>
                      </a:cubicBezTo>
                      <a:cubicBezTo>
                        <a:pt x="36627" y="9007"/>
                        <a:pt x="36760" y="8774"/>
                        <a:pt x="36827" y="8540"/>
                      </a:cubicBezTo>
                      <a:cubicBezTo>
                        <a:pt x="36960" y="8307"/>
                        <a:pt x="36860" y="8173"/>
                        <a:pt x="36727" y="8006"/>
                      </a:cubicBezTo>
                      <a:lnTo>
                        <a:pt x="36660" y="7906"/>
                      </a:lnTo>
                      <a:cubicBezTo>
                        <a:pt x="35926" y="7406"/>
                        <a:pt x="35626" y="6672"/>
                        <a:pt x="35359" y="5938"/>
                      </a:cubicBezTo>
                      <a:cubicBezTo>
                        <a:pt x="35259" y="5671"/>
                        <a:pt x="35159" y="5405"/>
                        <a:pt x="35026" y="5171"/>
                      </a:cubicBezTo>
                      <a:cubicBezTo>
                        <a:pt x="34959" y="5004"/>
                        <a:pt x="34992" y="4971"/>
                        <a:pt x="35126" y="4837"/>
                      </a:cubicBezTo>
                      <a:cubicBezTo>
                        <a:pt x="35526" y="4537"/>
                        <a:pt x="35392" y="4104"/>
                        <a:pt x="35226" y="3770"/>
                      </a:cubicBezTo>
                      <a:cubicBezTo>
                        <a:pt x="35192" y="3737"/>
                        <a:pt x="35159" y="3703"/>
                        <a:pt x="35092" y="3670"/>
                      </a:cubicBezTo>
                      <a:cubicBezTo>
                        <a:pt x="35126" y="3470"/>
                        <a:pt x="35259" y="3403"/>
                        <a:pt x="35459" y="3303"/>
                      </a:cubicBezTo>
                      <a:cubicBezTo>
                        <a:pt x="35659" y="3236"/>
                        <a:pt x="35826" y="3070"/>
                        <a:pt x="35893" y="2903"/>
                      </a:cubicBezTo>
                      <a:cubicBezTo>
                        <a:pt x="35960" y="2703"/>
                        <a:pt x="35926" y="2536"/>
                        <a:pt x="35826" y="2369"/>
                      </a:cubicBezTo>
                      <a:cubicBezTo>
                        <a:pt x="35793" y="2336"/>
                        <a:pt x="35726" y="2302"/>
                        <a:pt x="35659" y="2302"/>
                      </a:cubicBezTo>
                      <a:lnTo>
                        <a:pt x="35559" y="2302"/>
                      </a:lnTo>
                      <a:cubicBezTo>
                        <a:pt x="35493" y="2302"/>
                        <a:pt x="35426" y="2269"/>
                        <a:pt x="35359" y="2236"/>
                      </a:cubicBezTo>
                      <a:cubicBezTo>
                        <a:pt x="35326" y="2236"/>
                        <a:pt x="35259" y="2202"/>
                        <a:pt x="35226" y="2169"/>
                      </a:cubicBezTo>
                      <a:cubicBezTo>
                        <a:pt x="35226" y="2102"/>
                        <a:pt x="35226" y="2035"/>
                        <a:pt x="35226" y="1969"/>
                      </a:cubicBezTo>
                      <a:cubicBezTo>
                        <a:pt x="35392" y="1969"/>
                        <a:pt x="35526" y="1902"/>
                        <a:pt x="35659" y="1802"/>
                      </a:cubicBezTo>
                      <a:cubicBezTo>
                        <a:pt x="35793" y="1735"/>
                        <a:pt x="35926" y="1669"/>
                        <a:pt x="36060" y="1669"/>
                      </a:cubicBezTo>
                      <a:lnTo>
                        <a:pt x="36293" y="1669"/>
                      </a:lnTo>
                      <a:cubicBezTo>
                        <a:pt x="36326" y="1568"/>
                        <a:pt x="36326" y="1502"/>
                        <a:pt x="36293" y="1435"/>
                      </a:cubicBezTo>
                      <a:lnTo>
                        <a:pt x="36260" y="1335"/>
                      </a:lnTo>
                      <a:cubicBezTo>
                        <a:pt x="36226" y="1135"/>
                        <a:pt x="36093" y="935"/>
                        <a:pt x="35893" y="801"/>
                      </a:cubicBezTo>
                      <a:cubicBezTo>
                        <a:pt x="35793" y="768"/>
                        <a:pt x="35693" y="735"/>
                        <a:pt x="35559" y="735"/>
                      </a:cubicBezTo>
                      <a:lnTo>
                        <a:pt x="34392" y="735"/>
                      </a:lnTo>
                      <a:cubicBezTo>
                        <a:pt x="34192" y="501"/>
                        <a:pt x="33958" y="334"/>
                        <a:pt x="33658" y="234"/>
                      </a:cubicBezTo>
                      <a:cubicBezTo>
                        <a:pt x="33491" y="167"/>
                        <a:pt x="33291" y="134"/>
                        <a:pt x="33124" y="134"/>
                      </a:cubicBezTo>
                      <a:cubicBezTo>
                        <a:pt x="32991" y="134"/>
                        <a:pt x="32824" y="167"/>
                        <a:pt x="32691" y="167"/>
                      </a:cubicBezTo>
                      <a:cubicBezTo>
                        <a:pt x="32290" y="268"/>
                        <a:pt x="31857" y="301"/>
                        <a:pt x="31423" y="301"/>
                      </a:cubicBezTo>
                      <a:cubicBezTo>
                        <a:pt x="30956" y="301"/>
                        <a:pt x="30522" y="234"/>
                        <a:pt x="30089" y="134"/>
                      </a:cubicBezTo>
                      <a:cubicBezTo>
                        <a:pt x="30022" y="67"/>
                        <a:pt x="29955" y="34"/>
                        <a:pt x="29889"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7" name="Google Shape;558;p17">
                  <a:extLst>
                    <a:ext uri="{FF2B5EF4-FFF2-40B4-BE49-F238E27FC236}">
                      <a16:creationId xmlns:a16="http://schemas.microsoft.com/office/drawing/2014/main" id="{E364C1F4-7C31-0B79-7C9F-A6C11F625CDB}"/>
                    </a:ext>
                  </a:extLst>
                </p:cNvPr>
                <p:cNvSpPr/>
                <p:nvPr/>
              </p:nvSpPr>
              <p:spPr>
                <a:xfrm>
                  <a:off x="4222988" y="2937700"/>
                  <a:ext cx="25" cy="25"/>
                </a:xfrm>
                <a:custGeom>
                  <a:avLst/>
                  <a:gdLst/>
                  <a:ahLst/>
                  <a:cxnLst/>
                  <a:rect l="l" t="t" r="r" b="b"/>
                  <a:pathLst>
                    <a:path w="1" h="1" extrusionOk="0">
                      <a:moveTo>
                        <a:pt x="1" y="0"/>
                      </a:move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8" name="Google Shape;559;p17">
                  <a:extLst>
                    <a:ext uri="{FF2B5EF4-FFF2-40B4-BE49-F238E27FC236}">
                      <a16:creationId xmlns:a16="http://schemas.microsoft.com/office/drawing/2014/main" id="{16189941-9C6F-72BD-5E9B-5414587CE19E}"/>
                    </a:ext>
                  </a:extLst>
                </p:cNvPr>
                <p:cNvSpPr/>
                <p:nvPr/>
              </p:nvSpPr>
              <p:spPr>
                <a:xfrm>
                  <a:off x="3522488" y="2769250"/>
                  <a:ext cx="82600" cy="78400"/>
                </a:xfrm>
                <a:custGeom>
                  <a:avLst/>
                  <a:gdLst/>
                  <a:ahLst/>
                  <a:cxnLst/>
                  <a:rect l="l" t="t" r="r" b="b"/>
                  <a:pathLst>
                    <a:path w="3304" h="3136" extrusionOk="0">
                      <a:moveTo>
                        <a:pt x="1302" y="0"/>
                      </a:moveTo>
                      <a:cubicBezTo>
                        <a:pt x="1068" y="0"/>
                        <a:pt x="835" y="67"/>
                        <a:pt x="601" y="133"/>
                      </a:cubicBezTo>
                      <a:cubicBezTo>
                        <a:pt x="468" y="434"/>
                        <a:pt x="401" y="734"/>
                        <a:pt x="368" y="1067"/>
                      </a:cubicBezTo>
                      <a:cubicBezTo>
                        <a:pt x="334" y="1401"/>
                        <a:pt x="268" y="1701"/>
                        <a:pt x="134" y="2001"/>
                      </a:cubicBezTo>
                      <a:cubicBezTo>
                        <a:pt x="1" y="2235"/>
                        <a:pt x="234" y="2535"/>
                        <a:pt x="434" y="2802"/>
                      </a:cubicBezTo>
                      <a:cubicBezTo>
                        <a:pt x="501" y="2869"/>
                        <a:pt x="568" y="2935"/>
                        <a:pt x="635" y="3036"/>
                      </a:cubicBezTo>
                      <a:cubicBezTo>
                        <a:pt x="668" y="3069"/>
                        <a:pt x="701" y="3102"/>
                        <a:pt x="768" y="3102"/>
                      </a:cubicBezTo>
                      <a:cubicBezTo>
                        <a:pt x="935" y="3069"/>
                        <a:pt x="1068" y="3002"/>
                        <a:pt x="1168" y="2902"/>
                      </a:cubicBezTo>
                      <a:lnTo>
                        <a:pt x="1235" y="2869"/>
                      </a:lnTo>
                      <a:cubicBezTo>
                        <a:pt x="1302" y="2869"/>
                        <a:pt x="1368" y="2835"/>
                        <a:pt x="1435" y="2769"/>
                      </a:cubicBezTo>
                      <a:cubicBezTo>
                        <a:pt x="1502" y="2735"/>
                        <a:pt x="1569" y="2702"/>
                        <a:pt x="1635" y="2702"/>
                      </a:cubicBezTo>
                      <a:lnTo>
                        <a:pt x="1735" y="2702"/>
                      </a:lnTo>
                      <a:cubicBezTo>
                        <a:pt x="1835" y="3069"/>
                        <a:pt x="2002" y="3136"/>
                        <a:pt x="2102" y="3136"/>
                      </a:cubicBezTo>
                      <a:cubicBezTo>
                        <a:pt x="2269" y="3136"/>
                        <a:pt x="2436" y="3036"/>
                        <a:pt x="2536" y="2902"/>
                      </a:cubicBezTo>
                      <a:cubicBezTo>
                        <a:pt x="2936" y="2402"/>
                        <a:pt x="3236" y="1768"/>
                        <a:pt x="3303" y="1134"/>
                      </a:cubicBezTo>
                      <a:cubicBezTo>
                        <a:pt x="3303" y="1067"/>
                        <a:pt x="3270" y="1034"/>
                        <a:pt x="3270" y="1001"/>
                      </a:cubicBezTo>
                      <a:lnTo>
                        <a:pt x="3036" y="834"/>
                      </a:lnTo>
                      <a:lnTo>
                        <a:pt x="2970" y="801"/>
                      </a:lnTo>
                      <a:lnTo>
                        <a:pt x="2936" y="767"/>
                      </a:lnTo>
                      <a:cubicBezTo>
                        <a:pt x="2936" y="767"/>
                        <a:pt x="2936" y="734"/>
                        <a:pt x="2936" y="734"/>
                      </a:cubicBezTo>
                      <a:cubicBezTo>
                        <a:pt x="2903" y="567"/>
                        <a:pt x="2769" y="434"/>
                        <a:pt x="2603" y="434"/>
                      </a:cubicBezTo>
                      <a:lnTo>
                        <a:pt x="2069" y="133"/>
                      </a:lnTo>
                      <a:cubicBezTo>
                        <a:pt x="1835" y="67"/>
                        <a:pt x="1569" y="0"/>
                        <a:pt x="1302"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9" name="Google Shape;560;p17">
                  <a:extLst>
                    <a:ext uri="{FF2B5EF4-FFF2-40B4-BE49-F238E27FC236}">
                      <a16:creationId xmlns:a16="http://schemas.microsoft.com/office/drawing/2014/main" id="{3C9983C4-9352-4903-F24F-B869BE9804B7}"/>
                    </a:ext>
                  </a:extLst>
                </p:cNvPr>
                <p:cNvSpPr/>
                <p:nvPr/>
              </p:nvSpPr>
              <p:spPr>
                <a:xfrm>
                  <a:off x="3565863" y="2099600"/>
                  <a:ext cx="54225" cy="66725"/>
                </a:xfrm>
                <a:custGeom>
                  <a:avLst/>
                  <a:gdLst/>
                  <a:ahLst/>
                  <a:cxnLst/>
                  <a:rect l="l" t="t" r="r" b="b"/>
                  <a:pathLst>
                    <a:path w="2169" h="2669" extrusionOk="0">
                      <a:moveTo>
                        <a:pt x="1068" y="0"/>
                      </a:moveTo>
                      <a:cubicBezTo>
                        <a:pt x="934" y="0"/>
                        <a:pt x="768" y="167"/>
                        <a:pt x="634" y="334"/>
                      </a:cubicBezTo>
                      <a:lnTo>
                        <a:pt x="567" y="400"/>
                      </a:lnTo>
                      <a:cubicBezTo>
                        <a:pt x="201" y="634"/>
                        <a:pt x="34" y="801"/>
                        <a:pt x="34" y="1034"/>
                      </a:cubicBezTo>
                      <a:cubicBezTo>
                        <a:pt x="0" y="1234"/>
                        <a:pt x="134" y="1435"/>
                        <a:pt x="434" y="1701"/>
                      </a:cubicBezTo>
                      <a:cubicBezTo>
                        <a:pt x="467" y="1735"/>
                        <a:pt x="467" y="1768"/>
                        <a:pt x="501" y="1768"/>
                      </a:cubicBezTo>
                      <a:cubicBezTo>
                        <a:pt x="567" y="1801"/>
                        <a:pt x="634" y="1835"/>
                        <a:pt x="567" y="1968"/>
                      </a:cubicBezTo>
                      <a:cubicBezTo>
                        <a:pt x="401" y="2102"/>
                        <a:pt x="334" y="2268"/>
                        <a:pt x="367" y="2369"/>
                      </a:cubicBezTo>
                      <a:cubicBezTo>
                        <a:pt x="434" y="2535"/>
                        <a:pt x="668" y="2635"/>
                        <a:pt x="834" y="2669"/>
                      </a:cubicBezTo>
                      <a:lnTo>
                        <a:pt x="1001" y="2669"/>
                      </a:lnTo>
                      <a:cubicBezTo>
                        <a:pt x="1201" y="2669"/>
                        <a:pt x="1401" y="2602"/>
                        <a:pt x="1568" y="2502"/>
                      </a:cubicBezTo>
                      <a:cubicBezTo>
                        <a:pt x="1802" y="2402"/>
                        <a:pt x="1935" y="2202"/>
                        <a:pt x="2002" y="1935"/>
                      </a:cubicBezTo>
                      <a:cubicBezTo>
                        <a:pt x="2169" y="1701"/>
                        <a:pt x="2169" y="1368"/>
                        <a:pt x="2002" y="1101"/>
                      </a:cubicBezTo>
                      <a:lnTo>
                        <a:pt x="1435" y="434"/>
                      </a:lnTo>
                      <a:cubicBezTo>
                        <a:pt x="1335" y="134"/>
                        <a:pt x="1201" y="0"/>
                        <a:pt x="1068"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0" name="Google Shape;561;p17">
                  <a:extLst>
                    <a:ext uri="{FF2B5EF4-FFF2-40B4-BE49-F238E27FC236}">
                      <a16:creationId xmlns:a16="http://schemas.microsoft.com/office/drawing/2014/main" id="{A571CBDE-49AA-EF78-BA4F-E80B5E679725}"/>
                    </a:ext>
                  </a:extLst>
                </p:cNvPr>
                <p:cNvSpPr/>
                <p:nvPr/>
              </p:nvSpPr>
              <p:spPr>
                <a:xfrm>
                  <a:off x="3646763" y="2672200"/>
                  <a:ext cx="27525" cy="20350"/>
                </a:xfrm>
                <a:custGeom>
                  <a:avLst/>
                  <a:gdLst/>
                  <a:ahLst/>
                  <a:cxnLst/>
                  <a:rect l="l" t="t" r="r" b="b"/>
                  <a:pathLst>
                    <a:path w="1101" h="814" extrusionOk="0">
                      <a:moveTo>
                        <a:pt x="287" y="0"/>
                      </a:moveTo>
                      <a:cubicBezTo>
                        <a:pt x="204" y="0"/>
                        <a:pt x="117" y="38"/>
                        <a:pt x="67" y="113"/>
                      </a:cubicBezTo>
                      <a:cubicBezTo>
                        <a:pt x="0" y="179"/>
                        <a:pt x="0" y="279"/>
                        <a:pt x="33" y="380"/>
                      </a:cubicBezTo>
                      <a:cubicBezTo>
                        <a:pt x="33" y="646"/>
                        <a:pt x="167" y="813"/>
                        <a:pt x="334" y="813"/>
                      </a:cubicBezTo>
                      <a:lnTo>
                        <a:pt x="434" y="813"/>
                      </a:lnTo>
                      <a:cubicBezTo>
                        <a:pt x="667" y="746"/>
                        <a:pt x="1101" y="646"/>
                        <a:pt x="1101" y="279"/>
                      </a:cubicBezTo>
                      <a:cubicBezTo>
                        <a:pt x="1101" y="41"/>
                        <a:pt x="982" y="7"/>
                        <a:pt x="853" y="7"/>
                      </a:cubicBezTo>
                      <a:cubicBezTo>
                        <a:pt x="801" y="7"/>
                        <a:pt x="748" y="13"/>
                        <a:pt x="701" y="13"/>
                      </a:cubicBezTo>
                      <a:lnTo>
                        <a:pt x="367" y="13"/>
                      </a:lnTo>
                      <a:cubicBezTo>
                        <a:pt x="342" y="4"/>
                        <a:pt x="315" y="0"/>
                        <a:pt x="287"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81" name="Google Shape;562;p17">
                  <a:extLst>
                    <a:ext uri="{FF2B5EF4-FFF2-40B4-BE49-F238E27FC236}">
                      <a16:creationId xmlns:a16="http://schemas.microsoft.com/office/drawing/2014/main" id="{DEA08597-599C-6B95-6BB2-DAB708FC13DF}"/>
                    </a:ext>
                  </a:extLst>
                </p:cNvPr>
                <p:cNvSpPr/>
                <p:nvPr/>
              </p:nvSpPr>
              <p:spPr>
                <a:xfrm>
                  <a:off x="3647588" y="2220500"/>
                  <a:ext cx="20875" cy="20050"/>
                </a:xfrm>
                <a:custGeom>
                  <a:avLst/>
                  <a:gdLst/>
                  <a:ahLst/>
                  <a:cxnLst/>
                  <a:rect l="l" t="t" r="r" b="b"/>
                  <a:pathLst>
                    <a:path w="835" h="802" extrusionOk="0">
                      <a:moveTo>
                        <a:pt x="467" y="1"/>
                      </a:moveTo>
                      <a:cubicBezTo>
                        <a:pt x="234" y="34"/>
                        <a:pt x="34" y="234"/>
                        <a:pt x="0" y="468"/>
                      </a:cubicBezTo>
                      <a:cubicBezTo>
                        <a:pt x="0" y="568"/>
                        <a:pt x="34" y="635"/>
                        <a:pt x="100" y="701"/>
                      </a:cubicBezTo>
                      <a:cubicBezTo>
                        <a:pt x="134" y="768"/>
                        <a:pt x="234" y="802"/>
                        <a:pt x="334" y="802"/>
                      </a:cubicBezTo>
                      <a:lnTo>
                        <a:pt x="401" y="802"/>
                      </a:lnTo>
                      <a:cubicBezTo>
                        <a:pt x="668" y="768"/>
                        <a:pt x="768" y="535"/>
                        <a:pt x="834" y="335"/>
                      </a:cubicBezTo>
                      <a:cubicBezTo>
                        <a:pt x="768" y="168"/>
                        <a:pt x="668" y="1"/>
                        <a:pt x="534"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grpSp>
          <p:grpSp>
            <p:nvGrpSpPr>
              <p:cNvPr id="26" name="Google Shape;563;p17">
                <a:extLst>
                  <a:ext uri="{FF2B5EF4-FFF2-40B4-BE49-F238E27FC236}">
                    <a16:creationId xmlns:a16="http://schemas.microsoft.com/office/drawing/2014/main" id="{05471AEE-28FF-A61A-E528-E1C56C4C2E56}"/>
                  </a:ext>
                </a:extLst>
              </p:cNvPr>
              <p:cNvGrpSpPr/>
              <p:nvPr/>
            </p:nvGrpSpPr>
            <p:grpSpPr>
              <a:xfrm>
                <a:off x="4623908" y="1072110"/>
                <a:ext cx="699882" cy="1011177"/>
                <a:chOff x="4629963" y="2067900"/>
                <a:chExt cx="823100" cy="1189200"/>
              </a:xfrm>
              <a:grpFill/>
            </p:grpSpPr>
            <p:sp>
              <p:nvSpPr>
                <p:cNvPr id="65" name="Google Shape;564;p17">
                  <a:extLst>
                    <a:ext uri="{FF2B5EF4-FFF2-40B4-BE49-F238E27FC236}">
                      <a16:creationId xmlns:a16="http://schemas.microsoft.com/office/drawing/2014/main" id="{7802FA81-99E2-9692-79AF-497A4715E0D1}"/>
                    </a:ext>
                  </a:extLst>
                </p:cNvPr>
                <p:cNvSpPr/>
                <p:nvPr/>
              </p:nvSpPr>
              <p:spPr>
                <a:xfrm>
                  <a:off x="5406338" y="2067900"/>
                  <a:ext cx="46725" cy="81750"/>
                </a:xfrm>
                <a:custGeom>
                  <a:avLst/>
                  <a:gdLst/>
                  <a:ahLst/>
                  <a:cxnLst/>
                  <a:rect l="l" t="t" r="r" b="b"/>
                  <a:pathLst>
                    <a:path w="1869" h="3270" extrusionOk="0">
                      <a:moveTo>
                        <a:pt x="701" y="1"/>
                      </a:moveTo>
                      <a:cubicBezTo>
                        <a:pt x="601" y="67"/>
                        <a:pt x="501" y="101"/>
                        <a:pt x="468" y="201"/>
                      </a:cubicBezTo>
                      <a:cubicBezTo>
                        <a:pt x="468" y="267"/>
                        <a:pt x="468" y="368"/>
                        <a:pt x="501" y="434"/>
                      </a:cubicBezTo>
                      <a:lnTo>
                        <a:pt x="568" y="1268"/>
                      </a:lnTo>
                      <a:cubicBezTo>
                        <a:pt x="568" y="1302"/>
                        <a:pt x="568" y="1368"/>
                        <a:pt x="634" y="1402"/>
                      </a:cubicBezTo>
                      <a:cubicBezTo>
                        <a:pt x="668" y="1535"/>
                        <a:pt x="668" y="1668"/>
                        <a:pt x="634" y="1769"/>
                      </a:cubicBezTo>
                      <a:cubicBezTo>
                        <a:pt x="568" y="1869"/>
                        <a:pt x="501" y="1902"/>
                        <a:pt x="401" y="1935"/>
                      </a:cubicBezTo>
                      <a:cubicBezTo>
                        <a:pt x="234" y="1935"/>
                        <a:pt x="101" y="2035"/>
                        <a:pt x="34" y="2169"/>
                      </a:cubicBezTo>
                      <a:cubicBezTo>
                        <a:pt x="34" y="2202"/>
                        <a:pt x="34" y="2236"/>
                        <a:pt x="34" y="2236"/>
                      </a:cubicBezTo>
                      <a:cubicBezTo>
                        <a:pt x="34" y="2236"/>
                        <a:pt x="34" y="2269"/>
                        <a:pt x="34" y="2269"/>
                      </a:cubicBezTo>
                      <a:cubicBezTo>
                        <a:pt x="1" y="2336"/>
                        <a:pt x="1" y="2369"/>
                        <a:pt x="34" y="2436"/>
                      </a:cubicBezTo>
                      <a:cubicBezTo>
                        <a:pt x="34" y="2436"/>
                        <a:pt x="34" y="2436"/>
                        <a:pt x="34" y="2469"/>
                      </a:cubicBezTo>
                      <a:cubicBezTo>
                        <a:pt x="34" y="2469"/>
                        <a:pt x="34" y="2502"/>
                        <a:pt x="67" y="2536"/>
                      </a:cubicBezTo>
                      <a:cubicBezTo>
                        <a:pt x="101" y="2636"/>
                        <a:pt x="134" y="2736"/>
                        <a:pt x="167" y="2836"/>
                      </a:cubicBezTo>
                      <a:cubicBezTo>
                        <a:pt x="201" y="3003"/>
                        <a:pt x="267" y="3203"/>
                        <a:pt x="434" y="3236"/>
                      </a:cubicBezTo>
                      <a:cubicBezTo>
                        <a:pt x="468" y="3270"/>
                        <a:pt x="501" y="3270"/>
                        <a:pt x="568" y="3270"/>
                      </a:cubicBezTo>
                      <a:cubicBezTo>
                        <a:pt x="634" y="3270"/>
                        <a:pt x="734" y="3236"/>
                        <a:pt x="801" y="3203"/>
                      </a:cubicBezTo>
                      <a:cubicBezTo>
                        <a:pt x="868" y="3170"/>
                        <a:pt x="901" y="3103"/>
                        <a:pt x="935" y="3036"/>
                      </a:cubicBezTo>
                      <a:cubicBezTo>
                        <a:pt x="1135" y="2869"/>
                        <a:pt x="1235" y="2602"/>
                        <a:pt x="1201" y="2369"/>
                      </a:cubicBezTo>
                      <a:cubicBezTo>
                        <a:pt x="1201" y="2135"/>
                        <a:pt x="1268" y="1935"/>
                        <a:pt x="1402" y="1769"/>
                      </a:cubicBezTo>
                      <a:cubicBezTo>
                        <a:pt x="1435" y="1702"/>
                        <a:pt x="1468" y="1635"/>
                        <a:pt x="1502" y="1568"/>
                      </a:cubicBezTo>
                      <a:cubicBezTo>
                        <a:pt x="1869" y="901"/>
                        <a:pt x="1435" y="101"/>
                        <a:pt x="701"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6" name="Google Shape;565;p17">
                  <a:extLst>
                    <a:ext uri="{FF2B5EF4-FFF2-40B4-BE49-F238E27FC236}">
                      <a16:creationId xmlns:a16="http://schemas.microsoft.com/office/drawing/2014/main" id="{369028E7-0A65-4450-65EE-674F74ACF4E8}"/>
                    </a:ext>
                  </a:extLst>
                </p:cNvPr>
                <p:cNvSpPr/>
                <p:nvPr/>
              </p:nvSpPr>
              <p:spPr>
                <a:xfrm>
                  <a:off x="5028563" y="2626625"/>
                  <a:ext cx="87600" cy="59250"/>
                </a:xfrm>
                <a:custGeom>
                  <a:avLst/>
                  <a:gdLst/>
                  <a:ahLst/>
                  <a:cxnLst/>
                  <a:rect l="l" t="t" r="r" b="b"/>
                  <a:pathLst>
                    <a:path w="3504" h="2370" extrusionOk="0">
                      <a:moveTo>
                        <a:pt x="1435" y="1"/>
                      </a:moveTo>
                      <a:cubicBezTo>
                        <a:pt x="1202" y="1"/>
                        <a:pt x="968" y="34"/>
                        <a:pt x="768" y="134"/>
                      </a:cubicBezTo>
                      <a:cubicBezTo>
                        <a:pt x="735" y="201"/>
                        <a:pt x="701" y="234"/>
                        <a:pt x="701" y="301"/>
                      </a:cubicBezTo>
                      <a:cubicBezTo>
                        <a:pt x="568" y="335"/>
                        <a:pt x="468" y="401"/>
                        <a:pt x="401" y="535"/>
                      </a:cubicBezTo>
                      <a:cubicBezTo>
                        <a:pt x="368" y="668"/>
                        <a:pt x="301" y="768"/>
                        <a:pt x="234" y="868"/>
                      </a:cubicBezTo>
                      <a:cubicBezTo>
                        <a:pt x="34" y="1102"/>
                        <a:pt x="1" y="1435"/>
                        <a:pt x="134" y="1669"/>
                      </a:cubicBezTo>
                      <a:cubicBezTo>
                        <a:pt x="334" y="2036"/>
                        <a:pt x="535" y="2169"/>
                        <a:pt x="768" y="2169"/>
                      </a:cubicBezTo>
                      <a:cubicBezTo>
                        <a:pt x="901" y="2169"/>
                        <a:pt x="1002" y="2136"/>
                        <a:pt x="1102" y="2069"/>
                      </a:cubicBezTo>
                      <a:cubicBezTo>
                        <a:pt x="1168" y="2036"/>
                        <a:pt x="1235" y="2036"/>
                        <a:pt x="1302" y="2002"/>
                      </a:cubicBezTo>
                      <a:cubicBezTo>
                        <a:pt x="1368" y="2002"/>
                        <a:pt x="1402" y="2036"/>
                        <a:pt x="1502" y="2136"/>
                      </a:cubicBezTo>
                      <a:cubicBezTo>
                        <a:pt x="1569" y="2236"/>
                        <a:pt x="1735" y="2369"/>
                        <a:pt x="1835" y="2369"/>
                      </a:cubicBezTo>
                      <a:cubicBezTo>
                        <a:pt x="1936" y="2369"/>
                        <a:pt x="2069" y="2236"/>
                        <a:pt x="2169" y="1969"/>
                      </a:cubicBezTo>
                      <a:lnTo>
                        <a:pt x="2302" y="1836"/>
                      </a:lnTo>
                      <a:lnTo>
                        <a:pt x="2436" y="1836"/>
                      </a:lnTo>
                      <a:cubicBezTo>
                        <a:pt x="2636" y="1836"/>
                        <a:pt x="2836" y="1769"/>
                        <a:pt x="3003" y="1669"/>
                      </a:cubicBezTo>
                      <a:cubicBezTo>
                        <a:pt x="3337" y="1502"/>
                        <a:pt x="3503" y="1335"/>
                        <a:pt x="3503" y="1135"/>
                      </a:cubicBezTo>
                      <a:cubicBezTo>
                        <a:pt x="3503" y="935"/>
                        <a:pt x="3370" y="735"/>
                        <a:pt x="3103" y="535"/>
                      </a:cubicBezTo>
                      <a:cubicBezTo>
                        <a:pt x="2970" y="468"/>
                        <a:pt x="2836" y="435"/>
                        <a:pt x="2703" y="368"/>
                      </a:cubicBezTo>
                      <a:cubicBezTo>
                        <a:pt x="2302" y="168"/>
                        <a:pt x="1869" y="34"/>
                        <a:pt x="1435"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7" name="Google Shape;566;p17">
                  <a:extLst>
                    <a:ext uri="{FF2B5EF4-FFF2-40B4-BE49-F238E27FC236}">
                      <a16:creationId xmlns:a16="http://schemas.microsoft.com/office/drawing/2014/main" id="{00229E13-AF93-EEA6-8453-8BEEAAB5B225}"/>
                    </a:ext>
                  </a:extLst>
                </p:cNvPr>
                <p:cNvSpPr/>
                <p:nvPr/>
              </p:nvSpPr>
              <p:spPr>
                <a:xfrm>
                  <a:off x="5312113" y="2146300"/>
                  <a:ext cx="42550" cy="47550"/>
                </a:xfrm>
                <a:custGeom>
                  <a:avLst/>
                  <a:gdLst/>
                  <a:ahLst/>
                  <a:cxnLst/>
                  <a:rect l="l" t="t" r="r" b="b"/>
                  <a:pathLst>
                    <a:path w="1702" h="1902" extrusionOk="0">
                      <a:moveTo>
                        <a:pt x="601" y="0"/>
                      </a:moveTo>
                      <a:cubicBezTo>
                        <a:pt x="401" y="34"/>
                        <a:pt x="234" y="100"/>
                        <a:pt x="100" y="200"/>
                      </a:cubicBezTo>
                      <a:cubicBezTo>
                        <a:pt x="0" y="434"/>
                        <a:pt x="0" y="701"/>
                        <a:pt x="134" y="901"/>
                      </a:cubicBezTo>
                      <a:lnTo>
                        <a:pt x="701" y="1735"/>
                      </a:lnTo>
                      <a:cubicBezTo>
                        <a:pt x="701" y="1768"/>
                        <a:pt x="734" y="1768"/>
                        <a:pt x="767" y="1801"/>
                      </a:cubicBezTo>
                      <a:lnTo>
                        <a:pt x="801" y="1835"/>
                      </a:lnTo>
                      <a:cubicBezTo>
                        <a:pt x="834" y="1868"/>
                        <a:pt x="901" y="1868"/>
                        <a:pt x="934" y="1902"/>
                      </a:cubicBezTo>
                      <a:lnTo>
                        <a:pt x="1068" y="1902"/>
                      </a:lnTo>
                      <a:cubicBezTo>
                        <a:pt x="1201" y="1902"/>
                        <a:pt x="1335" y="1835"/>
                        <a:pt x="1435" y="1768"/>
                      </a:cubicBezTo>
                      <a:cubicBezTo>
                        <a:pt x="1668" y="1601"/>
                        <a:pt x="1701" y="1368"/>
                        <a:pt x="1535" y="1034"/>
                      </a:cubicBezTo>
                      <a:cubicBezTo>
                        <a:pt x="1468" y="968"/>
                        <a:pt x="1401" y="901"/>
                        <a:pt x="1368" y="834"/>
                      </a:cubicBezTo>
                      <a:cubicBezTo>
                        <a:pt x="1234" y="734"/>
                        <a:pt x="1101" y="567"/>
                        <a:pt x="1034" y="434"/>
                      </a:cubicBezTo>
                      <a:cubicBezTo>
                        <a:pt x="901" y="167"/>
                        <a:pt x="767" y="0"/>
                        <a:pt x="6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8" name="Google Shape;567;p17">
                  <a:extLst>
                    <a:ext uri="{FF2B5EF4-FFF2-40B4-BE49-F238E27FC236}">
                      <a16:creationId xmlns:a16="http://schemas.microsoft.com/office/drawing/2014/main" id="{266B15FC-8E65-392E-4E26-E6461E50105B}"/>
                    </a:ext>
                  </a:extLst>
                </p:cNvPr>
                <p:cNvSpPr/>
                <p:nvPr/>
              </p:nvSpPr>
              <p:spPr>
                <a:xfrm>
                  <a:off x="4915988" y="2544900"/>
                  <a:ext cx="50900" cy="35900"/>
                </a:xfrm>
                <a:custGeom>
                  <a:avLst/>
                  <a:gdLst/>
                  <a:ahLst/>
                  <a:cxnLst/>
                  <a:rect l="l" t="t" r="r" b="b"/>
                  <a:pathLst>
                    <a:path w="2036" h="1436" extrusionOk="0">
                      <a:moveTo>
                        <a:pt x="1568" y="1"/>
                      </a:moveTo>
                      <a:lnTo>
                        <a:pt x="1502" y="34"/>
                      </a:lnTo>
                      <a:cubicBezTo>
                        <a:pt x="1335" y="34"/>
                        <a:pt x="1168" y="101"/>
                        <a:pt x="1035" y="168"/>
                      </a:cubicBezTo>
                      <a:lnTo>
                        <a:pt x="935" y="168"/>
                      </a:lnTo>
                      <a:cubicBezTo>
                        <a:pt x="568" y="368"/>
                        <a:pt x="267" y="668"/>
                        <a:pt x="34" y="1002"/>
                      </a:cubicBezTo>
                      <a:cubicBezTo>
                        <a:pt x="1" y="1068"/>
                        <a:pt x="1" y="1135"/>
                        <a:pt x="1" y="1202"/>
                      </a:cubicBezTo>
                      <a:lnTo>
                        <a:pt x="34" y="1302"/>
                      </a:lnTo>
                      <a:lnTo>
                        <a:pt x="201" y="1435"/>
                      </a:lnTo>
                      <a:lnTo>
                        <a:pt x="568" y="1302"/>
                      </a:lnTo>
                      <a:cubicBezTo>
                        <a:pt x="868" y="1235"/>
                        <a:pt x="1135" y="1135"/>
                        <a:pt x="1402" y="1035"/>
                      </a:cubicBezTo>
                      <a:cubicBezTo>
                        <a:pt x="1668" y="935"/>
                        <a:pt x="1969" y="802"/>
                        <a:pt x="2002" y="635"/>
                      </a:cubicBezTo>
                      <a:cubicBezTo>
                        <a:pt x="2035" y="501"/>
                        <a:pt x="1869" y="301"/>
                        <a:pt x="1568"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9" name="Google Shape;568;p17">
                  <a:extLst>
                    <a:ext uri="{FF2B5EF4-FFF2-40B4-BE49-F238E27FC236}">
                      <a16:creationId xmlns:a16="http://schemas.microsoft.com/office/drawing/2014/main" id="{C0A25B1B-AC96-8C29-C0D3-45F158A76612}"/>
                    </a:ext>
                  </a:extLst>
                </p:cNvPr>
                <p:cNvSpPr/>
                <p:nvPr/>
              </p:nvSpPr>
              <p:spPr>
                <a:xfrm>
                  <a:off x="4831763" y="3237075"/>
                  <a:ext cx="32550" cy="20025"/>
                </a:xfrm>
                <a:custGeom>
                  <a:avLst/>
                  <a:gdLst/>
                  <a:ahLst/>
                  <a:cxnLst/>
                  <a:rect l="l" t="t" r="r" b="b"/>
                  <a:pathLst>
                    <a:path w="1302" h="801" extrusionOk="0">
                      <a:moveTo>
                        <a:pt x="201" y="0"/>
                      </a:moveTo>
                      <a:lnTo>
                        <a:pt x="167" y="67"/>
                      </a:lnTo>
                      <a:cubicBezTo>
                        <a:pt x="101" y="201"/>
                        <a:pt x="1" y="301"/>
                        <a:pt x="34" y="401"/>
                      </a:cubicBezTo>
                      <a:lnTo>
                        <a:pt x="67" y="401"/>
                      </a:lnTo>
                      <a:cubicBezTo>
                        <a:pt x="67" y="434"/>
                        <a:pt x="101" y="434"/>
                        <a:pt x="101" y="434"/>
                      </a:cubicBezTo>
                      <a:cubicBezTo>
                        <a:pt x="101" y="434"/>
                        <a:pt x="101" y="467"/>
                        <a:pt x="134" y="467"/>
                      </a:cubicBezTo>
                      <a:cubicBezTo>
                        <a:pt x="234" y="501"/>
                        <a:pt x="367" y="568"/>
                        <a:pt x="468" y="601"/>
                      </a:cubicBezTo>
                      <a:cubicBezTo>
                        <a:pt x="634" y="701"/>
                        <a:pt x="801" y="768"/>
                        <a:pt x="1001" y="801"/>
                      </a:cubicBezTo>
                      <a:cubicBezTo>
                        <a:pt x="1101" y="801"/>
                        <a:pt x="1201" y="768"/>
                        <a:pt x="1301" y="701"/>
                      </a:cubicBezTo>
                      <a:lnTo>
                        <a:pt x="1301" y="568"/>
                      </a:lnTo>
                      <a:cubicBezTo>
                        <a:pt x="1301" y="568"/>
                        <a:pt x="1301" y="534"/>
                        <a:pt x="1301" y="534"/>
                      </a:cubicBezTo>
                      <a:cubicBezTo>
                        <a:pt x="1301" y="467"/>
                        <a:pt x="1301" y="401"/>
                        <a:pt x="1268" y="367"/>
                      </a:cubicBezTo>
                      <a:cubicBezTo>
                        <a:pt x="1268" y="301"/>
                        <a:pt x="1235" y="267"/>
                        <a:pt x="1201" y="234"/>
                      </a:cubicBezTo>
                      <a:cubicBezTo>
                        <a:pt x="1201" y="234"/>
                        <a:pt x="1201" y="234"/>
                        <a:pt x="1201" y="201"/>
                      </a:cubicBezTo>
                      <a:cubicBezTo>
                        <a:pt x="1035" y="67"/>
                        <a:pt x="834" y="34"/>
                        <a:pt x="634" y="34"/>
                      </a:cubicBezTo>
                      <a:cubicBezTo>
                        <a:pt x="468" y="34"/>
                        <a:pt x="334" y="34"/>
                        <a:pt x="2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0" name="Google Shape;569;p17">
                  <a:extLst>
                    <a:ext uri="{FF2B5EF4-FFF2-40B4-BE49-F238E27FC236}">
                      <a16:creationId xmlns:a16="http://schemas.microsoft.com/office/drawing/2014/main" id="{44C5FE1D-E690-42F0-CE3D-5D2B3456BABD}"/>
                    </a:ext>
                  </a:extLst>
                </p:cNvPr>
                <p:cNvSpPr/>
                <p:nvPr/>
              </p:nvSpPr>
              <p:spPr>
                <a:xfrm>
                  <a:off x="5098613" y="3035050"/>
                  <a:ext cx="26725" cy="21075"/>
                </a:xfrm>
                <a:custGeom>
                  <a:avLst/>
                  <a:gdLst/>
                  <a:ahLst/>
                  <a:cxnLst/>
                  <a:rect l="l" t="t" r="r" b="b"/>
                  <a:pathLst>
                    <a:path w="1069" h="843" extrusionOk="0">
                      <a:moveTo>
                        <a:pt x="635" y="1"/>
                      </a:moveTo>
                      <a:cubicBezTo>
                        <a:pt x="476" y="1"/>
                        <a:pt x="318" y="59"/>
                        <a:pt x="201" y="176"/>
                      </a:cubicBezTo>
                      <a:cubicBezTo>
                        <a:pt x="1" y="309"/>
                        <a:pt x="101" y="476"/>
                        <a:pt x="201" y="576"/>
                      </a:cubicBezTo>
                      <a:lnTo>
                        <a:pt x="301" y="709"/>
                      </a:lnTo>
                      <a:cubicBezTo>
                        <a:pt x="434" y="776"/>
                        <a:pt x="601" y="810"/>
                        <a:pt x="768" y="843"/>
                      </a:cubicBezTo>
                      <a:cubicBezTo>
                        <a:pt x="868" y="843"/>
                        <a:pt x="935" y="810"/>
                        <a:pt x="968" y="743"/>
                      </a:cubicBezTo>
                      <a:cubicBezTo>
                        <a:pt x="1035" y="543"/>
                        <a:pt x="1068" y="343"/>
                        <a:pt x="1068" y="176"/>
                      </a:cubicBezTo>
                      <a:cubicBezTo>
                        <a:pt x="952" y="59"/>
                        <a:pt x="793" y="1"/>
                        <a:pt x="635"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1" name="Google Shape;570;p17">
                  <a:extLst>
                    <a:ext uri="{FF2B5EF4-FFF2-40B4-BE49-F238E27FC236}">
                      <a16:creationId xmlns:a16="http://schemas.microsoft.com/office/drawing/2014/main" id="{FDF3F149-B8BD-789C-A9E7-77A06E44F979}"/>
                    </a:ext>
                  </a:extLst>
                </p:cNvPr>
                <p:cNvSpPr/>
                <p:nvPr/>
              </p:nvSpPr>
              <p:spPr>
                <a:xfrm>
                  <a:off x="4629963" y="2350600"/>
                  <a:ext cx="655475" cy="740550"/>
                </a:xfrm>
                <a:custGeom>
                  <a:avLst/>
                  <a:gdLst/>
                  <a:ahLst/>
                  <a:cxnLst/>
                  <a:rect l="l" t="t" r="r" b="b"/>
                  <a:pathLst>
                    <a:path w="26219" h="29622" extrusionOk="0">
                      <a:moveTo>
                        <a:pt x="18613" y="9774"/>
                      </a:moveTo>
                      <a:lnTo>
                        <a:pt x="18560" y="9801"/>
                      </a:lnTo>
                      <a:lnTo>
                        <a:pt x="18560" y="9801"/>
                      </a:lnTo>
                      <a:cubicBezTo>
                        <a:pt x="18569" y="9785"/>
                        <a:pt x="18580" y="9774"/>
                        <a:pt x="18580" y="9774"/>
                      </a:cubicBezTo>
                      <a:close/>
                      <a:moveTo>
                        <a:pt x="16045" y="10742"/>
                      </a:moveTo>
                      <a:cubicBezTo>
                        <a:pt x="16078" y="10742"/>
                        <a:pt x="16112" y="10775"/>
                        <a:pt x="16145" y="10775"/>
                      </a:cubicBezTo>
                      <a:cubicBezTo>
                        <a:pt x="16112" y="10775"/>
                        <a:pt x="16078" y="10775"/>
                        <a:pt x="16045" y="10742"/>
                      </a:cubicBezTo>
                      <a:close/>
                      <a:moveTo>
                        <a:pt x="25051" y="1"/>
                      </a:moveTo>
                      <a:cubicBezTo>
                        <a:pt x="24951" y="1"/>
                        <a:pt x="24885" y="1"/>
                        <a:pt x="24784" y="34"/>
                      </a:cubicBezTo>
                      <a:lnTo>
                        <a:pt x="24618" y="268"/>
                      </a:lnTo>
                      <a:cubicBezTo>
                        <a:pt x="24518" y="368"/>
                        <a:pt x="24451" y="501"/>
                        <a:pt x="24351" y="601"/>
                      </a:cubicBezTo>
                      <a:cubicBezTo>
                        <a:pt x="24151" y="968"/>
                        <a:pt x="23784" y="1235"/>
                        <a:pt x="23350" y="1302"/>
                      </a:cubicBezTo>
                      <a:cubicBezTo>
                        <a:pt x="23283" y="1302"/>
                        <a:pt x="23183" y="1402"/>
                        <a:pt x="23150" y="1502"/>
                      </a:cubicBezTo>
                      <a:cubicBezTo>
                        <a:pt x="22983" y="1769"/>
                        <a:pt x="22750" y="2002"/>
                        <a:pt x="22483" y="2202"/>
                      </a:cubicBezTo>
                      <a:cubicBezTo>
                        <a:pt x="22383" y="2269"/>
                        <a:pt x="22283" y="2369"/>
                        <a:pt x="22183" y="2436"/>
                      </a:cubicBezTo>
                      <a:cubicBezTo>
                        <a:pt x="21749" y="2869"/>
                        <a:pt x="21215" y="3203"/>
                        <a:pt x="20615" y="3336"/>
                      </a:cubicBezTo>
                      <a:lnTo>
                        <a:pt x="20581" y="3336"/>
                      </a:lnTo>
                      <a:cubicBezTo>
                        <a:pt x="20415" y="3370"/>
                        <a:pt x="20248" y="3403"/>
                        <a:pt x="20081" y="3403"/>
                      </a:cubicBezTo>
                      <a:cubicBezTo>
                        <a:pt x="19948" y="3403"/>
                        <a:pt x="19814" y="3403"/>
                        <a:pt x="19681" y="3370"/>
                      </a:cubicBezTo>
                      <a:cubicBezTo>
                        <a:pt x="19214" y="3303"/>
                        <a:pt x="18780" y="3170"/>
                        <a:pt x="18380" y="2970"/>
                      </a:cubicBezTo>
                      <a:cubicBezTo>
                        <a:pt x="18280" y="2869"/>
                        <a:pt x="18113" y="2803"/>
                        <a:pt x="17980" y="2803"/>
                      </a:cubicBezTo>
                      <a:cubicBezTo>
                        <a:pt x="17846" y="2803"/>
                        <a:pt x="17746" y="2836"/>
                        <a:pt x="17646" y="2869"/>
                      </a:cubicBezTo>
                      <a:cubicBezTo>
                        <a:pt x="17579" y="2903"/>
                        <a:pt x="17513" y="2970"/>
                        <a:pt x="17479" y="3036"/>
                      </a:cubicBezTo>
                      <a:lnTo>
                        <a:pt x="16712" y="3403"/>
                      </a:lnTo>
                      <a:lnTo>
                        <a:pt x="15311" y="3103"/>
                      </a:lnTo>
                      <a:cubicBezTo>
                        <a:pt x="15178" y="3003"/>
                        <a:pt x="15011" y="2936"/>
                        <a:pt x="14811" y="2936"/>
                      </a:cubicBezTo>
                      <a:lnTo>
                        <a:pt x="14510" y="2936"/>
                      </a:lnTo>
                      <a:cubicBezTo>
                        <a:pt x="14444" y="2869"/>
                        <a:pt x="14377" y="2869"/>
                        <a:pt x="14277" y="2836"/>
                      </a:cubicBezTo>
                      <a:cubicBezTo>
                        <a:pt x="14177" y="2836"/>
                        <a:pt x="14077" y="2803"/>
                        <a:pt x="14010" y="2703"/>
                      </a:cubicBezTo>
                      <a:lnTo>
                        <a:pt x="14010" y="2669"/>
                      </a:lnTo>
                      <a:lnTo>
                        <a:pt x="14010" y="2636"/>
                      </a:lnTo>
                      <a:lnTo>
                        <a:pt x="13977" y="2669"/>
                      </a:lnTo>
                      <a:lnTo>
                        <a:pt x="13777" y="2669"/>
                      </a:lnTo>
                      <a:cubicBezTo>
                        <a:pt x="13777" y="2636"/>
                        <a:pt x="13777" y="2636"/>
                        <a:pt x="13743" y="2603"/>
                      </a:cubicBezTo>
                      <a:cubicBezTo>
                        <a:pt x="13510" y="2436"/>
                        <a:pt x="13243" y="2302"/>
                        <a:pt x="12943" y="2236"/>
                      </a:cubicBezTo>
                      <a:cubicBezTo>
                        <a:pt x="12809" y="2236"/>
                        <a:pt x="12676" y="2269"/>
                        <a:pt x="12542" y="2302"/>
                      </a:cubicBezTo>
                      <a:cubicBezTo>
                        <a:pt x="12376" y="2336"/>
                        <a:pt x="12175" y="2336"/>
                        <a:pt x="11975" y="2336"/>
                      </a:cubicBezTo>
                      <a:cubicBezTo>
                        <a:pt x="11941" y="2340"/>
                        <a:pt x="11906" y="2342"/>
                        <a:pt x="11872" y="2342"/>
                      </a:cubicBezTo>
                      <a:cubicBezTo>
                        <a:pt x="11641" y="2342"/>
                        <a:pt x="11416" y="2247"/>
                        <a:pt x="11241" y="2102"/>
                      </a:cubicBezTo>
                      <a:cubicBezTo>
                        <a:pt x="11175" y="2036"/>
                        <a:pt x="11108" y="1969"/>
                        <a:pt x="11041" y="1902"/>
                      </a:cubicBezTo>
                      <a:lnTo>
                        <a:pt x="11008" y="1902"/>
                      </a:lnTo>
                      <a:cubicBezTo>
                        <a:pt x="11008" y="1869"/>
                        <a:pt x="11008" y="1869"/>
                        <a:pt x="11008" y="1835"/>
                      </a:cubicBezTo>
                      <a:lnTo>
                        <a:pt x="10441" y="1835"/>
                      </a:lnTo>
                      <a:cubicBezTo>
                        <a:pt x="10441" y="1802"/>
                        <a:pt x="10408" y="1802"/>
                        <a:pt x="10374" y="1802"/>
                      </a:cubicBezTo>
                      <a:lnTo>
                        <a:pt x="10341" y="1802"/>
                      </a:lnTo>
                      <a:cubicBezTo>
                        <a:pt x="10007" y="1602"/>
                        <a:pt x="9607" y="1535"/>
                        <a:pt x="9207" y="1535"/>
                      </a:cubicBezTo>
                      <a:lnTo>
                        <a:pt x="8640" y="1535"/>
                      </a:lnTo>
                      <a:cubicBezTo>
                        <a:pt x="8439" y="1602"/>
                        <a:pt x="8406" y="1735"/>
                        <a:pt x="8373" y="1869"/>
                      </a:cubicBezTo>
                      <a:cubicBezTo>
                        <a:pt x="8373" y="1902"/>
                        <a:pt x="8373" y="1969"/>
                        <a:pt x="8339" y="2002"/>
                      </a:cubicBezTo>
                      <a:lnTo>
                        <a:pt x="8306" y="2503"/>
                      </a:lnTo>
                      <a:lnTo>
                        <a:pt x="8206" y="2669"/>
                      </a:lnTo>
                      <a:lnTo>
                        <a:pt x="7906" y="2936"/>
                      </a:lnTo>
                      <a:lnTo>
                        <a:pt x="7839" y="2936"/>
                      </a:lnTo>
                      <a:cubicBezTo>
                        <a:pt x="7706" y="2936"/>
                        <a:pt x="7639" y="3036"/>
                        <a:pt x="7606" y="3170"/>
                      </a:cubicBezTo>
                      <a:cubicBezTo>
                        <a:pt x="7472" y="3403"/>
                        <a:pt x="7339" y="3637"/>
                        <a:pt x="7105" y="3637"/>
                      </a:cubicBezTo>
                      <a:lnTo>
                        <a:pt x="7005" y="3637"/>
                      </a:lnTo>
                      <a:cubicBezTo>
                        <a:pt x="6805" y="3570"/>
                        <a:pt x="6805" y="3370"/>
                        <a:pt x="6805" y="3170"/>
                      </a:cubicBezTo>
                      <a:cubicBezTo>
                        <a:pt x="6805" y="3103"/>
                        <a:pt x="6805" y="3036"/>
                        <a:pt x="6805" y="2970"/>
                      </a:cubicBezTo>
                      <a:cubicBezTo>
                        <a:pt x="6705" y="2869"/>
                        <a:pt x="6571" y="2836"/>
                        <a:pt x="6438" y="2836"/>
                      </a:cubicBezTo>
                      <a:cubicBezTo>
                        <a:pt x="6338" y="2836"/>
                        <a:pt x="6205" y="2869"/>
                        <a:pt x="6104" y="2936"/>
                      </a:cubicBezTo>
                      <a:cubicBezTo>
                        <a:pt x="6104" y="2970"/>
                        <a:pt x="6104" y="2970"/>
                        <a:pt x="6038" y="2970"/>
                      </a:cubicBezTo>
                      <a:cubicBezTo>
                        <a:pt x="5838" y="3070"/>
                        <a:pt x="5838" y="3236"/>
                        <a:pt x="5838" y="3437"/>
                      </a:cubicBezTo>
                      <a:lnTo>
                        <a:pt x="5904" y="3537"/>
                      </a:lnTo>
                      <a:lnTo>
                        <a:pt x="5804" y="3603"/>
                      </a:lnTo>
                      <a:cubicBezTo>
                        <a:pt x="5604" y="3737"/>
                        <a:pt x="5471" y="3870"/>
                        <a:pt x="5337" y="4037"/>
                      </a:cubicBezTo>
                      <a:cubicBezTo>
                        <a:pt x="5237" y="4037"/>
                        <a:pt x="5204" y="4104"/>
                        <a:pt x="5170" y="4170"/>
                      </a:cubicBezTo>
                      <a:lnTo>
                        <a:pt x="5137" y="4237"/>
                      </a:lnTo>
                      <a:cubicBezTo>
                        <a:pt x="5170" y="4437"/>
                        <a:pt x="5070" y="4637"/>
                        <a:pt x="4904" y="4737"/>
                      </a:cubicBezTo>
                      <a:cubicBezTo>
                        <a:pt x="4837" y="4804"/>
                        <a:pt x="4737" y="4938"/>
                        <a:pt x="4703" y="5038"/>
                      </a:cubicBezTo>
                      <a:cubicBezTo>
                        <a:pt x="4670" y="5104"/>
                        <a:pt x="4603" y="5204"/>
                        <a:pt x="4537" y="5271"/>
                      </a:cubicBezTo>
                      <a:cubicBezTo>
                        <a:pt x="4303" y="5638"/>
                        <a:pt x="4036" y="6005"/>
                        <a:pt x="4270" y="6405"/>
                      </a:cubicBezTo>
                      <a:cubicBezTo>
                        <a:pt x="4270" y="6439"/>
                        <a:pt x="4303" y="6472"/>
                        <a:pt x="4337" y="6505"/>
                      </a:cubicBezTo>
                      <a:lnTo>
                        <a:pt x="4370" y="6572"/>
                      </a:lnTo>
                      <a:cubicBezTo>
                        <a:pt x="4437" y="6639"/>
                        <a:pt x="4503" y="6706"/>
                        <a:pt x="4570" y="6739"/>
                      </a:cubicBezTo>
                      <a:cubicBezTo>
                        <a:pt x="4503" y="6772"/>
                        <a:pt x="4470" y="6806"/>
                        <a:pt x="4403" y="6806"/>
                      </a:cubicBezTo>
                      <a:cubicBezTo>
                        <a:pt x="4337" y="6806"/>
                        <a:pt x="4270" y="6772"/>
                        <a:pt x="4203" y="6772"/>
                      </a:cubicBezTo>
                      <a:cubicBezTo>
                        <a:pt x="4136" y="6739"/>
                        <a:pt x="4070" y="6706"/>
                        <a:pt x="4003" y="6706"/>
                      </a:cubicBezTo>
                      <a:cubicBezTo>
                        <a:pt x="3870" y="6706"/>
                        <a:pt x="3736" y="6806"/>
                        <a:pt x="3703" y="6939"/>
                      </a:cubicBezTo>
                      <a:cubicBezTo>
                        <a:pt x="3603" y="7139"/>
                        <a:pt x="3636" y="7373"/>
                        <a:pt x="3769" y="7539"/>
                      </a:cubicBezTo>
                      <a:cubicBezTo>
                        <a:pt x="3803" y="7606"/>
                        <a:pt x="3836" y="7673"/>
                        <a:pt x="3870" y="7740"/>
                      </a:cubicBezTo>
                      <a:cubicBezTo>
                        <a:pt x="4003" y="8540"/>
                        <a:pt x="4070" y="9307"/>
                        <a:pt x="3369" y="9941"/>
                      </a:cubicBezTo>
                      <a:cubicBezTo>
                        <a:pt x="3302" y="9975"/>
                        <a:pt x="3269" y="10075"/>
                        <a:pt x="3269" y="10141"/>
                      </a:cubicBezTo>
                      <a:cubicBezTo>
                        <a:pt x="3269" y="10241"/>
                        <a:pt x="3236" y="10308"/>
                        <a:pt x="3169" y="10375"/>
                      </a:cubicBezTo>
                      <a:lnTo>
                        <a:pt x="3169" y="10642"/>
                      </a:lnTo>
                      <a:lnTo>
                        <a:pt x="2869" y="11209"/>
                      </a:lnTo>
                      <a:cubicBezTo>
                        <a:pt x="2168" y="11909"/>
                        <a:pt x="2002" y="12977"/>
                        <a:pt x="2435" y="13877"/>
                      </a:cubicBezTo>
                      <a:lnTo>
                        <a:pt x="2435" y="14178"/>
                      </a:lnTo>
                      <a:lnTo>
                        <a:pt x="2469" y="14511"/>
                      </a:lnTo>
                      <a:cubicBezTo>
                        <a:pt x="1768" y="14911"/>
                        <a:pt x="1768" y="15612"/>
                        <a:pt x="1768" y="16179"/>
                      </a:cubicBezTo>
                      <a:cubicBezTo>
                        <a:pt x="1701" y="16246"/>
                        <a:pt x="1701" y="16279"/>
                        <a:pt x="1701" y="16346"/>
                      </a:cubicBezTo>
                      <a:cubicBezTo>
                        <a:pt x="1535" y="16746"/>
                        <a:pt x="1168" y="17046"/>
                        <a:pt x="767" y="17180"/>
                      </a:cubicBezTo>
                      <a:lnTo>
                        <a:pt x="601" y="17046"/>
                      </a:lnTo>
                      <a:cubicBezTo>
                        <a:pt x="534" y="17113"/>
                        <a:pt x="467" y="17180"/>
                        <a:pt x="367" y="17246"/>
                      </a:cubicBezTo>
                      <a:cubicBezTo>
                        <a:pt x="200" y="17413"/>
                        <a:pt x="0" y="17547"/>
                        <a:pt x="67" y="17880"/>
                      </a:cubicBezTo>
                      <a:cubicBezTo>
                        <a:pt x="67" y="17980"/>
                        <a:pt x="100" y="18080"/>
                        <a:pt x="200" y="18147"/>
                      </a:cubicBezTo>
                      <a:cubicBezTo>
                        <a:pt x="267" y="18180"/>
                        <a:pt x="300" y="18247"/>
                        <a:pt x="334" y="18314"/>
                      </a:cubicBezTo>
                      <a:lnTo>
                        <a:pt x="467" y="18314"/>
                      </a:lnTo>
                      <a:cubicBezTo>
                        <a:pt x="534" y="18514"/>
                        <a:pt x="500" y="18747"/>
                        <a:pt x="400" y="18948"/>
                      </a:cubicBezTo>
                      <a:cubicBezTo>
                        <a:pt x="300" y="19114"/>
                        <a:pt x="267" y="19348"/>
                        <a:pt x="334" y="19581"/>
                      </a:cubicBezTo>
                      <a:lnTo>
                        <a:pt x="334" y="19715"/>
                      </a:lnTo>
                      <a:cubicBezTo>
                        <a:pt x="300" y="19948"/>
                        <a:pt x="334" y="20148"/>
                        <a:pt x="467" y="20315"/>
                      </a:cubicBezTo>
                      <a:cubicBezTo>
                        <a:pt x="467" y="20415"/>
                        <a:pt x="467" y="20515"/>
                        <a:pt x="567" y="20549"/>
                      </a:cubicBezTo>
                      <a:cubicBezTo>
                        <a:pt x="701" y="20849"/>
                        <a:pt x="867" y="21016"/>
                        <a:pt x="1168" y="21016"/>
                      </a:cubicBezTo>
                      <a:cubicBezTo>
                        <a:pt x="1268" y="21016"/>
                        <a:pt x="1401" y="20982"/>
                        <a:pt x="1535" y="20949"/>
                      </a:cubicBezTo>
                      <a:lnTo>
                        <a:pt x="1768" y="20882"/>
                      </a:lnTo>
                      <a:cubicBezTo>
                        <a:pt x="2035" y="20749"/>
                        <a:pt x="2335" y="20649"/>
                        <a:pt x="2635" y="20649"/>
                      </a:cubicBezTo>
                      <a:lnTo>
                        <a:pt x="2835" y="20649"/>
                      </a:lnTo>
                      <a:cubicBezTo>
                        <a:pt x="2869" y="20682"/>
                        <a:pt x="2869" y="20716"/>
                        <a:pt x="2902" y="20749"/>
                      </a:cubicBezTo>
                      <a:cubicBezTo>
                        <a:pt x="2936" y="20816"/>
                        <a:pt x="2969" y="20882"/>
                        <a:pt x="2969" y="20949"/>
                      </a:cubicBezTo>
                      <a:cubicBezTo>
                        <a:pt x="2735" y="21583"/>
                        <a:pt x="3036" y="22050"/>
                        <a:pt x="3369" y="22483"/>
                      </a:cubicBezTo>
                      <a:cubicBezTo>
                        <a:pt x="3469" y="22584"/>
                        <a:pt x="3503" y="22717"/>
                        <a:pt x="3503" y="22850"/>
                      </a:cubicBezTo>
                      <a:cubicBezTo>
                        <a:pt x="3503" y="22917"/>
                        <a:pt x="3503" y="22984"/>
                        <a:pt x="3536" y="23051"/>
                      </a:cubicBezTo>
                      <a:cubicBezTo>
                        <a:pt x="3603" y="23718"/>
                        <a:pt x="3536" y="24418"/>
                        <a:pt x="3269" y="25019"/>
                      </a:cubicBezTo>
                      <a:cubicBezTo>
                        <a:pt x="3069" y="25486"/>
                        <a:pt x="2969" y="25953"/>
                        <a:pt x="2936" y="26453"/>
                      </a:cubicBezTo>
                      <a:cubicBezTo>
                        <a:pt x="2936" y="26520"/>
                        <a:pt x="2936" y="26586"/>
                        <a:pt x="2936" y="26686"/>
                      </a:cubicBezTo>
                      <a:cubicBezTo>
                        <a:pt x="2936" y="26753"/>
                        <a:pt x="2835" y="26820"/>
                        <a:pt x="2802" y="26887"/>
                      </a:cubicBezTo>
                      <a:cubicBezTo>
                        <a:pt x="2435" y="27220"/>
                        <a:pt x="2302" y="27687"/>
                        <a:pt x="2435" y="28154"/>
                      </a:cubicBezTo>
                      <a:cubicBezTo>
                        <a:pt x="2435" y="28488"/>
                        <a:pt x="2635" y="28788"/>
                        <a:pt x="2969" y="28888"/>
                      </a:cubicBezTo>
                      <a:cubicBezTo>
                        <a:pt x="3036" y="28921"/>
                        <a:pt x="3102" y="28955"/>
                        <a:pt x="3136" y="28988"/>
                      </a:cubicBezTo>
                      <a:cubicBezTo>
                        <a:pt x="3302" y="29055"/>
                        <a:pt x="3436" y="29188"/>
                        <a:pt x="3536" y="29322"/>
                      </a:cubicBezTo>
                      <a:cubicBezTo>
                        <a:pt x="3636" y="29522"/>
                        <a:pt x="3836" y="29622"/>
                        <a:pt x="4036" y="29622"/>
                      </a:cubicBezTo>
                      <a:cubicBezTo>
                        <a:pt x="4303" y="29622"/>
                        <a:pt x="4537" y="29455"/>
                        <a:pt x="4670" y="29222"/>
                      </a:cubicBezTo>
                      <a:cubicBezTo>
                        <a:pt x="4904" y="29222"/>
                        <a:pt x="5137" y="29188"/>
                        <a:pt x="5337" y="29122"/>
                      </a:cubicBezTo>
                      <a:cubicBezTo>
                        <a:pt x="5604" y="29088"/>
                        <a:pt x="5838" y="29055"/>
                        <a:pt x="6104" y="29021"/>
                      </a:cubicBezTo>
                      <a:cubicBezTo>
                        <a:pt x="6371" y="29021"/>
                        <a:pt x="6672" y="29122"/>
                        <a:pt x="6938" y="29288"/>
                      </a:cubicBezTo>
                      <a:cubicBezTo>
                        <a:pt x="6972" y="29322"/>
                        <a:pt x="7005" y="29322"/>
                        <a:pt x="7038" y="29322"/>
                      </a:cubicBezTo>
                      <a:cubicBezTo>
                        <a:pt x="7139" y="29322"/>
                        <a:pt x="7239" y="29255"/>
                        <a:pt x="7272" y="29155"/>
                      </a:cubicBezTo>
                      <a:cubicBezTo>
                        <a:pt x="7339" y="29021"/>
                        <a:pt x="7205" y="28955"/>
                        <a:pt x="7105" y="28888"/>
                      </a:cubicBezTo>
                      <a:lnTo>
                        <a:pt x="7072" y="28855"/>
                      </a:lnTo>
                      <a:cubicBezTo>
                        <a:pt x="7105" y="28755"/>
                        <a:pt x="7072" y="28621"/>
                        <a:pt x="6972" y="28554"/>
                      </a:cubicBezTo>
                      <a:cubicBezTo>
                        <a:pt x="6938" y="28521"/>
                        <a:pt x="6905" y="28488"/>
                        <a:pt x="6905" y="28454"/>
                      </a:cubicBezTo>
                      <a:cubicBezTo>
                        <a:pt x="6872" y="28154"/>
                        <a:pt x="6838" y="27854"/>
                        <a:pt x="6738" y="27554"/>
                      </a:cubicBezTo>
                      <a:cubicBezTo>
                        <a:pt x="6571" y="27087"/>
                        <a:pt x="6571" y="26620"/>
                        <a:pt x="6672" y="26153"/>
                      </a:cubicBezTo>
                      <a:cubicBezTo>
                        <a:pt x="6705" y="26086"/>
                        <a:pt x="6705" y="26019"/>
                        <a:pt x="6738" y="25986"/>
                      </a:cubicBezTo>
                      <a:cubicBezTo>
                        <a:pt x="7005" y="25486"/>
                        <a:pt x="7239" y="24985"/>
                        <a:pt x="6872" y="24418"/>
                      </a:cubicBezTo>
                      <a:lnTo>
                        <a:pt x="6872" y="24318"/>
                      </a:lnTo>
                      <a:cubicBezTo>
                        <a:pt x="6905" y="24118"/>
                        <a:pt x="6838" y="23884"/>
                        <a:pt x="6772" y="23718"/>
                      </a:cubicBezTo>
                      <a:cubicBezTo>
                        <a:pt x="6772" y="23484"/>
                        <a:pt x="6805" y="23251"/>
                        <a:pt x="6805" y="23051"/>
                      </a:cubicBezTo>
                      <a:cubicBezTo>
                        <a:pt x="6772" y="22550"/>
                        <a:pt x="6872" y="22083"/>
                        <a:pt x="7038" y="21650"/>
                      </a:cubicBezTo>
                      <a:cubicBezTo>
                        <a:pt x="7072" y="21549"/>
                        <a:pt x="7072" y="21483"/>
                        <a:pt x="7038" y="21383"/>
                      </a:cubicBezTo>
                      <a:lnTo>
                        <a:pt x="7038" y="21349"/>
                      </a:lnTo>
                      <a:lnTo>
                        <a:pt x="7005" y="21349"/>
                      </a:lnTo>
                      <a:lnTo>
                        <a:pt x="7005" y="20015"/>
                      </a:lnTo>
                      <a:cubicBezTo>
                        <a:pt x="7072" y="19982"/>
                        <a:pt x="7105" y="19915"/>
                        <a:pt x="7105" y="19848"/>
                      </a:cubicBezTo>
                      <a:cubicBezTo>
                        <a:pt x="7105" y="19815"/>
                        <a:pt x="7105" y="19782"/>
                        <a:pt x="7105" y="19748"/>
                      </a:cubicBezTo>
                      <a:cubicBezTo>
                        <a:pt x="7105" y="19648"/>
                        <a:pt x="7105" y="19548"/>
                        <a:pt x="6972" y="19548"/>
                      </a:cubicBezTo>
                      <a:cubicBezTo>
                        <a:pt x="6972" y="19381"/>
                        <a:pt x="6905" y="19248"/>
                        <a:pt x="6838" y="19181"/>
                      </a:cubicBezTo>
                      <a:cubicBezTo>
                        <a:pt x="6672" y="19014"/>
                        <a:pt x="6605" y="18814"/>
                        <a:pt x="6638" y="18614"/>
                      </a:cubicBezTo>
                      <a:cubicBezTo>
                        <a:pt x="6672" y="18414"/>
                        <a:pt x="6838" y="18247"/>
                        <a:pt x="7005" y="18147"/>
                      </a:cubicBezTo>
                      <a:cubicBezTo>
                        <a:pt x="7139" y="18080"/>
                        <a:pt x="7239" y="17980"/>
                        <a:pt x="7339" y="17880"/>
                      </a:cubicBezTo>
                      <a:cubicBezTo>
                        <a:pt x="7339" y="17847"/>
                        <a:pt x="7372" y="17813"/>
                        <a:pt x="7405" y="17780"/>
                      </a:cubicBezTo>
                      <a:cubicBezTo>
                        <a:pt x="7505" y="17680"/>
                        <a:pt x="7606" y="17613"/>
                        <a:pt x="7739" y="17580"/>
                      </a:cubicBezTo>
                      <a:cubicBezTo>
                        <a:pt x="7839" y="17580"/>
                        <a:pt x="7906" y="17513"/>
                        <a:pt x="8006" y="17480"/>
                      </a:cubicBezTo>
                      <a:lnTo>
                        <a:pt x="8506" y="17480"/>
                      </a:lnTo>
                      <a:cubicBezTo>
                        <a:pt x="8552" y="17474"/>
                        <a:pt x="8597" y="17471"/>
                        <a:pt x="8641" y="17471"/>
                      </a:cubicBezTo>
                      <a:cubicBezTo>
                        <a:pt x="8853" y="17471"/>
                        <a:pt x="9047" y="17536"/>
                        <a:pt x="9240" y="17647"/>
                      </a:cubicBezTo>
                      <a:lnTo>
                        <a:pt x="9273" y="18547"/>
                      </a:lnTo>
                      <a:cubicBezTo>
                        <a:pt x="9307" y="18781"/>
                        <a:pt x="9207" y="19048"/>
                        <a:pt x="9040" y="19214"/>
                      </a:cubicBezTo>
                      <a:cubicBezTo>
                        <a:pt x="8840" y="19381"/>
                        <a:pt x="8740" y="19615"/>
                        <a:pt x="8706" y="19882"/>
                      </a:cubicBezTo>
                      <a:cubicBezTo>
                        <a:pt x="8573" y="20115"/>
                        <a:pt x="8506" y="20349"/>
                        <a:pt x="8540" y="20615"/>
                      </a:cubicBezTo>
                      <a:cubicBezTo>
                        <a:pt x="8540" y="20649"/>
                        <a:pt x="8540" y="20649"/>
                        <a:pt x="8540" y="20682"/>
                      </a:cubicBezTo>
                      <a:cubicBezTo>
                        <a:pt x="8540" y="20749"/>
                        <a:pt x="8573" y="20816"/>
                        <a:pt x="8606" y="20882"/>
                      </a:cubicBezTo>
                      <a:cubicBezTo>
                        <a:pt x="8606" y="20916"/>
                        <a:pt x="8606" y="20916"/>
                        <a:pt x="8640" y="20949"/>
                      </a:cubicBezTo>
                      <a:cubicBezTo>
                        <a:pt x="8640" y="20982"/>
                        <a:pt x="8673" y="21016"/>
                        <a:pt x="8706" y="21049"/>
                      </a:cubicBezTo>
                      <a:cubicBezTo>
                        <a:pt x="9340" y="21750"/>
                        <a:pt x="10107" y="22383"/>
                        <a:pt x="10941" y="22917"/>
                      </a:cubicBezTo>
                      <a:cubicBezTo>
                        <a:pt x="10975" y="22984"/>
                        <a:pt x="11041" y="23017"/>
                        <a:pt x="11108" y="23017"/>
                      </a:cubicBezTo>
                      <a:lnTo>
                        <a:pt x="11241" y="23017"/>
                      </a:lnTo>
                      <a:cubicBezTo>
                        <a:pt x="11342" y="23084"/>
                        <a:pt x="11408" y="23117"/>
                        <a:pt x="11408" y="23184"/>
                      </a:cubicBezTo>
                      <a:cubicBezTo>
                        <a:pt x="11442" y="23284"/>
                        <a:pt x="11408" y="23384"/>
                        <a:pt x="11342" y="23451"/>
                      </a:cubicBezTo>
                      <a:cubicBezTo>
                        <a:pt x="11208" y="23584"/>
                        <a:pt x="11141" y="23818"/>
                        <a:pt x="11208" y="24018"/>
                      </a:cubicBezTo>
                      <a:cubicBezTo>
                        <a:pt x="10875" y="24385"/>
                        <a:pt x="10808" y="24885"/>
                        <a:pt x="11008" y="25319"/>
                      </a:cubicBezTo>
                      <a:cubicBezTo>
                        <a:pt x="11008" y="25352"/>
                        <a:pt x="11041" y="25386"/>
                        <a:pt x="11041" y="25419"/>
                      </a:cubicBezTo>
                      <a:cubicBezTo>
                        <a:pt x="11442" y="26153"/>
                        <a:pt x="12109" y="26253"/>
                        <a:pt x="12709" y="26253"/>
                      </a:cubicBezTo>
                      <a:cubicBezTo>
                        <a:pt x="12843" y="26320"/>
                        <a:pt x="12943" y="26353"/>
                        <a:pt x="13076" y="26353"/>
                      </a:cubicBezTo>
                      <a:cubicBezTo>
                        <a:pt x="13310" y="26353"/>
                        <a:pt x="13543" y="26219"/>
                        <a:pt x="13710" y="26053"/>
                      </a:cubicBezTo>
                      <a:cubicBezTo>
                        <a:pt x="13810" y="25886"/>
                        <a:pt x="13777" y="25686"/>
                        <a:pt x="13643" y="25552"/>
                      </a:cubicBezTo>
                      <a:cubicBezTo>
                        <a:pt x="13610" y="25552"/>
                        <a:pt x="13576" y="25519"/>
                        <a:pt x="13543" y="25486"/>
                      </a:cubicBezTo>
                      <a:cubicBezTo>
                        <a:pt x="13510" y="25386"/>
                        <a:pt x="13510" y="25252"/>
                        <a:pt x="13543" y="25119"/>
                      </a:cubicBezTo>
                      <a:cubicBezTo>
                        <a:pt x="13576" y="25085"/>
                        <a:pt x="13610" y="25019"/>
                        <a:pt x="13643" y="24985"/>
                      </a:cubicBezTo>
                      <a:cubicBezTo>
                        <a:pt x="13643" y="24952"/>
                        <a:pt x="13677" y="24952"/>
                        <a:pt x="13677" y="24919"/>
                      </a:cubicBezTo>
                      <a:cubicBezTo>
                        <a:pt x="13743" y="24919"/>
                        <a:pt x="13777" y="24885"/>
                        <a:pt x="13843" y="24885"/>
                      </a:cubicBezTo>
                      <a:cubicBezTo>
                        <a:pt x="13943" y="24885"/>
                        <a:pt x="14010" y="24852"/>
                        <a:pt x="14077" y="24818"/>
                      </a:cubicBezTo>
                      <a:lnTo>
                        <a:pt x="14110" y="24818"/>
                      </a:lnTo>
                      <a:cubicBezTo>
                        <a:pt x="14177" y="24818"/>
                        <a:pt x="14244" y="24818"/>
                        <a:pt x="14310" y="24785"/>
                      </a:cubicBezTo>
                      <a:cubicBezTo>
                        <a:pt x="14444" y="24752"/>
                        <a:pt x="14577" y="24718"/>
                        <a:pt x="14677" y="24652"/>
                      </a:cubicBezTo>
                      <a:lnTo>
                        <a:pt x="14744" y="24618"/>
                      </a:lnTo>
                      <a:cubicBezTo>
                        <a:pt x="14777" y="24652"/>
                        <a:pt x="14844" y="24652"/>
                        <a:pt x="14877" y="24652"/>
                      </a:cubicBezTo>
                      <a:cubicBezTo>
                        <a:pt x="14944" y="24652"/>
                        <a:pt x="15011" y="24652"/>
                        <a:pt x="15044" y="24585"/>
                      </a:cubicBezTo>
                      <a:cubicBezTo>
                        <a:pt x="15144" y="24685"/>
                        <a:pt x="15244" y="24785"/>
                        <a:pt x="15344" y="24818"/>
                      </a:cubicBezTo>
                      <a:cubicBezTo>
                        <a:pt x="15411" y="24852"/>
                        <a:pt x="15478" y="24885"/>
                        <a:pt x="15545" y="24919"/>
                      </a:cubicBezTo>
                      <a:lnTo>
                        <a:pt x="15678" y="24952"/>
                      </a:lnTo>
                      <a:lnTo>
                        <a:pt x="15745" y="25019"/>
                      </a:lnTo>
                      <a:lnTo>
                        <a:pt x="15645" y="25019"/>
                      </a:lnTo>
                      <a:cubicBezTo>
                        <a:pt x="15311" y="25052"/>
                        <a:pt x="15011" y="25185"/>
                        <a:pt x="14811" y="25419"/>
                      </a:cubicBezTo>
                      <a:lnTo>
                        <a:pt x="14577" y="25586"/>
                      </a:lnTo>
                      <a:cubicBezTo>
                        <a:pt x="14544" y="25586"/>
                        <a:pt x="14510" y="25619"/>
                        <a:pt x="14444" y="25652"/>
                      </a:cubicBezTo>
                      <a:cubicBezTo>
                        <a:pt x="14410" y="25652"/>
                        <a:pt x="14410" y="25686"/>
                        <a:pt x="14377" y="25719"/>
                      </a:cubicBezTo>
                      <a:lnTo>
                        <a:pt x="14244" y="25853"/>
                      </a:lnTo>
                      <a:lnTo>
                        <a:pt x="14110" y="25986"/>
                      </a:lnTo>
                      <a:cubicBezTo>
                        <a:pt x="14310" y="26353"/>
                        <a:pt x="14344" y="26753"/>
                        <a:pt x="14210" y="27153"/>
                      </a:cubicBezTo>
                      <a:cubicBezTo>
                        <a:pt x="14144" y="27254"/>
                        <a:pt x="14077" y="27320"/>
                        <a:pt x="13977" y="27420"/>
                      </a:cubicBezTo>
                      <a:cubicBezTo>
                        <a:pt x="13843" y="28121"/>
                        <a:pt x="13977" y="28288"/>
                        <a:pt x="14644" y="28421"/>
                      </a:cubicBezTo>
                      <a:lnTo>
                        <a:pt x="14744" y="28421"/>
                      </a:lnTo>
                      <a:cubicBezTo>
                        <a:pt x="14877" y="28421"/>
                        <a:pt x="15044" y="28454"/>
                        <a:pt x="15111" y="28621"/>
                      </a:cubicBezTo>
                      <a:lnTo>
                        <a:pt x="15144" y="28721"/>
                      </a:lnTo>
                      <a:cubicBezTo>
                        <a:pt x="15178" y="28788"/>
                        <a:pt x="15178" y="28888"/>
                        <a:pt x="15211" y="28955"/>
                      </a:cubicBezTo>
                      <a:cubicBezTo>
                        <a:pt x="15211" y="28988"/>
                        <a:pt x="15244" y="29021"/>
                        <a:pt x="15244" y="29088"/>
                      </a:cubicBezTo>
                      <a:lnTo>
                        <a:pt x="15244" y="29155"/>
                      </a:lnTo>
                      <a:cubicBezTo>
                        <a:pt x="15278" y="29188"/>
                        <a:pt x="15311" y="29255"/>
                        <a:pt x="15344" y="29322"/>
                      </a:cubicBezTo>
                      <a:cubicBezTo>
                        <a:pt x="15344" y="29355"/>
                        <a:pt x="15378" y="29388"/>
                        <a:pt x="15411" y="29388"/>
                      </a:cubicBezTo>
                      <a:cubicBezTo>
                        <a:pt x="15444" y="29422"/>
                        <a:pt x="15478" y="29455"/>
                        <a:pt x="15511" y="29488"/>
                      </a:cubicBezTo>
                      <a:cubicBezTo>
                        <a:pt x="15545" y="29522"/>
                        <a:pt x="15578" y="29522"/>
                        <a:pt x="15611" y="29555"/>
                      </a:cubicBezTo>
                      <a:cubicBezTo>
                        <a:pt x="15678" y="29589"/>
                        <a:pt x="15745" y="29589"/>
                        <a:pt x="15811" y="29589"/>
                      </a:cubicBezTo>
                      <a:lnTo>
                        <a:pt x="15911" y="29589"/>
                      </a:lnTo>
                      <a:cubicBezTo>
                        <a:pt x="15928" y="29605"/>
                        <a:pt x="15945" y="29614"/>
                        <a:pt x="15962" y="29614"/>
                      </a:cubicBezTo>
                      <a:cubicBezTo>
                        <a:pt x="15978" y="29614"/>
                        <a:pt x="15995" y="29605"/>
                        <a:pt x="16012" y="29589"/>
                      </a:cubicBezTo>
                      <a:lnTo>
                        <a:pt x="16078" y="29589"/>
                      </a:lnTo>
                      <a:cubicBezTo>
                        <a:pt x="16579" y="29589"/>
                        <a:pt x="16779" y="29355"/>
                        <a:pt x="16845" y="28821"/>
                      </a:cubicBezTo>
                      <a:cubicBezTo>
                        <a:pt x="16845" y="28721"/>
                        <a:pt x="16879" y="28621"/>
                        <a:pt x="16912" y="28521"/>
                      </a:cubicBezTo>
                      <a:cubicBezTo>
                        <a:pt x="16946" y="28454"/>
                        <a:pt x="16946" y="28421"/>
                        <a:pt x="16946" y="28388"/>
                      </a:cubicBezTo>
                      <a:lnTo>
                        <a:pt x="17012" y="28388"/>
                      </a:lnTo>
                      <a:lnTo>
                        <a:pt x="17079" y="28321"/>
                      </a:lnTo>
                      <a:cubicBezTo>
                        <a:pt x="17112" y="28354"/>
                        <a:pt x="17179" y="28388"/>
                        <a:pt x="17246" y="28388"/>
                      </a:cubicBezTo>
                      <a:cubicBezTo>
                        <a:pt x="17379" y="28354"/>
                        <a:pt x="17546" y="28288"/>
                        <a:pt x="17646" y="28154"/>
                      </a:cubicBezTo>
                      <a:cubicBezTo>
                        <a:pt x="17880" y="28087"/>
                        <a:pt x="18280" y="27987"/>
                        <a:pt x="18180" y="27620"/>
                      </a:cubicBezTo>
                      <a:cubicBezTo>
                        <a:pt x="18146" y="27420"/>
                        <a:pt x="18046" y="27254"/>
                        <a:pt x="17880" y="27153"/>
                      </a:cubicBezTo>
                      <a:cubicBezTo>
                        <a:pt x="17779" y="27087"/>
                        <a:pt x="17679" y="27087"/>
                        <a:pt x="17579" y="27053"/>
                      </a:cubicBezTo>
                      <a:lnTo>
                        <a:pt x="17513" y="27053"/>
                      </a:lnTo>
                      <a:cubicBezTo>
                        <a:pt x="17212" y="26887"/>
                        <a:pt x="17146" y="26686"/>
                        <a:pt x="17346" y="26320"/>
                      </a:cubicBezTo>
                      <a:cubicBezTo>
                        <a:pt x="17346" y="26286"/>
                        <a:pt x="17379" y="26253"/>
                        <a:pt x="17413" y="26219"/>
                      </a:cubicBezTo>
                      <a:cubicBezTo>
                        <a:pt x="17479" y="26086"/>
                        <a:pt x="17513" y="25986"/>
                        <a:pt x="17646" y="25986"/>
                      </a:cubicBezTo>
                      <a:cubicBezTo>
                        <a:pt x="17746" y="25986"/>
                        <a:pt x="17813" y="26019"/>
                        <a:pt x="17880" y="26053"/>
                      </a:cubicBezTo>
                      <a:cubicBezTo>
                        <a:pt x="17946" y="26086"/>
                        <a:pt x="17980" y="26086"/>
                        <a:pt x="18013" y="26086"/>
                      </a:cubicBezTo>
                      <a:cubicBezTo>
                        <a:pt x="18046" y="26086"/>
                        <a:pt x="18046" y="26086"/>
                        <a:pt x="18080" y="26053"/>
                      </a:cubicBezTo>
                      <a:cubicBezTo>
                        <a:pt x="18146" y="26053"/>
                        <a:pt x="18180" y="25986"/>
                        <a:pt x="18213" y="25919"/>
                      </a:cubicBezTo>
                      <a:cubicBezTo>
                        <a:pt x="18213" y="25919"/>
                        <a:pt x="18213" y="25886"/>
                        <a:pt x="18213" y="25886"/>
                      </a:cubicBezTo>
                      <a:lnTo>
                        <a:pt x="18213" y="25853"/>
                      </a:lnTo>
                      <a:cubicBezTo>
                        <a:pt x="18246" y="25786"/>
                        <a:pt x="18246" y="25752"/>
                        <a:pt x="18213" y="25719"/>
                      </a:cubicBezTo>
                      <a:lnTo>
                        <a:pt x="18213" y="25652"/>
                      </a:lnTo>
                      <a:cubicBezTo>
                        <a:pt x="18213" y="25652"/>
                        <a:pt x="18213" y="25619"/>
                        <a:pt x="18213" y="25619"/>
                      </a:cubicBezTo>
                      <a:cubicBezTo>
                        <a:pt x="18080" y="25419"/>
                        <a:pt x="17980" y="25185"/>
                        <a:pt x="17946" y="24952"/>
                      </a:cubicBezTo>
                      <a:cubicBezTo>
                        <a:pt x="17846" y="24485"/>
                        <a:pt x="17746" y="23985"/>
                        <a:pt x="17012" y="23951"/>
                      </a:cubicBezTo>
                      <a:cubicBezTo>
                        <a:pt x="16996" y="23968"/>
                        <a:pt x="16987" y="23976"/>
                        <a:pt x="16979" y="23976"/>
                      </a:cubicBezTo>
                      <a:cubicBezTo>
                        <a:pt x="16971" y="23976"/>
                        <a:pt x="16962" y="23968"/>
                        <a:pt x="16946" y="23951"/>
                      </a:cubicBezTo>
                      <a:lnTo>
                        <a:pt x="16912" y="23951"/>
                      </a:lnTo>
                      <a:cubicBezTo>
                        <a:pt x="16879" y="23918"/>
                        <a:pt x="16879" y="23851"/>
                        <a:pt x="16879" y="23784"/>
                      </a:cubicBezTo>
                      <a:cubicBezTo>
                        <a:pt x="16879" y="23718"/>
                        <a:pt x="16845" y="23651"/>
                        <a:pt x="16812" y="23584"/>
                      </a:cubicBezTo>
                      <a:cubicBezTo>
                        <a:pt x="16879" y="23551"/>
                        <a:pt x="16912" y="23518"/>
                        <a:pt x="16946" y="23518"/>
                      </a:cubicBezTo>
                      <a:cubicBezTo>
                        <a:pt x="17012" y="23518"/>
                        <a:pt x="17046" y="23551"/>
                        <a:pt x="17079" y="23618"/>
                      </a:cubicBezTo>
                      <a:cubicBezTo>
                        <a:pt x="17212" y="23751"/>
                        <a:pt x="17413" y="23818"/>
                        <a:pt x="17613" y="23851"/>
                      </a:cubicBezTo>
                      <a:cubicBezTo>
                        <a:pt x="17779" y="23818"/>
                        <a:pt x="17946" y="23718"/>
                        <a:pt x="18080" y="23584"/>
                      </a:cubicBezTo>
                      <a:cubicBezTo>
                        <a:pt x="18180" y="23351"/>
                        <a:pt x="18246" y="23084"/>
                        <a:pt x="18213" y="22850"/>
                      </a:cubicBezTo>
                      <a:cubicBezTo>
                        <a:pt x="18180" y="22617"/>
                        <a:pt x="18146" y="22350"/>
                        <a:pt x="17980" y="22350"/>
                      </a:cubicBezTo>
                      <a:lnTo>
                        <a:pt x="17913" y="22350"/>
                      </a:lnTo>
                      <a:cubicBezTo>
                        <a:pt x="17779" y="22383"/>
                        <a:pt x="17646" y="22417"/>
                        <a:pt x="17479" y="22417"/>
                      </a:cubicBezTo>
                      <a:cubicBezTo>
                        <a:pt x="17445" y="22411"/>
                        <a:pt x="17411" y="22408"/>
                        <a:pt x="17376" y="22408"/>
                      </a:cubicBezTo>
                      <a:cubicBezTo>
                        <a:pt x="17211" y="22408"/>
                        <a:pt x="17050" y="22473"/>
                        <a:pt x="16912" y="22584"/>
                      </a:cubicBezTo>
                      <a:lnTo>
                        <a:pt x="16879" y="22617"/>
                      </a:lnTo>
                      <a:cubicBezTo>
                        <a:pt x="16845" y="22650"/>
                        <a:pt x="16812" y="22684"/>
                        <a:pt x="16812" y="22717"/>
                      </a:cubicBezTo>
                      <a:lnTo>
                        <a:pt x="16378" y="22617"/>
                      </a:lnTo>
                      <a:cubicBezTo>
                        <a:pt x="16345" y="22584"/>
                        <a:pt x="16312" y="22584"/>
                        <a:pt x="16278" y="22584"/>
                      </a:cubicBezTo>
                      <a:cubicBezTo>
                        <a:pt x="16212" y="22584"/>
                        <a:pt x="16112" y="22617"/>
                        <a:pt x="16045" y="22650"/>
                      </a:cubicBezTo>
                      <a:cubicBezTo>
                        <a:pt x="16012" y="22684"/>
                        <a:pt x="15978" y="22717"/>
                        <a:pt x="15911" y="22717"/>
                      </a:cubicBezTo>
                      <a:cubicBezTo>
                        <a:pt x="15911" y="22717"/>
                        <a:pt x="15878" y="22717"/>
                        <a:pt x="15845" y="22650"/>
                      </a:cubicBezTo>
                      <a:cubicBezTo>
                        <a:pt x="15845" y="22584"/>
                        <a:pt x="15811" y="22550"/>
                        <a:pt x="15778" y="22483"/>
                      </a:cubicBezTo>
                      <a:cubicBezTo>
                        <a:pt x="15611" y="22150"/>
                        <a:pt x="15378" y="21883"/>
                        <a:pt x="15111" y="21650"/>
                      </a:cubicBezTo>
                      <a:cubicBezTo>
                        <a:pt x="14644" y="21249"/>
                        <a:pt x="14210" y="20849"/>
                        <a:pt x="14310" y="20115"/>
                      </a:cubicBezTo>
                      <a:cubicBezTo>
                        <a:pt x="14410" y="20048"/>
                        <a:pt x="14510" y="19982"/>
                        <a:pt x="14611" y="19948"/>
                      </a:cubicBezTo>
                      <a:cubicBezTo>
                        <a:pt x="14777" y="19848"/>
                        <a:pt x="14911" y="19748"/>
                        <a:pt x="15011" y="19581"/>
                      </a:cubicBezTo>
                      <a:cubicBezTo>
                        <a:pt x="15044" y="19548"/>
                        <a:pt x="15078" y="19515"/>
                        <a:pt x="15078" y="19448"/>
                      </a:cubicBezTo>
                      <a:cubicBezTo>
                        <a:pt x="15111" y="19381"/>
                        <a:pt x="15111" y="19315"/>
                        <a:pt x="15111" y="19281"/>
                      </a:cubicBezTo>
                      <a:cubicBezTo>
                        <a:pt x="15111" y="19081"/>
                        <a:pt x="15011" y="19014"/>
                        <a:pt x="14844" y="18981"/>
                      </a:cubicBezTo>
                      <a:lnTo>
                        <a:pt x="14444" y="18681"/>
                      </a:lnTo>
                      <a:cubicBezTo>
                        <a:pt x="14444" y="18614"/>
                        <a:pt x="14444" y="18547"/>
                        <a:pt x="14444" y="18514"/>
                      </a:cubicBezTo>
                      <a:cubicBezTo>
                        <a:pt x="14377" y="18247"/>
                        <a:pt x="14244" y="18014"/>
                        <a:pt x="14043" y="17813"/>
                      </a:cubicBezTo>
                      <a:cubicBezTo>
                        <a:pt x="13977" y="17747"/>
                        <a:pt x="13910" y="17680"/>
                        <a:pt x="13877" y="17613"/>
                      </a:cubicBezTo>
                      <a:cubicBezTo>
                        <a:pt x="13810" y="17547"/>
                        <a:pt x="13743" y="17513"/>
                        <a:pt x="13710" y="17480"/>
                      </a:cubicBezTo>
                      <a:lnTo>
                        <a:pt x="13677" y="17447"/>
                      </a:lnTo>
                      <a:cubicBezTo>
                        <a:pt x="13543" y="17280"/>
                        <a:pt x="13410" y="17113"/>
                        <a:pt x="13310" y="16946"/>
                      </a:cubicBezTo>
                      <a:cubicBezTo>
                        <a:pt x="13210" y="16779"/>
                        <a:pt x="13109" y="16646"/>
                        <a:pt x="13009" y="16513"/>
                      </a:cubicBezTo>
                      <a:lnTo>
                        <a:pt x="12175" y="15378"/>
                      </a:lnTo>
                      <a:cubicBezTo>
                        <a:pt x="12142" y="15345"/>
                        <a:pt x="12109" y="15312"/>
                        <a:pt x="12042" y="15278"/>
                      </a:cubicBezTo>
                      <a:cubicBezTo>
                        <a:pt x="11942" y="15212"/>
                        <a:pt x="11875" y="15145"/>
                        <a:pt x="11809" y="15045"/>
                      </a:cubicBezTo>
                      <a:cubicBezTo>
                        <a:pt x="11775" y="15011"/>
                        <a:pt x="11742" y="14978"/>
                        <a:pt x="11742" y="14911"/>
                      </a:cubicBezTo>
                      <a:cubicBezTo>
                        <a:pt x="12075" y="14811"/>
                        <a:pt x="12342" y="14578"/>
                        <a:pt x="12476" y="14244"/>
                      </a:cubicBezTo>
                      <a:cubicBezTo>
                        <a:pt x="12576" y="14044"/>
                        <a:pt x="12709" y="13877"/>
                        <a:pt x="12876" y="13744"/>
                      </a:cubicBezTo>
                      <a:lnTo>
                        <a:pt x="13009" y="13711"/>
                      </a:lnTo>
                      <a:lnTo>
                        <a:pt x="13109" y="13711"/>
                      </a:lnTo>
                      <a:cubicBezTo>
                        <a:pt x="13376" y="13711"/>
                        <a:pt x="13643" y="13610"/>
                        <a:pt x="13877" y="13444"/>
                      </a:cubicBezTo>
                      <a:cubicBezTo>
                        <a:pt x="13910" y="13377"/>
                        <a:pt x="13943" y="13344"/>
                        <a:pt x="14010" y="13277"/>
                      </a:cubicBezTo>
                      <a:lnTo>
                        <a:pt x="14043" y="13244"/>
                      </a:lnTo>
                      <a:cubicBezTo>
                        <a:pt x="14210" y="13110"/>
                        <a:pt x="14410" y="12977"/>
                        <a:pt x="14611" y="12877"/>
                      </a:cubicBezTo>
                      <a:cubicBezTo>
                        <a:pt x="14777" y="12777"/>
                        <a:pt x="14944" y="12643"/>
                        <a:pt x="15111" y="12543"/>
                      </a:cubicBezTo>
                      <a:cubicBezTo>
                        <a:pt x="15344" y="12543"/>
                        <a:pt x="15444" y="12343"/>
                        <a:pt x="15511" y="12176"/>
                      </a:cubicBezTo>
                      <a:cubicBezTo>
                        <a:pt x="15511" y="12143"/>
                        <a:pt x="15511" y="12076"/>
                        <a:pt x="15511" y="12043"/>
                      </a:cubicBezTo>
                      <a:cubicBezTo>
                        <a:pt x="15811" y="11843"/>
                        <a:pt x="16012" y="11542"/>
                        <a:pt x="16078" y="11209"/>
                      </a:cubicBezTo>
                      <a:cubicBezTo>
                        <a:pt x="16212" y="11142"/>
                        <a:pt x="16312" y="11009"/>
                        <a:pt x="16378" y="10875"/>
                      </a:cubicBezTo>
                      <a:lnTo>
                        <a:pt x="16445" y="10875"/>
                      </a:lnTo>
                      <a:cubicBezTo>
                        <a:pt x="16579" y="10808"/>
                        <a:pt x="16712" y="10775"/>
                        <a:pt x="16845" y="10708"/>
                      </a:cubicBezTo>
                      <a:lnTo>
                        <a:pt x="17079" y="10642"/>
                      </a:lnTo>
                      <a:lnTo>
                        <a:pt x="17212" y="10642"/>
                      </a:lnTo>
                      <a:lnTo>
                        <a:pt x="17312" y="10675"/>
                      </a:lnTo>
                      <a:cubicBezTo>
                        <a:pt x="17513" y="10708"/>
                        <a:pt x="17679" y="10808"/>
                        <a:pt x="17813" y="10942"/>
                      </a:cubicBezTo>
                      <a:cubicBezTo>
                        <a:pt x="17946" y="11075"/>
                        <a:pt x="18080" y="11142"/>
                        <a:pt x="18280" y="11142"/>
                      </a:cubicBezTo>
                      <a:lnTo>
                        <a:pt x="18413" y="11142"/>
                      </a:lnTo>
                      <a:cubicBezTo>
                        <a:pt x="18480" y="11109"/>
                        <a:pt x="18547" y="11075"/>
                        <a:pt x="18580" y="11075"/>
                      </a:cubicBezTo>
                      <a:cubicBezTo>
                        <a:pt x="18613" y="11042"/>
                        <a:pt x="18647" y="11009"/>
                        <a:pt x="18680" y="11009"/>
                      </a:cubicBezTo>
                      <a:lnTo>
                        <a:pt x="18747" y="10975"/>
                      </a:lnTo>
                      <a:cubicBezTo>
                        <a:pt x="18747" y="10808"/>
                        <a:pt x="18780" y="10675"/>
                        <a:pt x="18847" y="10542"/>
                      </a:cubicBezTo>
                      <a:cubicBezTo>
                        <a:pt x="18947" y="10375"/>
                        <a:pt x="18980" y="10175"/>
                        <a:pt x="18914" y="9975"/>
                      </a:cubicBezTo>
                      <a:cubicBezTo>
                        <a:pt x="19014" y="9474"/>
                        <a:pt x="18847" y="9207"/>
                        <a:pt x="18313" y="9007"/>
                      </a:cubicBezTo>
                      <a:cubicBezTo>
                        <a:pt x="18113" y="8940"/>
                        <a:pt x="17880" y="8907"/>
                        <a:pt x="17646" y="8907"/>
                      </a:cubicBezTo>
                      <a:cubicBezTo>
                        <a:pt x="17279" y="8907"/>
                        <a:pt x="16946" y="8974"/>
                        <a:pt x="16579" y="9107"/>
                      </a:cubicBezTo>
                      <a:cubicBezTo>
                        <a:pt x="16345" y="9174"/>
                        <a:pt x="16078" y="9241"/>
                        <a:pt x="15811" y="9307"/>
                      </a:cubicBezTo>
                      <a:lnTo>
                        <a:pt x="15478" y="9674"/>
                      </a:lnTo>
                      <a:cubicBezTo>
                        <a:pt x="15444" y="9674"/>
                        <a:pt x="15411" y="9708"/>
                        <a:pt x="15411" y="9708"/>
                      </a:cubicBezTo>
                      <a:lnTo>
                        <a:pt x="13877" y="9708"/>
                      </a:lnTo>
                      <a:cubicBezTo>
                        <a:pt x="13810" y="9708"/>
                        <a:pt x="13710" y="9741"/>
                        <a:pt x="13643" y="9774"/>
                      </a:cubicBezTo>
                      <a:cubicBezTo>
                        <a:pt x="13610" y="9841"/>
                        <a:pt x="13576" y="9908"/>
                        <a:pt x="13576" y="10008"/>
                      </a:cubicBezTo>
                      <a:lnTo>
                        <a:pt x="13576" y="10075"/>
                      </a:lnTo>
                      <a:lnTo>
                        <a:pt x="13576" y="10141"/>
                      </a:lnTo>
                      <a:cubicBezTo>
                        <a:pt x="13310" y="10375"/>
                        <a:pt x="12976" y="10508"/>
                        <a:pt x="12642" y="10508"/>
                      </a:cubicBezTo>
                      <a:cubicBezTo>
                        <a:pt x="12242" y="10508"/>
                        <a:pt x="11875" y="10308"/>
                        <a:pt x="11642" y="9975"/>
                      </a:cubicBezTo>
                      <a:lnTo>
                        <a:pt x="11508" y="9975"/>
                      </a:lnTo>
                      <a:cubicBezTo>
                        <a:pt x="11442" y="9941"/>
                        <a:pt x="11375" y="9941"/>
                        <a:pt x="11342" y="9941"/>
                      </a:cubicBezTo>
                      <a:cubicBezTo>
                        <a:pt x="11208" y="9941"/>
                        <a:pt x="11141" y="10008"/>
                        <a:pt x="11108" y="10175"/>
                      </a:cubicBezTo>
                      <a:lnTo>
                        <a:pt x="10908" y="10308"/>
                      </a:lnTo>
                      <a:lnTo>
                        <a:pt x="10741" y="10308"/>
                      </a:lnTo>
                      <a:cubicBezTo>
                        <a:pt x="10374" y="10442"/>
                        <a:pt x="10141" y="10808"/>
                        <a:pt x="10141" y="11209"/>
                      </a:cubicBezTo>
                      <a:cubicBezTo>
                        <a:pt x="10141" y="11242"/>
                        <a:pt x="10141" y="11275"/>
                        <a:pt x="10174" y="11342"/>
                      </a:cubicBezTo>
                      <a:cubicBezTo>
                        <a:pt x="10107" y="11409"/>
                        <a:pt x="10041" y="11476"/>
                        <a:pt x="9941" y="11509"/>
                      </a:cubicBezTo>
                      <a:cubicBezTo>
                        <a:pt x="9740" y="11642"/>
                        <a:pt x="9607" y="11843"/>
                        <a:pt x="9574" y="12076"/>
                      </a:cubicBezTo>
                      <a:cubicBezTo>
                        <a:pt x="9540" y="12109"/>
                        <a:pt x="9507" y="12143"/>
                        <a:pt x="9474" y="12209"/>
                      </a:cubicBezTo>
                      <a:cubicBezTo>
                        <a:pt x="9440" y="12243"/>
                        <a:pt x="9440" y="12310"/>
                        <a:pt x="9440" y="12343"/>
                      </a:cubicBezTo>
                      <a:cubicBezTo>
                        <a:pt x="9340" y="12376"/>
                        <a:pt x="9240" y="12376"/>
                        <a:pt x="9140" y="12376"/>
                      </a:cubicBezTo>
                      <a:cubicBezTo>
                        <a:pt x="9007" y="12376"/>
                        <a:pt x="8906" y="12343"/>
                        <a:pt x="8806" y="12343"/>
                      </a:cubicBezTo>
                      <a:cubicBezTo>
                        <a:pt x="8773" y="12276"/>
                        <a:pt x="8740" y="12243"/>
                        <a:pt x="8706" y="12209"/>
                      </a:cubicBezTo>
                      <a:lnTo>
                        <a:pt x="8573" y="12209"/>
                      </a:lnTo>
                      <a:lnTo>
                        <a:pt x="8506" y="12176"/>
                      </a:lnTo>
                      <a:cubicBezTo>
                        <a:pt x="8139" y="12076"/>
                        <a:pt x="7839" y="11976"/>
                        <a:pt x="7739" y="11576"/>
                      </a:cubicBezTo>
                      <a:cubicBezTo>
                        <a:pt x="7706" y="11509"/>
                        <a:pt x="7672" y="11442"/>
                        <a:pt x="7639" y="11376"/>
                      </a:cubicBezTo>
                      <a:cubicBezTo>
                        <a:pt x="7539" y="11275"/>
                        <a:pt x="7472" y="11142"/>
                        <a:pt x="7472" y="11009"/>
                      </a:cubicBezTo>
                      <a:cubicBezTo>
                        <a:pt x="7439" y="10942"/>
                        <a:pt x="7439" y="10909"/>
                        <a:pt x="7439" y="10842"/>
                      </a:cubicBezTo>
                      <a:cubicBezTo>
                        <a:pt x="7439" y="10808"/>
                        <a:pt x="7405" y="10742"/>
                        <a:pt x="7372" y="10708"/>
                      </a:cubicBezTo>
                      <a:cubicBezTo>
                        <a:pt x="7339" y="10675"/>
                        <a:pt x="7305" y="10675"/>
                        <a:pt x="7305" y="10675"/>
                      </a:cubicBezTo>
                      <a:lnTo>
                        <a:pt x="7239" y="10675"/>
                      </a:lnTo>
                      <a:lnTo>
                        <a:pt x="7272" y="10642"/>
                      </a:lnTo>
                      <a:cubicBezTo>
                        <a:pt x="7305" y="10542"/>
                        <a:pt x="7272" y="10442"/>
                        <a:pt x="7205" y="10341"/>
                      </a:cubicBezTo>
                      <a:cubicBezTo>
                        <a:pt x="7072" y="10208"/>
                        <a:pt x="6905" y="10141"/>
                        <a:pt x="6738" y="10108"/>
                      </a:cubicBezTo>
                      <a:cubicBezTo>
                        <a:pt x="6471" y="10075"/>
                        <a:pt x="6205" y="9874"/>
                        <a:pt x="6138" y="9608"/>
                      </a:cubicBezTo>
                      <a:cubicBezTo>
                        <a:pt x="5738" y="8340"/>
                        <a:pt x="5537" y="6906"/>
                        <a:pt x="6705" y="5638"/>
                      </a:cubicBezTo>
                      <a:cubicBezTo>
                        <a:pt x="6885" y="5428"/>
                        <a:pt x="7145" y="5299"/>
                        <a:pt x="7438" y="5299"/>
                      </a:cubicBezTo>
                      <a:cubicBezTo>
                        <a:pt x="7471" y="5299"/>
                        <a:pt x="7505" y="5301"/>
                        <a:pt x="7539" y="5305"/>
                      </a:cubicBezTo>
                      <a:cubicBezTo>
                        <a:pt x="7672" y="5305"/>
                        <a:pt x="7806" y="5305"/>
                        <a:pt x="7939" y="5338"/>
                      </a:cubicBezTo>
                      <a:lnTo>
                        <a:pt x="8439" y="5338"/>
                      </a:lnTo>
                      <a:lnTo>
                        <a:pt x="8473" y="5305"/>
                      </a:lnTo>
                      <a:cubicBezTo>
                        <a:pt x="8560" y="5450"/>
                        <a:pt x="8698" y="5544"/>
                        <a:pt x="8864" y="5544"/>
                      </a:cubicBezTo>
                      <a:cubicBezTo>
                        <a:pt x="8889" y="5544"/>
                        <a:pt x="8914" y="5542"/>
                        <a:pt x="8940" y="5538"/>
                      </a:cubicBezTo>
                      <a:lnTo>
                        <a:pt x="9040" y="5538"/>
                      </a:lnTo>
                      <a:cubicBezTo>
                        <a:pt x="9107" y="5538"/>
                        <a:pt x="9140" y="5505"/>
                        <a:pt x="9173" y="5505"/>
                      </a:cubicBezTo>
                      <a:cubicBezTo>
                        <a:pt x="9240" y="5571"/>
                        <a:pt x="9307" y="5605"/>
                        <a:pt x="9407" y="5605"/>
                      </a:cubicBezTo>
                      <a:cubicBezTo>
                        <a:pt x="9540" y="5605"/>
                        <a:pt x="9674" y="5538"/>
                        <a:pt x="9740" y="5438"/>
                      </a:cubicBezTo>
                      <a:cubicBezTo>
                        <a:pt x="9840" y="5371"/>
                        <a:pt x="9907" y="5305"/>
                        <a:pt x="10007" y="5271"/>
                      </a:cubicBezTo>
                      <a:cubicBezTo>
                        <a:pt x="10007" y="5238"/>
                        <a:pt x="10041" y="5204"/>
                        <a:pt x="10041" y="5204"/>
                      </a:cubicBezTo>
                      <a:lnTo>
                        <a:pt x="10307" y="5271"/>
                      </a:lnTo>
                      <a:cubicBezTo>
                        <a:pt x="10474" y="5338"/>
                        <a:pt x="10674" y="5405"/>
                        <a:pt x="10875" y="5405"/>
                      </a:cubicBezTo>
                      <a:lnTo>
                        <a:pt x="10975" y="5405"/>
                      </a:lnTo>
                      <a:cubicBezTo>
                        <a:pt x="11075" y="5405"/>
                        <a:pt x="11175" y="5338"/>
                        <a:pt x="11275" y="5271"/>
                      </a:cubicBezTo>
                      <a:lnTo>
                        <a:pt x="11442" y="5305"/>
                      </a:lnTo>
                      <a:cubicBezTo>
                        <a:pt x="11542" y="5338"/>
                        <a:pt x="11642" y="5338"/>
                        <a:pt x="11708" y="5338"/>
                      </a:cubicBezTo>
                      <a:lnTo>
                        <a:pt x="11942" y="5338"/>
                      </a:lnTo>
                      <a:cubicBezTo>
                        <a:pt x="12009" y="5338"/>
                        <a:pt x="12042" y="5305"/>
                        <a:pt x="12109" y="5305"/>
                      </a:cubicBezTo>
                      <a:cubicBezTo>
                        <a:pt x="12242" y="5371"/>
                        <a:pt x="12409" y="5405"/>
                        <a:pt x="12576" y="5438"/>
                      </a:cubicBezTo>
                      <a:cubicBezTo>
                        <a:pt x="12676" y="5438"/>
                        <a:pt x="12743" y="5405"/>
                        <a:pt x="12843" y="5371"/>
                      </a:cubicBezTo>
                      <a:cubicBezTo>
                        <a:pt x="12843" y="5371"/>
                        <a:pt x="12876" y="5371"/>
                        <a:pt x="12876" y="5405"/>
                      </a:cubicBezTo>
                      <a:lnTo>
                        <a:pt x="12943" y="5438"/>
                      </a:lnTo>
                      <a:cubicBezTo>
                        <a:pt x="12976" y="5438"/>
                        <a:pt x="12976" y="5438"/>
                        <a:pt x="13009" y="5471"/>
                      </a:cubicBezTo>
                      <a:cubicBezTo>
                        <a:pt x="13076" y="5471"/>
                        <a:pt x="13128" y="5486"/>
                        <a:pt x="13185" y="5486"/>
                      </a:cubicBezTo>
                      <a:cubicBezTo>
                        <a:pt x="13213" y="5486"/>
                        <a:pt x="13243" y="5482"/>
                        <a:pt x="13276" y="5471"/>
                      </a:cubicBezTo>
                      <a:cubicBezTo>
                        <a:pt x="13410" y="5471"/>
                        <a:pt x="13543" y="5471"/>
                        <a:pt x="13677" y="5438"/>
                      </a:cubicBezTo>
                      <a:lnTo>
                        <a:pt x="13810" y="5438"/>
                      </a:lnTo>
                      <a:cubicBezTo>
                        <a:pt x="13910" y="5405"/>
                        <a:pt x="13943" y="5338"/>
                        <a:pt x="14010" y="5271"/>
                      </a:cubicBezTo>
                      <a:lnTo>
                        <a:pt x="15278" y="5171"/>
                      </a:lnTo>
                      <a:lnTo>
                        <a:pt x="16245" y="5171"/>
                      </a:lnTo>
                      <a:lnTo>
                        <a:pt x="16345" y="5271"/>
                      </a:lnTo>
                      <a:lnTo>
                        <a:pt x="16979" y="5271"/>
                      </a:lnTo>
                      <a:cubicBezTo>
                        <a:pt x="17112" y="5271"/>
                        <a:pt x="17246" y="5305"/>
                        <a:pt x="17379" y="5338"/>
                      </a:cubicBezTo>
                      <a:cubicBezTo>
                        <a:pt x="17513" y="5405"/>
                        <a:pt x="17613" y="5505"/>
                        <a:pt x="17713" y="5605"/>
                      </a:cubicBezTo>
                      <a:cubicBezTo>
                        <a:pt x="17813" y="5805"/>
                        <a:pt x="18013" y="5905"/>
                        <a:pt x="18213" y="5938"/>
                      </a:cubicBezTo>
                      <a:cubicBezTo>
                        <a:pt x="18246" y="5938"/>
                        <a:pt x="18313" y="5905"/>
                        <a:pt x="18380" y="5905"/>
                      </a:cubicBezTo>
                      <a:lnTo>
                        <a:pt x="19147" y="5905"/>
                      </a:lnTo>
                      <a:cubicBezTo>
                        <a:pt x="19381" y="5938"/>
                        <a:pt x="19647" y="5938"/>
                        <a:pt x="19881" y="5938"/>
                      </a:cubicBezTo>
                      <a:cubicBezTo>
                        <a:pt x="19953" y="5944"/>
                        <a:pt x="20026" y="5947"/>
                        <a:pt x="20098" y="5947"/>
                      </a:cubicBezTo>
                      <a:cubicBezTo>
                        <a:pt x="20458" y="5947"/>
                        <a:pt x="20815" y="5877"/>
                        <a:pt x="21149" y="5738"/>
                      </a:cubicBezTo>
                      <a:lnTo>
                        <a:pt x="21549" y="5738"/>
                      </a:lnTo>
                      <a:cubicBezTo>
                        <a:pt x="21716" y="5738"/>
                        <a:pt x="21882" y="5705"/>
                        <a:pt x="22016" y="5638"/>
                      </a:cubicBezTo>
                      <a:lnTo>
                        <a:pt x="22316" y="5638"/>
                      </a:lnTo>
                      <a:cubicBezTo>
                        <a:pt x="22349" y="5605"/>
                        <a:pt x="22383" y="5605"/>
                        <a:pt x="22449" y="5571"/>
                      </a:cubicBezTo>
                      <a:lnTo>
                        <a:pt x="22483" y="5571"/>
                      </a:lnTo>
                      <a:cubicBezTo>
                        <a:pt x="22516" y="5538"/>
                        <a:pt x="22550" y="5505"/>
                        <a:pt x="22550" y="5471"/>
                      </a:cubicBezTo>
                      <a:cubicBezTo>
                        <a:pt x="23050" y="5271"/>
                        <a:pt x="23450" y="4871"/>
                        <a:pt x="23650" y="4371"/>
                      </a:cubicBezTo>
                      <a:lnTo>
                        <a:pt x="23717" y="4270"/>
                      </a:lnTo>
                      <a:cubicBezTo>
                        <a:pt x="23817" y="4004"/>
                        <a:pt x="24017" y="3803"/>
                        <a:pt x="24251" y="3637"/>
                      </a:cubicBezTo>
                      <a:cubicBezTo>
                        <a:pt x="25018" y="3203"/>
                        <a:pt x="25285" y="2503"/>
                        <a:pt x="25552" y="1769"/>
                      </a:cubicBezTo>
                      <a:lnTo>
                        <a:pt x="25618" y="1569"/>
                      </a:lnTo>
                      <a:cubicBezTo>
                        <a:pt x="25819" y="1569"/>
                        <a:pt x="25985" y="1468"/>
                        <a:pt x="26119" y="1302"/>
                      </a:cubicBezTo>
                      <a:cubicBezTo>
                        <a:pt x="26219" y="1135"/>
                        <a:pt x="26119" y="901"/>
                        <a:pt x="26019" y="701"/>
                      </a:cubicBezTo>
                      <a:cubicBezTo>
                        <a:pt x="25985" y="601"/>
                        <a:pt x="25952" y="534"/>
                        <a:pt x="25919" y="434"/>
                      </a:cubicBezTo>
                      <a:cubicBezTo>
                        <a:pt x="25852" y="401"/>
                        <a:pt x="25785" y="368"/>
                        <a:pt x="25718" y="301"/>
                      </a:cubicBezTo>
                      <a:cubicBezTo>
                        <a:pt x="25552" y="134"/>
                        <a:pt x="25285" y="34"/>
                        <a:pt x="25051"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2" name="Google Shape;571;p17">
                  <a:extLst>
                    <a:ext uri="{FF2B5EF4-FFF2-40B4-BE49-F238E27FC236}">
                      <a16:creationId xmlns:a16="http://schemas.microsoft.com/office/drawing/2014/main" id="{BF666866-AAC1-1365-21CA-9F7122BC396E}"/>
                    </a:ext>
                  </a:extLst>
                </p:cNvPr>
                <p:cNvSpPr/>
                <p:nvPr/>
              </p:nvSpPr>
              <p:spPr>
                <a:xfrm>
                  <a:off x="4819263" y="3212900"/>
                  <a:ext cx="21700" cy="22525"/>
                </a:xfrm>
                <a:custGeom>
                  <a:avLst/>
                  <a:gdLst/>
                  <a:ahLst/>
                  <a:cxnLst/>
                  <a:rect l="l" t="t" r="r" b="b"/>
                  <a:pathLst>
                    <a:path w="868" h="901" extrusionOk="0">
                      <a:moveTo>
                        <a:pt x="467" y="0"/>
                      </a:moveTo>
                      <a:cubicBezTo>
                        <a:pt x="334" y="33"/>
                        <a:pt x="234" y="67"/>
                        <a:pt x="134" y="134"/>
                      </a:cubicBezTo>
                      <a:cubicBezTo>
                        <a:pt x="134" y="134"/>
                        <a:pt x="100" y="134"/>
                        <a:pt x="100" y="167"/>
                      </a:cubicBezTo>
                      <a:cubicBezTo>
                        <a:pt x="34" y="234"/>
                        <a:pt x="0" y="334"/>
                        <a:pt x="0" y="434"/>
                      </a:cubicBezTo>
                      <a:cubicBezTo>
                        <a:pt x="0" y="734"/>
                        <a:pt x="167" y="901"/>
                        <a:pt x="367" y="901"/>
                      </a:cubicBezTo>
                      <a:cubicBezTo>
                        <a:pt x="434" y="901"/>
                        <a:pt x="501" y="867"/>
                        <a:pt x="567" y="867"/>
                      </a:cubicBezTo>
                      <a:lnTo>
                        <a:pt x="834" y="534"/>
                      </a:lnTo>
                      <a:cubicBezTo>
                        <a:pt x="867" y="400"/>
                        <a:pt x="867" y="234"/>
                        <a:pt x="767" y="134"/>
                      </a:cubicBezTo>
                      <a:cubicBezTo>
                        <a:pt x="701" y="33"/>
                        <a:pt x="567" y="0"/>
                        <a:pt x="467"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3" name="Google Shape;572;p17">
                  <a:extLst>
                    <a:ext uri="{FF2B5EF4-FFF2-40B4-BE49-F238E27FC236}">
                      <a16:creationId xmlns:a16="http://schemas.microsoft.com/office/drawing/2014/main" id="{3E7B0167-680E-276C-5639-F74129A25B9B}"/>
                    </a:ext>
                  </a:extLst>
                </p:cNvPr>
                <p:cNvSpPr/>
                <p:nvPr/>
              </p:nvSpPr>
              <p:spPr>
                <a:xfrm>
                  <a:off x="5286263" y="2241350"/>
                  <a:ext cx="18375" cy="22550"/>
                </a:xfrm>
                <a:custGeom>
                  <a:avLst/>
                  <a:gdLst/>
                  <a:ahLst/>
                  <a:cxnLst/>
                  <a:rect l="l" t="t" r="r" b="b"/>
                  <a:pathLst>
                    <a:path w="735" h="902" extrusionOk="0">
                      <a:moveTo>
                        <a:pt x="334" y="1"/>
                      </a:moveTo>
                      <a:cubicBezTo>
                        <a:pt x="234" y="1"/>
                        <a:pt x="134" y="34"/>
                        <a:pt x="67" y="101"/>
                      </a:cubicBezTo>
                      <a:cubicBezTo>
                        <a:pt x="34" y="168"/>
                        <a:pt x="34" y="268"/>
                        <a:pt x="67" y="368"/>
                      </a:cubicBezTo>
                      <a:cubicBezTo>
                        <a:pt x="100" y="435"/>
                        <a:pt x="100" y="535"/>
                        <a:pt x="67" y="635"/>
                      </a:cubicBezTo>
                      <a:cubicBezTo>
                        <a:pt x="34" y="668"/>
                        <a:pt x="0" y="735"/>
                        <a:pt x="34" y="801"/>
                      </a:cubicBezTo>
                      <a:cubicBezTo>
                        <a:pt x="34" y="835"/>
                        <a:pt x="67" y="835"/>
                        <a:pt x="67" y="835"/>
                      </a:cubicBezTo>
                      <a:cubicBezTo>
                        <a:pt x="134" y="868"/>
                        <a:pt x="200" y="902"/>
                        <a:pt x="267" y="902"/>
                      </a:cubicBezTo>
                      <a:lnTo>
                        <a:pt x="334" y="902"/>
                      </a:lnTo>
                      <a:cubicBezTo>
                        <a:pt x="667" y="868"/>
                        <a:pt x="734" y="601"/>
                        <a:pt x="734" y="334"/>
                      </a:cubicBezTo>
                      <a:cubicBezTo>
                        <a:pt x="734" y="68"/>
                        <a:pt x="601" y="1"/>
                        <a:pt x="334"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4" name="Google Shape;573;p17">
                  <a:extLst>
                    <a:ext uri="{FF2B5EF4-FFF2-40B4-BE49-F238E27FC236}">
                      <a16:creationId xmlns:a16="http://schemas.microsoft.com/office/drawing/2014/main" id="{02CC981C-EA23-3303-6EB9-B9688B616DF0}"/>
                    </a:ext>
                  </a:extLst>
                </p:cNvPr>
                <p:cNvSpPr/>
                <p:nvPr/>
              </p:nvSpPr>
              <p:spPr>
                <a:xfrm>
                  <a:off x="4794238" y="3089475"/>
                  <a:ext cx="29200" cy="80075"/>
                </a:xfrm>
                <a:custGeom>
                  <a:avLst/>
                  <a:gdLst/>
                  <a:ahLst/>
                  <a:cxnLst/>
                  <a:rect l="l" t="t" r="r" b="b"/>
                  <a:pathLst>
                    <a:path w="1168" h="3203" extrusionOk="0">
                      <a:moveTo>
                        <a:pt x="601" y="0"/>
                      </a:moveTo>
                      <a:cubicBezTo>
                        <a:pt x="267" y="100"/>
                        <a:pt x="67" y="434"/>
                        <a:pt x="134" y="767"/>
                      </a:cubicBezTo>
                      <a:cubicBezTo>
                        <a:pt x="101" y="1334"/>
                        <a:pt x="134" y="1868"/>
                        <a:pt x="267" y="2402"/>
                      </a:cubicBezTo>
                      <a:cubicBezTo>
                        <a:pt x="101" y="2435"/>
                        <a:pt x="34" y="2502"/>
                        <a:pt x="0" y="2569"/>
                      </a:cubicBezTo>
                      <a:cubicBezTo>
                        <a:pt x="0" y="2669"/>
                        <a:pt x="34" y="2769"/>
                        <a:pt x="167" y="2902"/>
                      </a:cubicBezTo>
                      <a:cubicBezTo>
                        <a:pt x="201" y="2936"/>
                        <a:pt x="267" y="2969"/>
                        <a:pt x="301" y="3036"/>
                      </a:cubicBezTo>
                      <a:cubicBezTo>
                        <a:pt x="334" y="3102"/>
                        <a:pt x="434" y="3169"/>
                        <a:pt x="568" y="3202"/>
                      </a:cubicBezTo>
                      <a:cubicBezTo>
                        <a:pt x="634" y="3202"/>
                        <a:pt x="701" y="3169"/>
                        <a:pt x="734" y="3136"/>
                      </a:cubicBezTo>
                      <a:lnTo>
                        <a:pt x="801" y="2469"/>
                      </a:lnTo>
                      <a:cubicBezTo>
                        <a:pt x="1168" y="1768"/>
                        <a:pt x="1135" y="1501"/>
                        <a:pt x="6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75" name="Google Shape;574;p17">
                  <a:extLst>
                    <a:ext uri="{FF2B5EF4-FFF2-40B4-BE49-F238E27FC236}">
                      <a16:creationId xmlns:a16="http://schemas.microsoft.com/office/drawing/2014/main" id="{00553720-3E13-E2EA-FE04-6830C5F0341C}"/>
                    </a:ext>
                  </a:extLst>
                </p:cNvPr>
                <p:cNvSpPr/>
                <p:nvPr/>
              </p:nvSpPr>
              <p:spPr>
                <a:xfrm>
                  <a:off x="4933513" y="3017750"/>
                  <a:ext cx="33375" cy="55900"/>
                </a:xfrm>
                <a:custGeom>
                  <a:avLst/>
                  <a:gdLst/>
                  <a:ahLst/>
                  <a:cxnLst/>
                  <a:rect l="l" t="t" r="r" b="b"/>
                  <a:pathLst>
                    <a:path w="1335" h="2236" extrusionOk="0">
                      <a:moveTo>
                        <a:pt x="667" y="0"/>
                      </a:moveTo>
                      <a:cubicBezTo>
                        <a:pt x="534" y="0"/>
                        <a:pt x="434" y="67"/>
                        <a:pt x="367" y="167"/>
                      </a:cubicBezTo>
                      <a:cubicBezTo>
                        <a:pt x="300" y="234"/>
                        <a:pt x="234" y="267"/>
                        <a:pt x="200" y="301"/>
                      </a:cubicBezTo>
                      <a:lnTo>
                        <a:pt x="167" y="534"/>
                      </a:lnTo>
                      <a:cubicBezTo>
                        <a:pt x="0" y="768"/>
                        <a:pt x="0" y="1068"/>
                        <a:pt x="167" y="1268"/>
                      </a:cubicBezTo>
                      <a:lnTo>
                        <a:pt x="567" y="1835"/>
                      </a:lnTo>
                      <a:cubicBezTo>
                        <a:pt x="634" y="2002"/>
                        <a:pt x="801" y="2169"/>
                        <a:pt x="967" y="2235"/>
                      </a:cubicBezTo>
                      <a:cubicBezTo>
                        <a:pt x="1001" y="2202"/>
                        <a:pt x="1034" y="2169"/>
                        <a:pt x="1068" y="2135"/>
                      </a:cubicBezTo>
                      <a:cubicBezTo>
                        <a:pt x="1134" y="2102"/>
                        <a:pt x="1168" y="2069"/>
                        <a:pt x="1168" y="1969"/>
                      </a:cubicBezTo>
                      <a:cubicBezTo>
                        <a:pt x="1134" y="1768"/>
                        <a:pt x="1168" y="1568"/>
                        <a:pt x="1268" y="1401"/>
                      </a:cubicBezTo>
                      <a:cubicBezTo>
                        <a:pt x="1334" y="1168"/>
                        <a:pt x="1301" y="901"/>
                        <a:pt x="1168" y="668"/>
                      </a:cubicBezTo>
                      <a:cubicBezTo>
                        <a:pt x="1168" y="367"/>
                        <a:pt x="1101" y="67"/>
                        <a:pt x="767"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grpSp>
          <p:grpSp>
            <p:nvGrpSpPr>
              <p:cNvPr id="27" name="Google Shape;575;p17">
                <a:extLst>
                  <a:ext uri="{FF2B5EF4-FFF2-40B4-BE49-F238E27FC236}">
                    <a16:creationId xmlns:a16="http://schemas.microsoft.com/office/drawing/2014/main" id="{98C73B43-F1AB-557D-A573-AFBA51E7BCB4}"/>
                  </a:ext>
                </a:extLst>
              </p:cNvPr>
              <p:cNvGrpSpPr/>
              <p:nvPr/>
            </p:nvGrpSpPr>
            <p:grpSpPr>
              <a:xfrm>
                <a:off x="3475875" y="1925179"/>
                <a:ext cx="2094672" cy="459502"/>
                <a:chOff x="3282588" y="2271850"/>
                <a:chExt cx="2463450" cy="540400"/>
              </a:xfrm>
              <a:grpFill/>
            </p:grpSpPr>
            <p:grpSp>
              <p:nvGrpSpPr>
                <p:cNvPr id="46" name="Google Shape;576;p17">
                  <a:extLst>
                    <a:ext uri="{FF2B5EF4-FFF2-40B4-BE49-F238E27FC236}">
                      <a16:creationId xmlns:a16="http://schemas.microsoft.com/office/drawing/2014/main" id="{ADC2287E-B0A0-51FB-CABD-729651A13280}"/>
                    </a:ext>
                  </a:extLst>
                </p:cNvPr>
                <p:cNvGrpSpPr/>
                <p:nvPr/>
              </p:nvGrpSpPr>
              <p:grpSpPr>
                <a:xfrm>
                  <a:off x="3282588" y="2271850"/>
                  <a:ext cx="1163375" cy="337075"/>
                  <a:chOff x="3279813" y="3071125"/>
                  <a:chExt cx="1163375" cy="337075"/>
                </a:xfrm>
                <a:grpFill/>
              </p:grpSpPr>
              <p:sp>
                <p:nvSpPr>
                  <p:cNvPr id="60" name="Google Shape;577;p17">
                    <a:extLst>
                      <a:ext uri="{FF2B5EF4-FFF2-40B4-BE49-F238E27FC236}">
                        <a16:creationId xmlns:a16="http://schemas.microsoft.com/office/drawing/2014/main" id="{EA8E6B57-F4C4-4689-236F-D9A46BF2E276}"/>
                      </a:ext>
                    </a:extLst>
                  </p:cNvPr>
                  <p:cNvSpPr/>
                  <p:nvPr/>
                </p:nvSpPr>
                <p:spPr>
                  <a:xfrm>
                    <a:off x="3279813" y="3098650"/>
                    <a:ext cx="1067475" cy="308575"/>
                  </a:xfrm>
                  <a:custGeom>
                    <a:avLst/>
                    <a:gdLst/>
                    <a:ahLst/>
                    <a:cxnLst/>
                    <a:rect l="l" t="t" r="r" b="b"/>
                    <a:pathLst>
                      <a:path w="42699" h="12343" extrusionOk="0">
                        <a:moveTo>
                          <a:pt x="6739" y="834"/>
                        </a:moveTo>
                        <a:cubicBezTo>
                          <a:pt x="6772" y="834"/>
                          <a:pt x="6806" y="867"/>
                          <a:pt x="6806" y="901"/>
                        </a:cubicBezTo>
                        <a:cubicBezTo>
                          <a:pt x="6772" y="867"/>
                          <a:pt x="6772" y="834"/>
                          <a:pt x="6739" y="834"/>
                        </a:cubicBezTo>
                        <a:close/>
                        <a:moveTo>
                          <a:pt x="4137" y="0"/>
                        </a:moveTo>
                        <a:cubicBezTo>
                          <a:pt x="4037" y="0"/>
                          <a:pt x="3970" y="33"/>
                          <a:pt x="3937" y="100"/>
                        </a:cubicBezTo>
                        <a:lnTo>
                          <a:pt x="3837" y="100"/>
                        </a:lnTo>
                        <a:cubicBezTo>
                          <a:pt x="3337" y="434"/>
                          <a:pt x="3036" y="1001"/>
                          <a:pt x="3003" y="1601"/>
                        </a:cubicBezTo>
                        <a:cubicBezTo>
                          <a:pt x="2936" y="1668"/>
                          <a:pt x="3003" y="1735"/>
                          <a:pt x="3036" y="1835"/>
                        </a:cubicBezTo>
                        <a:cubicBezTo>
                          <a:pt x="3036" y="1901"/>
                          <a:pt x="3036" y="1968"/>
                          <a:pt x="3036" y="2035"/>
                        </a:cubicBezTo>
                        <a:cubicBezTo>
                          <a:pt x="3003" y="2068"/>
                          <a:pt x="2970" y="2068"/>
                          <a:pt x="2936" y="2102"/>
                        </a:cubicBezTo>
                        <a:cubicBezTo>
                          <a:pt x="2836" y="2035"/>
                          <a:pt x="2736" y="2002"/>
                          <a:pt x="2603" y="2002"/>
                        </a:cubicBezTo>
                        <a:cubicBezTo>
                          <a:pt x="2503" y="2002"/>
                          <a:pt x="2436" y="2035"/>
                          <a:pt x="2336" y="2102"/>
                        </a:cubicBezTo>
                        <a:cubicBezTo>
                          <a:pt x="2136" y="2235"/>
                          <a:pt x="1969" y="2469"/>
                          <a:pt x="1969" y="2735"/>
                        </a:cubicBezTo>
                        <a:cubicBezTo>
                          <a:pt x="1869" y="3002"/>
                          <a:pt x="1802" y="3269"/>
                          <a:pt x="1769" y="3569"/>
                        </a:cubicBezTo>
                        <a:lnTo>
                          <a:pt x="1769" y="3703"/>
                        </a:lnTo>
                        <a:lnTo>
                          <a:pt x="1735" y="3703"/>
                        </a:lnTo>
                        <a:cubicBezTo>
                          <a:pt x="1669" y="3703"/>
                          <a:pt x="1602" y="3603"/>
                          <a:pt x="1569" y="3536"/>
                        </a:cubicBezTo>
                        <a:cubicBezTo>
                          <a:pt x="1502" y="3436"/>
                          <a:pt x="1469" y="3336"/>
                          <a:pt x="1369" y="3336"/>
                        </a:cubicBezTo>
                        <a:lnTo>
                          <a:pt x="1268" y="3336"/>
                        </a:lnTo>
                        <a:cubicBezTo>
                          <a:pt x="1202" y="3336"/>
                          <a:pt x="1135" y="3336"/>
                          <a:pt x="1102" y="3302"/>
                        </a:cubicBezTo>
                        <a:cubicBezTo>
                          <a:pt x="1102" y="3236"/>
                          <a:pt x="1102" y="3169"/>
                          <a:pt x="1135" y="3069"/>
                        </a:cubicBezTo>
                        <a:cubicBezTo>
                          <a:pt x="1202" y="2936"/>
                          <a:pt x="1168" y="2835"/>
                          <a:pt x="1102" y="2735"/>
                        </a:cubicBezTo>
                        <a:cubicBezTo>
                          <a:pt x="1035" y="2635"/>
                          <a:pt x="935" y="2569"/>
                          <a:pt x="801" y="2535"/>
                        </a:cubicBezTo>
                        <a:cubicBezTo>
                          <a:pt x="601" y="2535"/>
                          <a:pt x="468" y="2702"/>
                          <a:pt x="368" y="2835"/>
                        </a:cubicBezTo>
                        <a:cubicBezTo>
                          <a:pt x="301" y="2902"/>
                          <a:pt x="234" y="2969"/>
                          <a:pt x="168" y="3036"/>
                        </a:cubicBezTo>
                        <a:cubicBezTo>
                          <a:pt x="1" y="3202"/>
                          <a:pt x="68" y="3269"/>
                          <a:pt x="168" y="3369"/>
                        </a:cubicBezTo>
                        <a:cubicBezTo>
                          <a:pt x="201" y="3403"/>
                          <a:pt x="234" y="3436"/>
                          <a:pt x="234" y="3503"/>
                        </a:cubicBezTo>
                        <a:cubicBezTo>
                          <a:pt x="521" y="4012"/>
                          <a:pt x="1080" y="4339"/>
                          <a:pt x="1682" y="4339"/>
                        </a:cubicBezTo>
                        <a:cubicBezTo>
                          <a:pt x="1711" y="4339"/>
                          <a:pt x="1740" y="4338"/>
                          <a:pt x="1769" y="4337"/>
                        </a:cubicBezTo>
                        <a:lnTo>
                          <a:pt x="2269" y="4337"/>
                        </a:lnTo>
                        <a:cubicBezTo>
                          <a:pt x="2503" y="4337"/>
                          <a:pt x="2736" y="4337"/>
                          <a:pt x="2936" y="4270"/>
                        </a:cubicBezTo>
                        <a:lnTo>
                          <a:pt x="3237" y="4270"/>
                        </a:lnTo>
                        <a:cubicBezTo>
                          <a:pt x="3804" y="4303"/>
                          <a:pt x="4371" y="4437"/>
                          <a:pt x="4871" y="4737"/>
                        </a:cubicBezTo>
                        <a:cubicBezTo>
                          <a:pt x="5071" y="4837"/>
                          <a:pt x="5305" y="4970"/>
                          <a:pt x="5338" y="5171"/>
                        </a:cubicBezTo>
                        <a:cubicBezTo>
                          <a:pt x="5338" y="5304"/>
                          <a:pt x="5271" y="5471"/>
                          <a:pt x="5171" y="5571"/>
                        </a:cubicBezTo>
                        <a:cubicBezTo>
                          <a:pt x="4971" y="5804"/>
                          <a:pt x="5171" y="6004"/>
                          <a:pt x="5305" y="6138"/>
                        </a:cubicBezTo>
                        <a:cubicBezTo>
                          <a:pt x="5572" y="6438"/>
                          <a:pt x="5972" y="6605"/>
                          <a:pt x="6372" y="6605"/>
                        </a:cubicBezTo>
                        <a:lnTo>
                          <a:pt x="9808" y="7005"/>
                        </a:lnTo>
                        <a:lnTo>
                          <a:pt x="9941" y="7139"/>
                        </a:lnTo>
                        <a:cubicBezTo>
                          <a:pt x="10041" y="7172"/>
                          <a:pt x="10141" y="7239"/>
                          <a:pt x="10242" y="7339"/>
                        </a:cubicBezTo>
                        <a:cubicBezTo>
                          <a:pt x="10342" y="7405"/>
                          <a:pt x="10442" y="7472"/>
                          <a:pt x="10542" y="7506"/>
                        </a:cubicBezTo>
                        <a:cubicBezTo>
                          <a:pt x="10608" y="7539"/>
                          <a:pt x="10709" y="7572"/>
                          <a:pt x="10775" y="7606"/>
                        </a:cubicBezTo>
                        <a:cubicBezTo>
                          <a:pt x="10775" y="7639"/>
                          <a:pt x="10775" y="7672"/>
                          <a:pt x="10809" y="7706"/>
                        </a:cubicBezTo>
                        <a:cubicBezTo>
                          <a:pt x="10809" y="7706"/>
                          <a:pt x="10842" y="7739"/>
                          <a:pt x="10875" y="7772"/>
                        </a:cubicBezTo>
                        <a:lnTo>
                          <a:pt x="10942" y="7772"/>
                        </a:lnTo>
                        <a:cubicBezTo>
                          <a:pt x="11009" y="7739"/>
                          <a:pt x="11109" y="7706"/>
                          <a:pt x="11176" y="7672"/>
                        </a:cubicBezTo>
                        <a:lnTo>
                          <a:pt x="11309" y="7672"/>
                        </a:lnTo>
                        <a:cubicBezTo>
                          <a:pt x="11442" y="7672"/>
                          <a:pt x="11542" y="7706"/>
                          <a:pt x="11643" y="7739"/>
                        </a:cubicBezTo>
                        <a:cubicBezTo>
                          <a:pt x="11709" y="7772"/>
                          <a:pt x="11809" y="7806"/>
                          <a:pt x="11876" y="7806"/>
                        </a:cubicBezTo>
                        <a:lnTo>
                          <a:pt x="12009" y="7973"/>
                        </a:lnTo>
                        <a:cubicBezTo>
                          <a:pt x="12176" y="8006"/>
                          <a:pt x="12310" y="8073"/>
                          <a:pt x="12476" y="8173"/>
                        </a:cubicBezTo>
                        <a:cubicBezTo>
                          <a:pt x="12677" y="8306"/>
                          <a:pt x="12877" y="8373"/>
                          <a:pt x="13144" y="8406"/>
                        </a:cubicBezTo>
                        <a:cubicBezTo>
                          <a:pt x="13277" y="8373"/>
                          <a:pt x="13410" y="8339"/>
                          <a:pt x="13544" y="8273"/>
                        </a:cubicBezTo>
                        <a:cubicBezTo>
                          <a:pt x="13577" y="8173"/>
                          <a:pt x="13611" y="8106"/>
                          <a:pt x="13611" y="8039"/>
                        </a:cubicBezTo>
                        <a:lnTo>
                          <a:pt x="14111" y="7672"/>
                        </a:lnTo>
                        <a:lnTo>
                          <a:pt x="14445" y="7672"/>
                        </a:lnTo>
                        <a:cubicBezTo>
                          <a:pt x="14511" y="7672"/>
                          <a:pt x="14578" y="7672"/>
                          <a:pt x="14645" y="7639"/>
                        </a:cubicBezTo>
                        <a:cubicBezTo>
                          <a:pt x="14711" y="7672"/>
                          <a:pt x="14745" y="7706"/>
                          <a:pt x="14811" y="7706"/>
                        </a:cubicBezTo>
                        <a:lnTo>
                          <a:pt x="15045" y="7706"/>
                        </a:lnTo>
                        <a:cubicBezTo>
                          <a:pt x="15145" y="7706"/>
                          <a:pt x="15245" y="7672"/>
                          <a:pt x="15312" y="7672"/>
                        </a:cubicBezTo>
                        <a:lnTo>
                          <a:pt x="15445" y="7639"/>
                        </a:lnTo>
                        <a:lnTo>
                          <a:pt x="15512" y="7672"/>
                        </a:lnTo>
                        <a:cubicBezTo>
                          <a:pt x="15679" y="7639"/>
                          <a:pt x="15879" y="7606"/>
                          <a:pt x="16079" y="7606"/>
                        </a:cubicBezTo>
                        <a:cubicBezTo>
                          <a:pt x="16646" y="7639"/>
                          <a:pt x="17213" y="7706"/>
                          <a:pt x="17747" y="7872"/>
                        </a:cubicBezTo>
                        <a:cubicBezTo>
                          <a:pt x="18147" y="7973"/>
                          <a:pt x="18547" y="8039"/>
                          <a:pt x="18981" y="8106"/>
                        </a:cubicBezTo>
                        <a:cubicBezTo>
                          <a:pt x="19315" y="8239"/>
                          <a:pt x="19648" y="8406"/>
                          <a:pt x="19948" y="8606"/>
                        </a:cubicBezTo>
                        <a:cubicBezTo>
                          <a:pt x="20449" y="8873"/>
                          <a:pt x="20949" y="9107"/>
                          <a:pt x="21483" y="9273"/>
                        </a:cubicBezTo>
                        <a:lnTo>
                          <a:pt x="21583" y="9273"/>
                        </a:lnTo>
                        <a:cubicBezTo>
                          <a:pt x="21683" y="9307"/>
                          <a:pt x="21783" y="9307"/>
                          <a:pt x="21917" y="9340"/>
                        </a:cubicBezTo>
                        <a:cubicBezTo>
                          <a:pt x="21950" y="9474"/>
                          <a:pt x="22083" y="9574"/>
                          <a:pt x="22250" y="9574"/>
                        </a:cubicBezTo>
                        <a:lnTo>
                          <a:pt x="22417" y="9574"/>
                        </a:lnTo>
                        <a:cubicBezTo>
                          <a:pt x="22617" y="9774"/>
                          <a:pt x="22917" y="9874"/>
                          <a:pt x="23217" y="9874"/>
                        </a:cubicBezTo>
                        <a:lnTo>
                          <a:pt x="23451" y="9874"/>
                        </a:lnTo>
                        <a:cubicBezTo>
                          <a:pt x="23618" y="9841"/>
                          <a:pt x="23818" y="9841"/>
                          <a:pt x="23985" y="9841"/>
                        </a:cubicBezTo>
                        <a:cubicBezTo>
                          <a:pt x="24185" y="9841"/>
                          <a:pt x="24385" y="9841"/>
                          <a:pt x="24585" y="9907"/>
                        </a:cubicBezTo>
                        <a:lnTo>
                          <a:pt x="24785" y="9941"/>
                        </a:lnTo>
                        <a:cubicBezTo>
                          <a:pt x="24919" y="10041"/>
                          <a:pt x="25119" y="10074"/>
                          <a:pt x="25286" y="10074"/>
                        </a:cubicBezTo>
                        <a:cubicBezTo>
                          <a:pt x="25311" y="10070"/>
                          <a:pt x="25337" y="10068"/>
                          <a:pt x="25363" y="10068"/>
                        </a:cubicBezTo>
                        <a:cubicBezTo>
                          <a:pt x="25536" y="10068"/>
                          <a:pt x="25703" y="10162"/>
                          <a:pt x="25819" y="10308"/>
                        </a:cubicBezTo>
                        <a:cubicBezTo>
                          <a:pt x="25886" y="10374"/>
                          <a:pt x="25953" y="10408"/>
                          <a:pt x="26019" y="10441"/>
                        </a:cubicBezTo>
                        <a:lnTo>
                          <a:pt x="26086" y="10441"/>
                        </a:lnTo>
                        <a:cubicBezTo>
                          <a:pt x="26186" y="10408"/>
                          <a:pt x="26286" y="10374"/>
                          <a:pt x="26386" y="10308"/>
                        </a:cubicBezTo>
                        <a:cubicBezTo>
                          <a:pt x="26446" y="10128"/>
                          <a:pt x="26613" y="10002"/>
                          <a:pt x="26792" y="10002"/>
                        </a:cubicBezTo>
                        <a:cubicBezTo>
                          <a:pt x="26812" y="10002"/>
                          <a:pt x="26833" y="10004"/>
                          <a:pt x="26853" y="10007"/>
                        </a:cubicBezTo>
                        <a:lnTo>
                          <a:pt x="27754" y="10007"/>
                        </a:lnTo>
                        <a:cubicBezTo>
                          <a:pt x="27921" y="10041"/>
                          <a:pt x="28054" y="10074"/>
                          <a:pt x="28188" y="10107"/>
                        </a:cubicBezTo>
                        <a:cubicBezTo>
                          <a:pt x="28421" y="10207"/>
                          <a:pt x="28655" y="10274"/>
                          <a:pt x="28922" y="10274"/>
                        </a:cubicBezTo>
                        <a:lnTo>
                          <a:pt x="29055" y="10274"/>
                        </a:lnTo>
                        <a:lnTo>
                          <a:pt x="29755" y="10441"/>
                        </a:lnTo>
                        <a:cubicBezTo>
                          <a:pt x="29789" y="10441"/>
                          <a:pt x="29822" y="10474"/>
                          <a:pt x="29856" y="10474"/>
                        </a:cubicBezTo>
                        <a:lnTo>
                          <a:pt x="29956" y="10541"/>
                        </a:lnTo>
                        <a:cubicBezTo>
                          <a:pt x="30022" y="10541"/>
                          <a:pt x="30089" y="10574"/>
                          <a:pt x="30156" y="10608"/>
                        </a:cubicBezTo>
                        <a:lnTo>
                          <a:pt x="30423" y="10608"/>
                        </a:lnTo>
                        <a:lnTo>
                          <a:pt x="30523" y="10574"/>
                        </a:lnTo>
                        <a:lnTo>
                          <a:pt x="30723" y="10574"/>
                        </a:lnTo>
                        <a:cubicBezTo>
                          <a:pt x="31023" y="10574"/>
                          <a:pt x="31323" y="10474"/>
                          <a:pt x="31590" y="10308"/>
                        </a:cubicBezTo>
                        <a:cubicBezTo>
                          <a:pt x="31623" y="10308"/>
                          <a:pt x="31657" y="10308"/>
                          <a:pt x="31690" y="10274"/>
                        </a:cubicBezTo>
                        <a:lnTo>
                          <a:pt x="31857" y="10274"/>
                        </a:lnTo>
                        <a:cubicBezTo>
                          <a:pt x="31890" y="10291"/>
                          <a:pt x="31924" y="10299"/>
                          <a:pt x="31957" y="10299"/>
                        </a:cubicBezTo>
                        <a:cubicBezTo>
                          <a:pt x="31990" y="10299"/>
                          <a:pt x="32024" y="10291"/>
                          <a:pt x="32057" y="10274"/>
                        </a:cubicBezTo>
                        <a:cubicBezTo>
                          <a:pt x="32124" y="10274"/>
                          <a:pt x="32191" y="10274"/>
                          <a:pt x="32257" y="10241"/>
                        </a:cubicBezTo>
                        <a:cubicBezTo>
                          <a:pt x="32391" y="10207"/>
                          <a:pt x="32524" y="10174"/>
                          <a:pt x="32691" y="10174"/>
                        </a:cubicBezTo>
                        <a:cubicBezTo>
                          <a:pt x="32758" y="10174"/>
                          <a:pt x="32858" y="10207"/>
                          <a:pt x="32958" y="10241"/>
                        </a:cubicBezTo>
                        <a:lnTo>
                          <a:pt x="33091" y="10308"/>
                        </a:lnTo>
                        <a:lnTo>
                          <a:pt x="33191" y="10374"/>
                        </a:lnTo>
                        <a:cubicBezTo>
                          <a:pt x="33325" y="10508"/>
                          <a:pt x="33458" y="10574"/>
                          <a:pt x="33592" y="10674"/>
                        </a:cubicBezTo>
                        <a:lnTo>
                          <a:pt x="33625" y="10708"/>
                        </a:lnTo>
                        <a:cubicBezTo>
                          <a:pt x="33692" y="10741"/>
                          <a:pt x="33725" y="10775"/>
                          <a:pt x="33792" y="10775"/>
                        </a:cubicBezTo>
                        <a:cubicBezTo>
                          <a:pt x="33858" y="10808"/>
                          <a:pt x="33925" y="10808"/>
                          <a:pt x="33992" y="10841"/>
                        </a:cubicBezTo>
                        <a:lnTo>
                          <a:pt x="34025" y="10841"/>
                        </a:lnTo>
                        <a:lnTo>
                          <a:pt x="34092" y="10875"/>
                        </a:lnTo>
                        <a:lnTo>
                          <a:pt x="34292" y="10941"/>
                        </a:lnTo>
                        <a:cubicBezTo>
                          <a:pt x="34325" y="10975"/>
                          <a:pt x="34359" y="11041"/>
                          <a:pt x="34392" y="11108"/>
                        </a:cubicBezTo>
                        <a:cubicBezTo>
                          <a:pt x="34526" y="11208"/>
                          <a:pt x="34692" y="11308"/>
                          <a:pt x="34859" y="11375"/>
                        </a:cubicBezTo>
                        <a:lnTo>
                          <a:pt x="34993" y="11408"/>
                        </a:lnTo>
                        <a:cubicBezTo>
                          <a:pt x="35359" y="11542"/>
                          <a:pt x="35726" y="11608"/>
                          <a:pt x="36060" y="11608"/>
                        </a:cubicBezTo>
                        <a:lnTo>
                          <a:pt x="36193" y="11608"/>
                        </a:lnTo>
                        <a:cubicBezTo>
                          <a:pt x="36233" y="11603"/>
                          <a:pt x="36273" y="11600"/>
                          <a:pt x="36311" y="11600"/>
                        </a:cubicBezTo>
                        <a:cubicBezTo>
                          <a:pt x="36496" y="11600"/>
                          <a:pt x="36661" y="11665"/>
                          <a:pt x="36827" y="11775"/>
                        </a:cubicBezTo>
                        <a:cubicBezTo>
                          <a:pt x="37027" y="11942"/>
                          <a:pt x="37261" y="12009"/>
                          <a:pt x="37494" y="12009"/>
                        </a:cubicBezTo>
                        <a:lnTo>
                          <a:pt x="37594" y="12009"/>
                        </a:lnTo>
                        <a:cubicBezTo>
                          <a:pt x="37694" y="12009"/>
                          <a:pt x="37795" y="11975"/>
                          <a:pt x="37861" y="11975"/>
                        </a:cubicBezTo>
                        <a:cubicBezTo>
                          <a:pt x="37928" y="11942"/>
                          <a:pt x="37995" y="11909"/>
                          <a:pt x="38061" y="11842"/>
                        </a:cubicBezTo>
                        <a:cubicBezTo>
                          <a:pt x="38161" y="11608"/>
                          <a:pt x="38161" y="11342"/>
                          <a:pt x="37995" y="11141"/>
                        </a:cubicBezTo>
                        <a:cubicBezTo>
                          <a:pt x="37961" y="11075"/>
                          <a:pt x="37895" y="11041"/>
                          <a:pt x="37861" y="11008"/>
                        </a:cubicBezTo>
                        <a:cubicBezTo>
                          <a:pt x="37694" y="10875"/>
                          <a:pt x="37528" y="10775"/>
                          <a:pt x="37361" y="10741"/>
                        </a:cubicBezTo>
                        <a:lnTo>
                          <a:pt x="37227" y="10708"/>
                        </a:lnTo>
                        <a:lnTo>
                          <a:pt x="37094" y="10408"/>
                        </a:lnTo>
                        <a:lnTo>
                          <a:pt x="37161" y="10374"/>
                        </a:lnTo>
                        <a:cubicBezTo>
                          <a:pt x="37194" y="10308"/>
                          <a:pt x="37261" y="10274"/>
                          <a:pt x="37361" y="10274"/>
                        </a:cubicBezTo>
                        <a:cubicBezTo>
                          <a:pt x="37461" y="10274"/>
                          <a:pt x="37528" y="10341"/>
                          <a:pt x="37594" y="10441"/>
                        </a:cubicBezTo>
                        <a:cubicBezTo>
                          <a:pt x="37761" y="10608"/>
                          <a:pt x="37961" y="10708"/>
                          <a:pt x="38195" y="10741"/>
                        </a:cubicBezTo>
                        <a:cubicBezTo>
                          <a:pt x="38695" y="10808"/>
                          <a:pt x="39196" y="10975"/>
                          <a:pt x="39596" y="11275"/>
                        </a:cubicBezTo>
                        <a:cubicBezTo>
                          <a:pt x="39629" y="11275"/>
                          <a:pt x="39663" y="11275"/>
                          <a:pt x="39696" y="11308"/>
                        </a:cubicBezTo>
                        <a:cubicBezTo>
                          <a:pt x="39696" y="11375"/>
                          <a:pt x="39729" y="11442"/>
                          <a:pt x="39729" y="11508"/>
                        </a:cubicBezTo>
                        <a:cubicBezTo>
                          <a:pt x="39596" y="11608"/>
                          <a:pt x="39496" y="11742"/>
                          <a:pt x="39462" y="11909"/>
                        </a:cubicBezTo>
                        <a:cubicBezTo>
                          <a:pt x="39596" y="12276"/>
                          <a:pt x="39796" y="12342"/>
                          <a:pt x="39963" y="12342"/>
                        </a:cubicBezTo>
                        <a:cubicBezTo>
                          <a:pt x="40063" y="12342"/>
                          <a:pt x="40163" y="12309"/>
                          <a:pt x="40263" y="12309"/>
                        </a:cubicBezTo>
                        <a:cubicBezTo>
                          <a:pt x="40330" y="12276"/>
                          <a:pt x="40430" y="12276"/>
                          <a:pt x="40496" y="12276"/>
                        </a:cubicBezTo>
                        <a:cubicBezTo>
                          <a:pt x="40763" y="12176"/>
                          <a:pt x="40797" y="11942"/>
                          <a:pt x="40830" y="11742"/>
                        </a:cubicBezTo>
                        <a:lnTo>
                          <a:pt x="40830" y="11675"/>
                        </a:lnTo>
                        <a:cubicBezTo>
                          <a:pt x="40897" y="11575"/>
                          <a:pt x="40930" y="11508"/>
                          <a:pt x="40963" y="11508"/>
                        </a:cubicBezTo>
                        <a:cubicBezTo>
                          <a:pt x="41030" y="11508"/>
                          <a:pt x="41030" y="11575"/>
                          <a:pt x="41064" y="11642"/>
                        </a:cubicBezTo>
                        <a:cubicBezTo>
                          <a:pt x="41097" y="11675"/>
                          <a:pt x="41130" y="11709"/>
                          <a:pt x="41164" y="11742"/>
                        </a:cubicBezTo>
                        <a:cubicBezTo>
                          <a:pt x="41164" y="11742"/>
                          <a:pt x="41197" y="11775"/>
                          <a:pt x="41197" y="11775"/>
                        </a:cubicBezTo>
                        <a:cubicBezTo>
                          <a:pt x="41264" y="11975"/>
                          <a:pt x="41464" y="12142"/>
                          <a:pt x="41697" y="12142"/>
                        </a:cubicBezTo>
                        <a:lnTo>
                          <a:pt x="41764" y="12142"/>
                        </a:lnTo>
                        <a:cubicBezTo>
                          <a:pt x="41964" y="12142"/>
                          <a:pt x="41998" y="11942"/>
                          <a:pt x="42031" y="11742"/>
                        </a:cubicBezTo>
                        <a:cubicBezTo>
                          <a:pt x="42031" y="11709"/>
                          <a:pt x="42031" y="11642"/>
                          <a:pt x="42064" y="11575"/>
                        </a:cubicBezTo>
                        <a:lnTo>
                          <a:pt x="42031" y="11508"/>
                        </a:lnTo>
                        <a:cubicBezTo>
                          <a:pt x="41998" y="11408"/>
                          <a:pt x="41964" y="11308"/>
                          <a:pt x="41831" y="11308"/>
                        </a:cubicBezTo>
                        <a:cubicBezTo>
                          <a:pt x="41731" y="11108"/>
                          <a:pt x="41864" y="11041"/>
                          <a:pt x="41998" y="10941"/>
                        </a:cubicBezTo>
                        <a:cubicBezTo>
                          <a:pt x="42064" y="10941"/>
                          <a:pt x="42098" y="10908"/>
                          <a:pt x="42131" y="10875"/>
                        </a:cubicBezTo>
                        <a:lnTo>
                          <a:pt x="42198" y="10808"/>
                        </a:lnTo>
                        <a:cubicBezTo>
                          <a:pt x="42465" y="10641"/>
                          <a:pt x="42698" y="10441"/>
                          <a:pt x="42465" y="10041"/>
                        </a:cubicBezTo>
                        <a:lnTo>
                          <a:pt x="42331" y="9774"/>
                        </a:lnTo>
                        <a:cubicBezTo>
                          <a:pt x="41831" y="9207"/>
                          <a:pt x="41330" y="8673"/>
                          <a:pt x="40496" y="8640"/>
                        </a:cubicBezTo>
                        <a:lnTo>
                          <a:pt x="40430" y="8640"/>
                        </a:lnTo>
                        <a:cubicBezTo>
                          <a:pt x="40430" y="8640"/>
                          <a:pt x="40396" y="8606"/>
                          <a:pt x="40396" y="8606"/>
                        </a:cubicBezTo>
                        <a:cubicBezTo>
                          <a:pt x="40330" y="8573"/>
                          <a:pt x="40263" y="8540"/>
                          <a:pt x="40230" y="8540"/>
                        </a:cubicBezTo>
                        <a:lnTo>
                          <a:pt x="40163" y="8540"/>
                        </a:lnTo>
                        <a:cubicBezTo>
                          <a:pt x="40130" y="8540"/>
                          <a:pt x="40096" y="8540"/>
                          <a:pt x="40096" y="8573"/>
                        </a:cubicBezTo>
                        <a:lnTo>
                          <a:pt x="39929" y="8673"/>
                        </a:lnTo>
                        <a:cubicBezTo>
                          <a:pt x="39829" y="8740"/>
                          <a:pt x="39729" y="8806"/>
                          <a:pt x="39629" y="8873"/>
                        </a:cubicBezTo>
                        <a:cubicBezTo>
                          <a:pt x="39373" y="9022"/>
                          <a:pt x="39089" y="9094"/>
                          <a:pt x="38807" y="9094"/>
                        </a:cubicBezTo>
                        <a:cubicBezTo>
                          <a:pt x="38391" y="9094"/>
                          <a:pt x="37979" y="8938"/>
                          <a:pt x="37661" y="8640"/>
                        </a:cubicBezTo>
                        <a:cubicBezTo>
                          <a:pt x="37628" y="8606"/>
                          <a:pt x="37594" y="8540"/>
                          <a:pt x="37561" y="8506"/>
                        </a:cubicBezTo>
                        <a:cubicBezTo>
                          <a:pt x="37561" y="8406"/>
                          <a:pt x="37561" y="8339"/>
                          <a:pt x="37561" y="8239"/>
                        </a:cubicBezTo>
                        <a:cubicBezTo>
                          <a:pt x="37561" y="7973"/>
                          <a:pt x="37628" y="7672"/>
                          <a:pt x="37294" y="7472"/>
                        </a:cubicBezTo>
                        <a:lnTo>
                          <a:pt x="36861" y="7472"/>
                        </a:lnTo>
                        <a:cubicBezTo>
                          <a:pt x="36727" y="7439"/>
                          <a:pt x="36594" y="7405"/>
                          <a:pt x="36494" y="7339"/>
                        </a:cubicBezTo>
                        <a:cubicBezTo>
                          <a:pt x="36327" y="7239"/>
                          <a:pt x="36160" y="7172"/>
                          <a:pt x="35960" y="7172"/>
                        </a:cubicBezTo>
                        <a:lnTo>
                          <a:pt x="35927" y="7172"/>
                        </a:lnTo>
                        <a:lnTo>
                          <a:pt x="35793" y="7039"/>
                        </a:lnTo>
                        <a:cubicBezTo>
                          <a:pt x="35693" y="6972"/>
                          <a:pt x="35560" y="6905"/>
                          <a:pt x="35460" y="6905"/>
                        </a:cubicBezTo>
                        <a:cubicBezTo>
                          <a:pt x="35226" y="6938"/>
                          <a:pt x="35026" y="7039"/>
                          <a:pt x="34859" y="7172"/>
                        </a:cubicBezTo>
                        <a:lnTo>
                          <a:pt x="33758" y="7205"/>
                        </a:lnTo>
                        <a:lnTo>
                          <a:pt x="33525" y="7205"/>
                        </a:lnTo>
                        <a:cubicBezTo>
                          <a:pt x="33425" y="7205"/>
                          <a:pt x="33291" y="7272"/>
                          <a:pt x="33258" y="7372"/>
                        </a:cubicBezTo>
                        <a:lnTo>
                          <a:pt x="33191" y="7372"/>
                        </a:lnTo>
                        <a:cubicBezTo>
                          <a:pt x="32624" y="7305"/>
                          <a:pt x="32057" y="7105"/>
                          <a:pt x="31590" y="6805"/>
                        </a:cubicBezTo>
                        <a:cubicBezTo>
                          <a:pt x="31257" y="6572"/>
                          <a:pt x="31090" y="6371"/>
                          <a:pt x="31090" y="6171"/>
                        </a:cubicBezTo>
                        <a:cubicBezTo>
                          <a:pt x="31123" y="6038"/>
                          <a:pt x="31190" y="5904"/>
                          <a:pt x="31290" y="5804"/>
                        </a:cubicBezTo>
                        <a:cubicBezTo>
                          <a:pt x="31390" y="5704"/>
                          <a:pt x="31490" y="5604"/>
                          <a:pt x="31590" y="5537"/>
                        </a:cubicBezTo>
                        <a:cubicBezTo>
                          <a:pt x="31590" y="5537"/>
                          <a:pt x="31590" y="5537"/>
                          <a:pt x="31590" y="5504"/>
                        </a:cubicBezTo>
                        <a:lnTo>
                          <a:pt x="31790" y="5504"/>
                        </a:lnTo>
                        <a:cubicBezTo>
                          <a:pt x="31857" y="5571"/>
                          <a:pt x="31924" y="5671"/>
                          <a:pt x="31990" y="5738"/>
                        </a:cubicBezTo>
                        <a:cubicBezTo>
                          <a:pt x="32191" y="5904"/>
                          <a:pt x="32424" y="5971"/>
                          <a:pt x="32691" y="5971"/>
                        </a:cubicBezTo>
                        <a:cubicBezTo>
                          <a:pt x="32991" y="5971"/>
                          <a:pt x="33258" y="5904"/>
                          <a:pt x="33525" y="5804"/>
                        </a:cubicBezTo>
                        <a:lnTo>
                          <a:pt x="33758" y="5638"/>
                        </a:lnTo>
                        <a:cubicBezTo>
                          <a:pt x="33925" y="5604"/>
                          <a:pt x="33958" y="5471"/>
                          <a:pt x="33992" y="5304"/>
                        </a:cubicBezTo>
                        <a:lnTo>
                          <a:pt x="33992" y="5237"/>
                        </a:lnTo>
                        <a:lnTo>
                          <a:pt x="34359" y="5237"/>
                        </a:lnTo>
                        <a:lnTo>
                          <a:pt x="34592" y="5137"/>
                        </a:lnTo>
                        <a:lnTo>
                          <a:pt x="34659" y="5104"/>
                        </a:lnTo>
                        <a:cubicBezTo>
                          <a:pt x="34959" y="5004"/>
                          <a:pt x="35259" y="4937"/>
                          <a:pt x="35560" y="4937"/>
                        </a:cubicBezTo>
                        <a:lnTo>
                          <a:pt x="35760" y="4937"/>
                        </a:lnTo>
                        <a:cubicBezTo>
                          <a:pt x="36027" y="4837"/>
                          <a:pt x="36193" y="4704"/>
                          <a:pt x="36227" y="4537"/>
                        </a:cubicBezTo>
                        <a:cubicBezTo>
                          <a:pt x="36260" y="4337"/>
                          <a:pt x="36160" y="4203"/>
                          <a:pt x="35927" y="4036"/>
                        </a:cubicBezTo>
                        <a:cubicBezTo>
                          <a:pt x="35860" y="3970"/>
                          <a:pt x="35793" y="3970"/>
                          <a:pt x="35726" y="3970"/>
                        </a:cubicBezTo>
                        <a:lnTo>
                          <a:pt x="35626" y="3970"/>
                        </a:lnTo>
                        <a:cubicBezTo>
                          <a:pt x="35526" y="3970"/>
                          <a:pt x="35426" y="3936"/>
                          <a:pt x="35359" y="3836"/>
                        </a:cubicBezTo>
                        <a:cubicBezTo>
                          <a:pt x="35326" y="3769"/>
                          <a:pt x="35259" y="3736"/>
                          <a:pt x="35193" y="3736"/>
                        </a:cubicBezTo>
                        <a:cubicBezTo>
                          <a:pt x="35059" y="3769"/>
                          <a:pt x="34959" y="3803"/>
                          <a:pt x="34892" y="3903"/>
                        </a:cubicBezTo>
                        <a:cubicBezTo>
                          <a:pt x="34526" y="3970"/>
                          <a:pt x="34159" y="4003"/>
                          <a:pt x="33758" y="4003"/>
                        </a:cubicBezTo>
                        <a:lnTo>
                          <a:pt x="31857" y="4003"/>
                        </a:lnTo>
                        <a:cubicBezTo>
                          <a:pt x="31457" y="4003"/>
                          <a:pt x="31090" y="4036"/>
                          <a:pt x="30723" y="4203"/>
                        </a:cubicBezTo>
                        <a:lnTo>
                          <a:pt x="30556" y="4337"/>
                        </a:lnTo>
                        <a:cubicBezTo>
                          <a:pt x="30423" y="4437"/>
                          <a:pt x="30256" y="4470"/>
                          <a:pt x="30089" y="4503"/>
                        </a:cubicBezTo>
                        <a:cubicBezTo>
                          <a:pt x="29989" y="4503"/>
                          <a:pt x="29856" y="4437"/>
                          <a:pt x="29789" y="4337"/>
                        </a:cubicBezTo>
                        <a:cubicBezTo>
                          <a:pt x="29655" y="4103"/>
                          <a:pt x="29422" y="4003"/>
                          <a:pt x="29188" y="4003"/>
                        </a:cubicBezTo>
                        <a:cubicBezTo>
                          <a:pt x="29055" y="4003"/>
                          <a:pt x="28955" y="4036"/>
                          <a:pt x="28821" y="4036"/>
                        </a:cubicBezTo>
                        <a:cubicBezTo>
                          <a:pt x="28721" y="4003"/>
                          <a:pt x="28621" y="4003"/>
                          <a:pt x="28555" y="4003"/>
                        </a:cubicBezTo>
                        <a:lnTo>
                          <a:pt x="27954" y="3903"/>
                        </a:lnTo>
                        <a:cubicBezTo>
                          <a:pt x="27771" y="3628"/>
                          <a:pt x="27476" y="3465"/>
                          <a:pt x="27171" y="3465"/>
                        </a:cubicBezTo>
                        <a:cubicBezTo>
                          <a:pt x="27143" y="3465"/>
                          <a:pt x="27115" y="3466"/>
                          <a:pt x="27087" y="3469"/>
                        </a:cubicBezTo>
                        <a:lnTo>
                          <a:pt x="26853" y="3469"/>
                        </a:lnTo>
                        <a:cubicBezTo>
                          <a:pt x="26803" y="3486"/>
                          <a:pt x="26762" y="3494"/>
                          <a:pt x="26720" y="3494"/>
                        </a:cubicBezTo>
                        <a:cubicBezTo>
                          <a:pt x="26678" y="3494"/>
                          <a:pt x="26637" y="3486"/>
                          <a:pt x="26587" y="3469"/>
                        </a:cubicBezTo>
                        <a:cubicBezTo>
                          <a:pt x="26486" y="3436"/>
                          <a:pt x="26420" y="3336"/>
                          <a:pt x="26320" y="3269"/>
                        </a:cubicBezTo>
                        <a:cubicBezTo>
                          <a:pt x="26153" y="3069"/>
                          <a:pt x="25919" y="2969"/>
                          <a:pt x="25686" y="2936"/>
                        </a:cubicBezTo>
                        <a:cubicBezTo>
                          <a:pt x="25519" y="2936"/>
                          <a:pt x="25386" y="2969"/>
                          <a:pt x="25252" y="3069"/>
                        </a:cubicBezTo>
                        <a:lnTo>
                          <a:pt x="25019" y="3069"/>
                        </a:lnTo>
                        <a:cubicBezTo>
                          <a:pt x="24919" y="3102"/>
                          <a:pt x="24852" y="3136"/>
                          <a:pt x="24785" y="3136"/>
                        </a:cubicBezTo>
                        <a:cubicBezTo>
                          <a:pt x="24552" y="3136"/>
                          <a:pt x="24452" y="2902"/>
                          <a:pt x="24385" y="2702"/>
                        </a:cubicBezTo>
                        <a:cubicBezTo>
                          <a:pt x="24252" y="2402"/>
                          <a:pt x="23951" y="2168"/>
                          <a:pt x="23618" y="2102"/>
                        </a:cubicBezTo>
                        <a:lnTo>
                          <a:pt x="22784" y="2102"/>
                        </a:lnTo>
                        <a:cubicBezTo>
                          <a:pt x="22083" y="2168"/>
                          <a:pt x="21983" y="2669"/>
                          <a:pt x="21917" y="3169"/>
                        </a:cubicBezTo>
                        <a:cubicBezTo>
                          <a:pt x="21883" y="3302"/>
                          <a:pt x="21850" y="3436"/>
                          <a:pt x="21816" y="3536"/>
                        </a:cubicBezTo>
                        <a:cubicBezTo>
                          <a:pt x="21683" y="4036"/>
                          <a:pt x="21516" y="4203"/>
                          <a:pt x="21216" y="4203"/>
                        </a:cubicBezTo>
                        <a:cubicBezTo>
                          <a:pt x="20983" y="4170"/>
                          <a:pt x="20782" y="4136"/>
                          <a:pt x="20582" y="4070"/>
                        </a:cubicBezTo>
                        <a:cubicBezTo>
                          <a:pt x="20415" y="4036"/>
                          <a:pt x="20282" y="4003"/>
                          <a:pt x="20115" y="4003"/>
                        </a:cubicBezTo>
                        <a:cubicBezTo>
                          <a:pt x="20015" y="4003"/>
                          <a:pt x="19948" y="4003"/>
                          <a:pt x="19848" y="4036"/>
                        </a:cubicBezTo>
                        <a:lnTo>
                          <a:pt x="19815" y="4003"/>
                        </a:lnTo>
                        <a:cubicBezTo>
                          <a:pt x="19715" y="4003"/>
                          <a:pt x="19615" y="3970"/>
                          <a:pt x="19481" y="3970"/>
                        </a:cubicBezTo>
                        <a:cubicBezTo>
                          <a:pt x="19381" y="3936"/>
                          <a:pt x="19248" y="3903"/>
                          <a:pt x="19115" y="3903"/>
                        </a:cubicBezTo>
                        <a:lnTo>
                          <a:pt x="18981" y="3870"/>
                        </a:lnTo>
                        <a:cubicBezTo>
                          <a:pt x="18714" y="3803"/>
                          <a:pt x="18447" y="3769"/>
                          <a:pt x="18147" y="3736"/>
                        </a:cubicBezTo>
                        <a:lnTo>
                          <a:pt x="17780" y="3736"/>
                        </a:lnTo>
                        <a:cubicBezTo>
                          <a:pt x="17714" y="3736"/>
                          <a:pt x="17647" y="3703"/>
                          <a:pt x="17580" y="3703"/>
                        </a:cubicBezTo>
                        <a:cubicBezTo>
                          <a:pt x="17413" y="3736"/>
                          <a:pt x="17213" y="3769"/>
                          <a:pt x="17080" y="3803"/>
                        </a:cubicBezTo>
                        <a:cubicBezTo>
                          <a:pt x="16913" y="3870"/>
                          <a:pt x="16746" y="3903"/>
                          <a:pt x="16579" y="3903"/>
                        </a:cubicBezTo>
                        <a:cubicBezTo>
                          <a:pt x="16413" y="3903"/>
                          <a:pt x="16246" y="3870"/>
                          <a:pt x="16112" y="3736"/>
                        </a:cubicBezTo>
                        <a:lnTo>
                          <a:pt x="15979" y="3736"/>
                        </a:lnTo>
                        <a:cubicBezTo>
                          <a:pt x="15879" y="3736"/>
                          <a:pt x="15812" y="3736"/>
                          <a:pt x="15712" y="3703"/>
                        </a:cubicBezTo>
                        <a:lnTo>
                          <a:pt x="15412" y="3669"/>
                        </a:lnTo>
                        <a:cubicBezTo>
                          <a:pt x="14778" y="3569"/>
                          <a:pt x="14178" y="3503"/>
                          <a:pt x="14044" y="2535"/>
                        </a:cubicBezTo>
                        <a:cubicBezTo>
                          <a:pt x="13944" y="1935"/>
                          <a:pt x="13477" y="1468"/>
                          <a:pt x="12877" y="1401"/>
                        </a:cubicBezTo>
                        <a:lnTo>
                          <a:pt x="12710" y="1401"/>
                        </a:lnTo>
                        <a:cubicBezTo>
                          <a:pt x="12510" y="1434"/>
                          <a:pt x="12310" y="1468"/>
                          <a:pt x="12110" y="1468"/>
                        </a:cubicBezTo>
                        <a:cubicBezTo>
                          <a:pt x="11643" y="1468"/>
                          <a:pt x="11142" y="1368"/>
                          <a:pt x="10675" y="1234"/>
                        </a:cubicBezTo>
                        <a:cubicBezTo>
                          <a:pt x="10508" y="1168"/>
                          <a:pt x="10308" y="1134"/>
                          <a:pt x="10141" y="1068"/>
                        </a:cubicBezTo>
                        <a:cubicBezTo>
                          <a:pt x="10041" y="1001"/>
                          <a:pt x="9975" y="901"/>
                          <a:pt x="9908" y="834"/>
                        </a:cubicBezTo>
                        <a:cubicBezTo>
                          <a:pt x="9741" y="567"/>
                          <a:pt x="9474" y="400"/>
                          <a:pt x="9207" y="300"/>
                        </a:cubicBezTo>
                        <a:lnTo>
                          <a:pt x="9141" y="300"/>
                        </a:lnTo>
                        <a:cubicBezTo>
                          <a:pt x="9107" y="267"/>
                          <a:pt x="9041" y="267"/>
                          <a:pt x="9007" y="267"/>
                        </a:cubicBezTo>
                        <a:cubicBezTo>
                          <a:pt x="8874" y="234"/>
                          <a:pt x="8774" y="200"/>
                          <a:pt x="8674" y="167"/>
                        </a:cubicBezTo>
                        <a:cubicBezTo>
                          <a:pt x="8507" y="100"/>
                          <a:pt x="8340" y="33"/>
                          <a:pt x="8173" y="33"/>
                        </a:cubicBezTo>
                        <a:cubicBezTo>
                          <a:pt x="7940" y="33"/>
                          <a:pt x="7773" y="234"/>
                          <a:pt x="7706" y="634"/>
                        </a:cubicBezTo>
                        <a:cubicBezTo>
                          <a:pt x="7573" y="734"/>
                          <a:pt x="7406" y="767"/>
                          <a:pt x="7239" y="801"/>
                        </a:cubicBezTo>
                        <a:cubicBezTo>
                          <a:pt x="7139" y="767"/>
                          <a:pt x="7006" y="767"/>
                          <a:pt x="6906" y="734"/>
                        </a:cubicBezTo>
                        <a:lnTo>
                          <a:pt x="6772" y="667"/>
                        </a:lnTo>
                        <a:lnTo>
                          <a:pt x="6405" y="567"/>
                        </a:lnTo>
                        <a:cubicBezTo>
                          <a:pt x="6039" y="434"/>
                          <a:pt x="5638" y="334"/>
                          <a:pt x="5205" y="300"/>
                        </a:cubicBezTo>
                        <a:cubicBezTo>
                          <a:pt x="5071" y="300"/>
                          <a:pt x="4938" y="334"/>
                          <a:pt x="4804" y="367"/>
                        </a:cubicBezTo>
                        <a:cubicBezTo>
                          <a:pt x="4738" y="367"/>
                          <a:pt x="4704" y="400"/>
                          <a:pt x="4671" y="400"/>
                        </a:cubicBezTo>
                        <a:cubicBezTo>
                          <a:pt x="4604" y="400"/>
                          <a:pt x="4537" y="367"/>
                          <a:pt x="4437" y="267"/>
                        </a:cubicBezTo>
                        <a:lnTo>
                          <a:pt x="4371" y="33"/>
                        </a:lnTo>
                        <a:lnTo>
                          <a:pt x="4271" y="33"/>
                        </a:lnTo>
                        <a:cubicBezTo>
                          <a:pt x="4237" y="0"/>
                          <a:pt x="4171" y="0"/>
                          <a:pt x="4137"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1" name="Google Shape;578;p17">
                    <a:extLst>
                      <a:ext uri="{FF2B5EF4-FFF2-40B4-BE49-F238E27FC236}">
                        <a16:creationId xmlns:a16="http://schemas.microsoft.com/office/drawing/2014/main" id="{E87F245A-A3D0-18F6-52FB-3813A3049639}"/>
                      </a:ext>
                    </a:extLst>
                  </p:cNvPr>
                  <p:cNvSpPr/>
                  <p:nvPr/>
                </p:nvSpPr>
                <p:spPr>
                  <a:xfrm>
                    <a:off x="4283038" y="3195225"/>
                    <a:ext cx="40900" cy="26850"/>
                  </a:xfrm>
                  <a:custGeom>
                    <a:avLst/>
                    <a:gdLst/>
                    <a:ahLst/>
                    <a:cxnLst/>
                    <a:rect l="l" t="t" r="r" b="b"/>
                    <a:pathLst>
                      <a:path w="1636" h="1074" extrusionOk="0">
                        <a:moveTo>
                          <a:pt x="869" y="0"/>
                        </a:moveTo>
                        <a:cubicBezTo>
                          <a:pt x="835" y="0"/>
                          <a:pt x="801" y="2"/>
                          <a:pt x="768" y="7"/>
                        </a:cubicBezTo>
                        <a:lnTo>
                          <a:pt x="568" y="7"/>
                        </a:lnTo>
                        <a:cubicBezTo>
                          <a:pt x="334" y="40"/>
                          <a:pt x="34" y="73"/>
                          <a:pt x="1" y="407"/>
                        </a:cubicBezTo>
                        <a:cubicBezTo>
                          <a:pt x="1" y="640"/>
                          <a:pt x="67" y="841"/>
                          <a:pt x="201" y="974"/>
                        </a:cubicBezTo>
                        <a:cubicBezTo>
                          <a:pt x="234" y="1041"/>
                          <a:pt x="267" y="1074"/>
                          <a:pt x="334" y="1074"/>
                        </a:cubicBezTo>
                        <a:lnTo>
                          <a:pt x="367" y="1074"/>
                        </a:lnTo>
                        <a:cubicBezTo>
                          <a:pt x="534" y="1007"/>
                          <a:pt x="734" y="941"/>
                          <a:pt x="901" y="941"/>
                        </a:cubicBezTo>
                        <a:cubicBezTo>
                          <a:pt x="929" y="944"/>
                          <a:pt x="956" y="946"/>
                          <a:pt x="984" y="946"/>
                        </a:cubicBezTo>
                        <a:cubicBezTo>
                          <a:pt x="1222" y="946"/>
                          <a:pt x="1452" y="820"/>
                          <a:pt x="1602" y="640"/>
                        </a:cubicBezTo>
                        <a:cubicBezTo>
                          <a:pt x="1635" y="540"/>
                          <a:pt x="1535" y="374"/>
                          <a:pt x="1502" y="307"/>
                        </a:cubicBezTo>
                        <a:cubicBezTo>
                          <a:pt x="1356" y="102"/>
                          <a:pt x="1108" y="0"/>
                          <a:pt x="869"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2" name="Google Shape;579;p17">
                    <a:extLst>
                      <a:ext uri="{FF2B5EF4-FFF2-40B4-BE49-F238E27FC236}">
                        <a16:creationId xmlns:a16="http://schemas.microsoft.com/office/drawing/2014/main" id="{AA3A2375-838D-9BB0-3A87-CCB771F1A407}"/>
                      </a:ext>
                    </a:extLst>
                  </p:cNvPr>
                  <p:cNvSpPr/>
                  <p:nvPr/>
                </p:nvSpPr>
                <p:spPr>
                  <a:xfrm>
                    <a:off x="4017013" y="3071125"/>
                    <a:ext cx="28375" cy="33375"/>
                  </a:xfrm>
                  <a:custGeom>
                    <a:avLst/>
                    <a:gdLst/>
                    <a:ahLst/>
                    <a:cxnLst/>
                    <a:rect l="l" t="t" r="r" b="b"/>
                    <a:pathLst>
                      <a:path w="1135" h="1335" extrusionOk="0">
                        <a:moveTo>
                          <a:pt x="434" y="0"/>
                        </a:moveTo>
                        <a:cubicBezTo>
                          <a:pt x="301" y="0"/>
                          <a:pt x="134" y="34"/>
                          <a:pt x="1" y="134"/>
                        </a:cubicBezTo>
                        <a:cubicBezTo>
                          <a:pt x="34" y="234"/>
                          <a:pt x="67" y="334"/>
                          <a:pt x="134" y="401"/>
                        </a:cubicBezTo>
                        <a:cubicBezTo>
                          <a:pt x="301" y="567"/>
                          <a:pt x="334" y="801"/>
                          <a:pt x="267" y="1001"/>
                        </a:cubicBezTo>
                        <a:cubicBezTo>
                          <a:pt x="234" y="1068"/>
                          <a:pt x="234" y="1134"/>
                          <a:pt x="267" y="1201"/>
                        </a:cubicBezTo>
                        <a:cubicBezTo>
                          <a:pt x="334" y="1301"/>
                          <a:pt x="568" y="1335"/>
                          <a:pt x="734" y="1335"/>
                        </a:cubicBezTo>
                        <a:lnTo>
                          <a:pt x="801" y="1335"/>
                        </a:lnTo>
                        <a:cubicBezTo>
                          <a:pt x="868" y="1335"/>
                          <a:pt x="968" y="1301"/>
                          <a:pt x="1035" y="1235"/>
                        </a:cubicBezTo>
                        <a:lnTo>
                          <a:pt x="1068" y="1235"/>
                        </a:lnTo>
                        <a:cubicBezTo>
                          <a:pt x="1101" y="1134"/>
                          <a:pt x="1101" y="1034"/>
                          <a:pt x="1068" y="968"/>
                        </a:cubicBezTo>
                        <a:cubicBezTo>
                          <a:pt x="1035" y="868"/>
                          <a:pt x="1035" y="734"/>
                          <a:pt x="1068" y="634"/>
                        </a:cubicBezTo>
                        <a:cubicBezTo>
                          <a:pt x="1101" y="534"/>
                          <a:pt x="1135" y="434"/>
                          <a:pt x="1135" y="334"/>
                        </a:cubicBezTo>
                        <a:cubicBezTo>
                          <a:pt x="968" y="134"/>
                          <a:pt x="701" y="0"/>
                          <a:pt x="434"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3" name="Google Shape;580;p17">
                    <a:extLst>
                      <a:ext uri="{FF2B5EF4-FFF2-40B4-BE49-F238E27FC236}">
                        <a16:creationId xmlns:a16="http://schemas.microsoft.com/office/drawing/2014/main" id="{4F104467-7710-7A36-4585-14DB0865AF2F}"/>
                      </a:ext>
                    </a:extLst>
                  </p:cNvPr>
                  <p:cNvSpPr/>
                  <p:nvPr/>
                </p:nvSpPr>
                <p:spPr>
                  <a:xfrm>
                    <a:off x="4191313" y="3214550"/>
                    <a:ext cx="20875" cy="20875"/>
                  </a:xfrm>
                  <a:custGeom>
                    <a:avLst/>
                    <a:gdLst/>
                    <a:ahLst/>
                    <a:cxnLst/>
                    <a:rect l="l" t="t" r="r" b="b"/>
                    <a:pathLst>
                      <a:path w="835" h="835" extrusionOk="0">
                        <a:moveTo>
                          <a:pt x="534" y="1"/>
                        </a:moveTo>
                        <a:cubicBezTo>
                          <a:pt x="434" y="1"/>
                          <a:pt x="367" y="34"/>
                          <a:pt x="300" y="68"/>
                        </a:cubicBezTo>
                        <a:cubicBezTo>
                          <a:pt x="167" y="134"/>
                          <a:pt x="34" y="268"/>
                          <a:pt x="0" y="434"/>
                        </a:cubicBezTo>
                        <a:cubicBezTo>
                          <a:pt x="0" y="568"/>
                          <a:pt x="34" y="701"/>
                          <a:pt x="167" y="801"/>
                        </a:cubicBezTo>
                        <a:lnTo>
                          <a:pt x="300" y="801"/>
                        </a:lnTo>
                        <a:cubicBezTo>
                          <a:pt x="367" y="835"/>
                          <a:pt x="401" y="835"/>
                          <a:pt x="434" y="835"/>
                        </a:cubicBezTo>
                        <a:cubicBezTo>
                          <a:pt x="567" y="835"/>
                          <a:pt x="667" y="768"/>
                          <a:pt x="734" y="668"/>
                        </a:cubicBezTo>
                        <a:cubicBezTo>
                          <a:pt x="767" y="635"/>
                          <a:pt x="767" y="601"/>
                          <a:pt x="801" y="601"/>
                        </a:cubicBezTo>
                        <a:lnTo>
                          <a:pt x="801" y="568"/>
                        </a:lnTo>
                        <a:cubicBezTo>
                          <a:pt x="801" y="501"/>
                          <a:pt x="834" y="434"/>
                          <a:pt x="834" y="368"/>
                        </a:cubicBezTo>
                        <a:lnTo>
                          <a:pt x="834" y="334"/>
                        </a:lnTo>
                        <a:cubicBezTo>
                          <a:pt x="734" y="168"/>
                          <a:pt x="667" y="1"/>
                          <a:pt x="534"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64" name="Google Shape;581;p17">
                    <a:extLst>
                      <a:ext uri="{FF2B5EF4-FFF2-40B4-BE49-F238E27FC236}">
                        <a16:creationId xmlns:a16="http://schemas.microsoft.com/office/drawing/2014/main" id="{9943A7CC-EDB4-F990-2F92-7B98AC8C9E35}"/>
                      </a:ext>
                    </a:extLst>
                  </p:cNvPr>
                  <p:cNvSpPr/>
                  <p:nvPr/>
                </p:nvSpPr>
                <p:spPr>
                  <a:xfrm>
                    <a:off x="4348088" y="3332150"/>
                    <a:ext cx="95100" cy="76050"/>
                  </a:xfrm>
                  <a:custGeom>
                    <a:avLst/>
                    <a:gdLst/>
                    <a:ahLst/>
                    <a:cxnLst/>
                    <a:rect l="l" t="t" r="r" b="b"/>
                    <a:pathLst>
                      <a:path w="3804" h="3042" extrusionOk="0">
                        <a:moveTo>
                          <a:pt x="2235" y="0"/>
                        </a:moveTo>
                        <a:cubicBezTo>
                          <a:pt x="2035" y="0"/>
                          <a:pt x="1802" y="67"/>
                          <a:pt x="1602" y="134"/>
                        </a:cubicBezTo>
                        <a:cubicBezTo>
                          <a:pt x="1301" y="167"/>
                          <a:pt x="1068" y="400"/>
                          <a:pt x="1001" y="701"/>
                        </a:cubicBezTo>
                        <a:lnTo>
                          <a:pt x="868" y="901"/>
                        </a:lnTo>
                        <a:lnTo>
                          <a:pt x="834" y="968"/>
                        </a:lnTo>
                        <a:lnTo>
                          <a:pt x="868" y="968"/>
                        </a:lnTo>
                        <a:cubicBezTo>
                          <a:pt x="801" y="1068"/>
                          <a:pt x="801" y="1201"/>
                          <a:pt x="834" y="1301"/>
                        </a:cubicBezTo>
                        <a:lnTo>
                          <a:pt x="834" y="1368"/>
                        </a:lnTo>
                        <a:cubicBezTo>
                          <a:pt x="834" y="1501"/>
                          <a:pt x="801" y="1601"/>
                          <a:pt x="801" y="1735"/>
                        </a:cubicBezTo>
                        <a:cubicBezTo>
                          <a:pt x="634" y="2035"/>
                          <a:pt x="334" y="2268"/>
                          <a:pt x="0" y="2335"/>
                        </a:cubicBezTo>
                        <a:cubicBezTo>
                          <a:pt x="0" y="2535"/>
                          <a:pt x="100" y="2702"/>
                          <a:pt x="301" y="2769"/>
                        </a:cubicBezTo>
                        <a:cubicBezTo>
                          <a:pt x="475" y="2944"/>
                          <a:pt x="701" y="3042"/>
                          <a:pt x="955" y="3042"/>
                        </a:cubicBezTo>
                        <a:cubicBezTo>
                          <a:pt x="992" y="3042"/>
                          <a:pt x="1030" y="3040"/>
                          <a:pt x="1068" y="3036"/>
                        </a:cubicBezTo>
                        <a:lnTo>
                          <a:pt x="3203" y="3036"/>
                        </a:lnTo>
                        <a:cubicBezTo>
                          <a:pt x="3003" y="2669"/>
                          <a:pt x="3103" y="2235"/>
                          <a:pt x="3403" y="1968"/>
                        </a:cubicBezTo>
                        <a:cubicBezTo>
                          <a:pt x="3503" y="1835"/>
                          <a:pt x="3570" y="1635"/>
                          <a:pt x="3536" y="1468"/>
                        </a:cubicBezTo>
                        <a:cubicBezTo>
                          <a:pt x="3570" y="1435"/>
                          <a:pt x="3603" y="1401"/>
                          <a:pt x="3636" y="1368"/>
                        </a:cubicBezTo>
                        <a:cubicBezTo>
                          <a:pt x="3770" y="1201"/>
                          <a:pt x="3803" y="1001"/>
                          <a:pt x="3770" y="767"/>
                        </a:cubicBezTo>
                        <a:cubicBezTo>
                          <a:pt x="3670" y="534"/>
                          <a:pt x="3470" y="367"/>
                          <a:pt x="3236" y="267"/>
                        </a:cubicBezTo>
                        <a:cubicBezTo>
                          <a:pt x="2936" y="100"/>
                          <a:pt x="2602" y="34"/>
                          <a:pt x="2235"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grpSp>
            <p:grpSp>
              <p:nvGrpSpPr>
                <p:cNvPr id="47" name="Google Shape;582;p17">
                  <a:extLst>
                    <a:ext uri="{FF2B5EF4-FFF2-40B4-BE49-F238E27FC236}">
                      <a16:creationId xmlns:a16="http://schemas.microsoft.com/office/drawing/2014/main" id="{AB078793-B5A3-067C-F433-FA797F5C5194}"/>
                    </a:ext>
                  </a:extLst>
                </p:cNvPr>
                <p:cNvGrpSpPr/>
                <p:nvPr/>
              </p:nvGrpSpPr>
              <p:grpSpPr>
                <a:xfrm>
                  <a:off x="4430913" y="2414450"/>
                  <a:ext cx="1315125" cy="397800"/>
                  <a:chOff x="4428138" y="3213725"/>
                  <a:chExt cx="1315125" cy="397800"/>
                </a:xfrm>
                <a:grpFill/>
              </p:grpSpPr>
              <p:sp>
                <p:nvSpPr>
                  <p:cNvPr id="48" name="Google Shape;583;p17">
                    <a:extLst>
                      <a:ext uri="{FF2B5EF4-FFF2-40B4-BE49-F238E27FC236}">
                        <a16:creationId xmlns:a16="http://schemas.microsoft.com/office/drawing/2014/main" id="{A8746AA9-3958-D1A2-5934-0199030C07CC}"/>
                      </a:ext>
                    </a:extLst>
                  </p:cNvPr>
                  <p:cNvSpPr/>
                  <p:nvPr/>
                </p:nvSpPr>
                <p:spPr>
                  <a:xfrm>
                    <a:off x="5033563" y="3342975"/>
                    <a:ext cx="457875" cy="268550"/>
                  </a:xfrm>
                  <a:custGeom>
                    <a:avLst/>
                    <a:gdLst/>
                    <a:ahLst/>
                    <a:cxnLst/>
                    <a:rect l="l" t="t" r="r" b="b"/>
                    <a:pathLst>
                      <a:path w="18315" h="10742" extrusionOk="0">
                        <a:moveTo>
                          <a:pt x="16813" y="1"/>
                        </a:moveTo>
                        <a:cubicBezTo>
                          <a:pt x="16413" y="1"/>
                          <a:pt x="15979" y="134"/>
                          <a:pt x="15679" y="401"/>
                        </a:cubicBezTo>
                        <a:cubicBezTo>
                          <a:pt x="15512" y="535"/>
                          <a:pt x="15345" y="601"/>
                          <a:pt x="15178" y="635"/>
                        </a:cubicBezTo>
                        <a:cubicBezTo>
                          <a:pt x="15045" y="635"/>
                          <a:pt x="14945" y="601"/>
                          <a:pt x="14878" y="535"/>
                        </a:cubicBezTo>
                        <a:cubicBezTo>
                          <a:pt x="14878" y="434"/>
                          <a:pt x="14778" y="401"/>
                          <a:pt x="14711" y="401"/>
                        </a:cubicBezTo>
                        <a:cubicBezTo>
                          <a:pt x="14678" y="368"/>
                          <a:pt x="14645" y="368"/>
                          <a:pt x="14611" y="368"/>
                        </a:cubicBezTo>
                        <a:lnTo>
                          <a:pt x="14111" y="368"/>
                        </a:lnTo>
                        <a:cubicBezTo>
                          <a:pt x="13944" y="401"/>
                          <a:pt x="13811" y="434"/>
                          <a:pt x="13677" y="501"/>
                        </a:cubicBezTo>
                        <a:cubicBezTo>
                          <a:pt x="13511" y="601"/>
                          <a:pt x="13310" y="635"/>
                          <a:pt x="13110" y="635"/>
                        </a:cubicBezTo>
                        <a:cubicBezTo>
                          <a:pt x="12944" y="635"/>
                          <a:pt x="12777" y="668"/>
                          <a:pt x="12643" y="701"/>
                        </a:cubicBezTo>
                        <a:cubicBezTo>
                          <a:pt x="12543" y="701"/>
                          <a:pt x="12410" y="701"/>
                          <a:pt x="12310" y="735"/>
                        </a:cubicBezTo>
                        <a:cubicBezTo>
                          <a:pt x="12176" y="668"/>
                          <a:pt x="12043" y="635"/>
                          <a:pt x="11909" y="635"/>
                        </a:cubicBezTo>
                        <a:cubicBezTo>
                          <a:pt x="11442" y="668"/>
                          <a:pt x="10975" y="701"/>
                          <a:pt x="10542" y="835"/>
                        </a:cubicBezTo>
                        <a:cubicBezTo>
                          <a:pt x="10442" y="835"/>
                          <a:pt x="10308" y="868"/>
                          <a:pt x="10175" y="868"/>
                        </a:cubicBezTo>
                        <a:cubicBezTo>
                          <a:pt x="9708" y="935"/>
                          <a:pt x="9241" y="1002"/>
                          <a:pt x="9041" y="1469"/>
                        </a:cubicBezTo>
                        <a:cubicBezTo>
                          <a:pt x="8674" y="2302"/>
                          <a:pt x="7973" y="2603"/>
                          <a:pt x="7239" y="2903"/>
                        </a:cubicBezTo>
                        <a:cubicBezTo>
                          <a:pt x="7106" y="3003"/>
                          <a:pt x="6939" y="3070"/>
                          <a:pt x="6772" y="3136"/>
                        </a:cubicBezTo>
                        <a:cubicBezTo>
                          <a:pt x="5672" y="3470"/>
                          <a:pt x="4604" y="4004"/>
                          <a:pt x="3704" y="4738"/>
                        </a:cubicBezTo>
                        <a:cubicBezTo>
                          <a:pt x="3437" y="4904"/>
                          <a:pt x="3237" y="5205"/>
                          <a:pt x="3170" y="5505"/>
                        </a:cubicBezTo>
                        <a:cubicBezTo>
                          <a:pt x="3103" y="5872"/>
                          <a:pt x="3036" y="6205"/>
                          <a:pt x="2903" y="6539"/>
                        </a:cubicBezTo>
                        <a:cubicBezTo>
                          <a:pt x="2836" y="6706"/>
                          <a:pt x="2770" y="6872"/>
                          <a:pt x="2736" y="7073"/>
                        </a:cubicBezTo>
                        <a:cubicBezTo>
                          <a:pt x="2736" y="7073"/>
                          <a:pt x="2736" y="7106"/>
                          <a:pt x="2703" y="7106"/>
                        </a:cubicBezTo>
                        <a:lnTo>
                          <a:pt x="2703" y="7139"/>
                        </a:lnTo>
                        <a:lnTo>
                          <a:pt x="2636" y="7139"/>
                        </a:lnTo>
                        <a:cubicBezTo>
                          <a:pt x="2436" y="7139"/>
                          <a:pt x="2236" y="7273"/>
                          <a:pt x="2136" y="7439"/>
                        </a:cubicBezTo>
                        <a:lnTo>
                          <a:pt x="2036" y="7540"/>
                        </a:lnTo>
                        <a:cubicBezTo>
                          <a:pt x="1902" y="7673"/>
                          <a:pt x="1836" y="7840"/>
                          <a:pt x="1836" y="8040"/>
                        </a:cubicBezTo>
                        <a:cubicBezTo>
                          <a:pt x="1936" y="8740"/>
                          <a:pt x="1469" y="9007"/>
                          <a:pt x="1035" y="9274"/>
                        </a:cubicBezTo>
                        <a:lnTo>
                          <a:pt x="935" y="9341"/>
                        </a:lnTo>
                        <a:cubicBezTo>
                          <a:pt x="835" y="9374"/>
                          <a:pt x="768" y="9441"/>
                          <a:pt x="668" y="9508"/>
                        </a:cubicBezTo>
                        <a:cubicBezTo>
                          <a:pt x="535" y="9674"/>
                          <a:pt x="368" y="9774"/>
                          <a:pt x="134" y="9841"/>
                        </a:cubicBezTo>
                        <a:cubicBezTo>
                          <a:pt x="134" y="9841"/>
                          <a:pt x="101" y="9875"/>
                          <a:pt x="101" y="9875"/>
                        </a:cubicBezTo>
                        <a:cubicBezTo>
                          <a:pt x="168" y="9975"/>
                          <a:pt x="101" y="10108"/>
                          <a:pt x="101" y="10241"/>
                        </a:cubicBezTo>
                        <a:cubicBezTo>
                          <a:pt x="68" y="10375"/>
                          <a:pt x="1" y="10542"/>
                          <a:pt x="101" y="10642"/>
                        </a:cubicBezTo>
                        <a:lnTo>
                          <a:pt x="134" y="10675"/>
                        </a:lnTo>
                        <a:cubicBezTo>
                          <a:pt x="201" y="10742"/>
                          <a:pt x="301" y="10742"/>
                          <a:pt x="401" y="10742"/>
                        </a:cubicBezTo>
                        <a:lnTo>
                          <a:pt x="535" y="10742"/>
                        </a:lnTo>
                        <a:lnTo>
                          <a:pt x="701" y="10642"/>
                        </a:lnTo>
                        <a:lnTo>
                          <a:pt x="802" y="10675"/>
                        </a:lnTo>
                        <a:cubicBezTo>
                          <a:pt x="902" y="10675"/>
                          <a:pt x="1035" y="10642"/>
                          <a:pt x="1168" y="10642"/>
                        </a:cubicBezTo>
                        <a:cubicBezTo>
                          <a:pt x="1669" y="10608"/>
                          <a:pt x="2169" y="10542"/>
                          <a:pt x="2336" y="9841"/>
                        </a:cubicBezTo>
                        <a:cubicBezTo>
                          <a:pt x="2603" y="9608"/>
                          <a:pt x="2703" y="9241"/>
                          <a:pt x="2603" y="8907"/>
                        </a:cubicBezTo>
                        <a:lnTo>
                          <a:pt x="2603" y="8674"/>
                        </a:lnTo>
                        <a:cubicBezTo>
                          <a:pt x="2603" y="8574"/>
                          <a:pt x="2636" y="8474"/>
                          <a:pt x="2670" y="8407"/>
                        </a:cubicBezTo>
                        <a:cubicBezTo>
                          <a:pt x="2703" y="8373"/>
                          <a:pt x="2736" y="8373"/>
                          <a:pt x="2803" y="8373"/>
                        </a:cubicBezTo>
                        <a:cubicBezTo>
                          <a:pt x="2870" y="8373"/>
                          <a:pt x="2970" y="8407"/>
                          <a:pt x="3036" y="8440"/>
                        </a:cubicBezTo>
                        <a:cubicBezTo>
                          <a:pt x="3303" y="8507"/>
                          <a:pt x="3570" y="8507"/>
                          <a:pt x="3837" y="8507"/>
                        </a:cubicBezTo>
                        <a:cubicBezTo>
                          <a:pt x="3881" y="8510"/>
                          <a:pt x="3925" y="8512"/>
                          <a:pt x="3968" y="8512"/>
                        </a:cubicBezTo>
                        <a:cubicBezTo>
                          <a:pt x="4358" y="8512"/>
                          <a:pt x="4741" y="8380"/>
                          <a:pt x="5071" y="8140"/>
                        </a:cubicBezTo>
                        <a:cubicBezTo>
                          <a:pt x="5371" y="7873"/>
                          <a:pt x="5772" y="7706"/>
                          <a:pt x="6205" y="7706"/>
                        </a:cubicBezTo>
                        <a:cubicBezTo>
                          <a:pt x="6305" y="7740"/>
                          <a:pt x="6406" y="7740"/>
                          <a:pt x="6539" y="7740"/>
                        </a:cubicBezTo>
                        <a:lnTo>
                          <a:pt x="6672" y="7740"/>
                        </a:lnTo>
                        <a:cubicBezTo>
                          <a:pt x="6772" y="7740"/>
                          <a:pt x="6873" y="7706"/>
                          <a:pt x="6973" y="7640"/>
                        </a:cubicBezTo>
                        <a:cubicBezTo>
                          <a:pt x="7106" y="7540"/>
                          <a:pt x="7173" y="7406"/>
                          <a:pt x="7173" y="7239"/>
                        </a:cubicBezTo>
                        <a:lnTo>
                          <a:pt x="7239" y="7239"/>
                        </a:lnTo>
                        <a:lnTo>
                          <a:pt x="7373" y="7073"/>
                        </a:lnTo>
                        <a:lnTo>
                          <a:pt x="7540" y="6906"/>
                        </a:lnTo>
                        <a:cubicBezTo>
                          <a:pt x="7673" y="6839"/>
                          <a:pt x="7840" y="6772"/>
                          <a:pt x="7807" y="6606"/>
                        </a:cubicBezTo>
                        <a:cubicBezTo>
                          <a:pt x="7940" y="6572"/>
                          <a:pt x="8040" y="6472"/>
                          <a:pt x="8073" y="6339"/>
                        </a:cubicBezTo>
                        <a:lnTo>
                          <a:pt x="8107" y="6305"/>
                        </a:lnTo>
                        <a:cubicBezTo>
                          <a:pt x="8207" y="6105"/>
                          <a:pt x="8407" y="5972"/>
                          <a:pt x="8607" y="5972"/>
                        </a:cubicBezTo>
                        <a:cubicBezTo>
                          <a:pt x="8674" y="5938"/>
                          <a:pt x="8707" y="5905"/>
                          <a:pt x="8774" y="5872"/>
                        </a:cubicBezTo>
                        <a:cubicBezTo>
                          <a:pt x="8874" y="5738"/>
                          <a:pt x="8974" y="5571"/>
                          <a:pt x="9007" y="5405"/>
                        </a:cubicBezTo>
                        <a:cubicBezTo>
                          <a:pt x="9074" y="5138"/>
                          <a:pt x="9141" y="4938"/>
                          <a:pt x="9408" y="4838"/>
                        </a:cubicBezTo>
                        <a:cubicBezTo>
                          <a:pt x="9708" y="4738"/>
                          <a:pt x="10008" y="4571"/>
                          <a:pt x="10275" y="4437"/>
                        </a:cubicBezTo>
                        <a:cubicBezTo>
                          <a:pt x="10709" y="4170"/>
                          <a:pt x="11176" y="3970"/>
                          <a:pt x="11643" y="3870"/>
                        </a:cubicBezTo>
                        <a:cubicBezTo>
                          <a:pt x="11709" y="3837"/>
                          <a:pt x="11776" y="3837"/>
                          <a:pt x="11843" y="3837"/>
                        </a:cubicBezTo>
                        <a:lnTo>
                          <a:pt x="12110" y="3837"/>
                        </a:lnTo>
                        <a:cubicBezTo>
                          <a:pt x="12210" y="3837"/>
                          <a:pt x="12310" y="3804"/>
                          <a:pt x="12376" y="3737"/>
                        </a:cubicBezTo>
                        <a:lnTo>
                          <a:pt x="12543" y="3670"/>
                        </a:lnTo>
                        <a:cubicBezTo>
                          <a:pt x="12643" y="3603"/>
                          <a:pt x="12743" y="3537"/>
                          <a:pt x="12843" y="3470"/>
                        </a:cubicBezTo>
                        <a:cubicBezTo>
                          <a:pt x="13177" y="3236"/>
                          <a:pt x="13577" y="3070"/>
                          <a:pt x="14011" y="3036"/>
                        </a:cubicBezTo>
                        <a:cubicBezTo>
                          <a:pt x="14545" y="2936"/>
                          <a:pt x="15145" y="2836"/>
                          <a:pt x="15445" y="2202"/>
                        </a:cubicBezTo>
                        <a:cubicBezTo>
                          <a:pt x="15479" y="2169"/>
                          <a:pt x="15545" y="2169"/>
                          <a:pt x="15579" y="2169"/>
                        </a:cubicBezTo>
                        <a:cubicBezTo>
                          <a:pt x="16012" y="2102"/>
                          <a:pt x="16446" y="1969"/>
                          <a:pt x="16813" y="1735"/>
                        </a:cubicBezTo>
                        <a:cubicBezTo>
                          <a:pt x="16980" y="1635"/>
                          <a:pt x="17180" y="1569"/>
                          <a:pt x="17380" y="1469"/>
                        </a:cubicBezTo>
                        <a:cubicBezTo>
                          <a:pt x="17413" y="1469"/>
                          <a:pt x="17480" y="1435"/>
                          <a:pt x="17513" y="1435"/>
                        </a:cubicBezTo>
                        <a:cubicBezTo>
                          <a:pt x="17747" y="1302"/>
                          <a:pt x="17980" y="1102"/>
                          <a:pt x="18114" y="868"/>
                        </a:cubicBezTo>
                        <a:lnTo>
                          <a:pt x="18247" y="701"/>
                        </a:lnTo>
                        <a:cubicBezTo>
                          <a:pt x="18314" y="468"/>
                          <a:pt x="18181" y="401"/>
                          <a:pt x="18081" y="334"/>
                        </a:cubicBezTo>
                        <a:cubicBezTo>
                          <a:pt x="18014" y="301"/>
                          <a:pt x="17980" y="268"/>
                          <a:pt x="17947" y="234"/>
                        </a:cubicBezTo>
                        <a:cubicBezTo>
                          <a:pt x="17580" y="101"/>
                          <a:pt x="17213" y="34"/>
                          <a:pt x="16813"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49" name="Google Shape;584;p17">
                    <a:extLst>
                      <a:ext uri="{FF2B5EF4-FFF2-40B4-BE49-F238E27FC236}">
                        <a16:creationId xmlns:a16="http://schemas.microsoft.com/office/drawing/2014/main" id="{E508824E-AAAF-6EB8-40BF-A9B3FE4096F5}"/>
                      </a:ext>
                    </a:extLst>
                  </p:cNvPr>
                  <p:cNvSpPr/>
                  <p:nvPr/>
                </p:nvSpPr>
                <p:spPr>
                  <a:xfrm>
                    <a:off x="4684988" y="3318800"/>
                    <a:ext cx="586275" cy="100100"/>
                  </a:xfrm>
                  <a:custGeom>
                    <a:avLst/>
                    <a:gdLst/>
                    <a:ahLst/>
                    <a:cxnLst/>
                    <a:rect l="l" t="t" r="r" b="b"/>
                    <a:pathLst>
                      <a:path w="23451" h="4004" extrusionOk="0">
                        <a:moveTo>
                          <a:pt x="14544" y="0"/>
                        </a:moveTo>
                        <a:cubicBezTo>
                          <a:pt x="14478" y="0"/>
                          <a:pt x="14378" y="34"/>
                          <a:pt x="14311" y="101"/>
                        </a:cubicBezTo>
                        <a:cubicBezTo>
                          <a:pt x="14044" y="134"/>
                          <a:pt x="13877" y="201"/>
                          <a:pt x="13811" y="301"/>
                        </a:cubicBezTo>
                        <a:cubicBezTo>
                          <a:pt x="13710" y="434"/>
                          <a:pt x="13811" y="801"/>
                          <a:pt x="13911" y="1101"/>
                        </a:cubicBezTo>
                        <a:lnTo>
                          <a:pt x="13610" y="1101"/>
                        </a:lnTo>
                        <a:cubicBezTo>
                          <a:pt x="13477" y="1101"/>
                          <a:pt x="13377" y="1101"/>
                          <a:pt x="13243" y="1168"/>
                        </a:cubicBezTo>
                        <a:cubicBezTo>
                          <a:pt x="13243" y="1151"/>
                          <a:pt x="13243" y="1143"/>
                          <a:pt x="13239" y="1143"/>
                        </a:cubicBezTo>
                        <a:cubicBezTo>
                          <a:pt x="13235" y="1143"/>
                          <a:pt x="13227" y="1151"/>
                          <a:pt x="13210" y="1168"/>
                        </a:cubicBezTo>
                        <a:cubicBezTo>
                          <a:pt x="13143" y="1201"/>
                          <a:pt x="13077" y="1235"/>
                          <a:pt x="13010" y="1301"/>
                        </a:cubicBezTo>
                        <a:lnTo>
                          <a:pt x="13010" y="1335"/>
                        </a:lnTo>
                        <a:cubicBezTo>
                          <a:pt x="12910" y="1401"/>
                          <a:pt x="12877" y="1535"/>
                          <a:pt x="12810" y="1635"/>
                        </a:cubicBezTo>
                        <a:cubicBezTo>
                          <a:pt x="12710" y="2002"/>
                          <a:pt x="12510" y="2202"/>
                          <a:pt x="12209" y="2202"/>
                        </a:cubicBezTo>
                        <a:cubicBezTo>
                          <a:pt x="12009" y="2169"/>
                          <a:pt x="11809" y="2135"/>
                          <a:pt x="11642" y="2002"/>
                        </a:cubicBezTo>
                        <a:cubicBezTo>
                          <a:pt x="11609" y="1935"/>
                          <a:pt x="11542" y="1902"/>
                          <a:pt x="11476" y="1902"/>
                        </a:cubicBezTo>
                        <a:lnTo>
                          <a:pt x="11342" y="1902"/>
                        </a:lnTo>
                        <a:cubicBezTo>
                          <a:pt x="11309" y="1868"/>
                          <a:pt x="11275" y="1802"/>
                          <a:pt x="11242" y="1768"/>
                        </a:cubicBezTo>
                        <a:cubicBezTo>
                          <a:pt x="11142" y="1602"/>
                          <a:pt x="11042" y="1435"/>
                          <a:pt x="10808" y="1435"/>
                        </a:cubicBezTo>
                        <a:lnTo>
                          <a:pt x="10675" y="1435"/>
                        </a:lnTo>
                        <a:cubicBezTo>
                          <a:pt x="10475" y="1502"/>
                          <a:pt x="10275" y="1568"/>
                          <a:pt x="10041" y="1602"/>
                        </a:cubicBezTo>
                        <a:cubicBezTo>
                          <a:pt x="9641" y="1735"/>
                          <a:pt x="9241" y="1835"/>
                          <a:pt x="8807" y="1868"/>
                        </a:cubicBezTo>
                        <a:cubicBezTo>
                          <a:pt x="8340" y="1868"/>
                          <a:pt x="7906" y="1668"/>
                          <a:pt x="7573" y="1368"/>
                        </a:cubicBezTo>
                        <a:cubicBezTo>
                          <a:pt x="7539" y="1335"/>
                          <a:pt x="7473" y="1335"/>
                          <a:pt x="7406" y="1335"/>
                        </a:cubicBezTo>
                        <a:lnTo>
                          <a:pt x="7306" y="1335"/>
                        </a:lnTo>
                        <a:cubicBezTo>
                          <a:pt x="7160" y="1130"/>
                          <a:pt x="6937" y="1028"/>
                          <a:pt x="6705" y="1028"/>
                        </a:cubicBezTo>
                        <a:cubicBezTo>
                          <a:pt x="6672" y="1028"/>
                          <a:pt x="6639" y="1030"/>
                          <a:pt x="6605" y="1035"/>
                        </a:cubicBezTo>
                        <a:cubicBezTo>
                          <a:pt x="6569" y="1041"/>
                          <a:pt x="6532" y="1043"/>
                          <a:pt x="6495" y="1043"/>
                        </a:cubicBezTo>
                        <a:cubicBezTo>
                          <a:pt x="6333" y="1043"/>
                          <a:pt x="6175" y="989"/>
                          <a:pt x="6038" y="934"/>
                        </a:cubicBezTo>
                        <a:cubicBezTo>
                          <a:pt x="6005" y="834"/>
                          <a:pt x="5938" y="834"/>
                          <a:pt x="5905" y="834"/>
                        </a:cubicBezTo>
                        <a:cubicBezTo>
                          <a:pt x="5838" y="801"/>
                          <a:pt x="5805" y="801"/>
                          <a:pt x="5771" y="768"/>
                        </a:cubicBezTo>
                        <a:lnTo>
                          <a:pt x="5338" y="734"/>
                        </a:lnTo>
                        <a:cubicBezTo>
                          <a:pt x="5204" y="601"/>
                          <a:pt x="5038" y="568"/>
                          <a:pt x="4871" y="568"/>
                        </a:cubicBezTo>
                        <a:cubicBezTo>
                          <a:pt x="4637" y="568"/>
                          <a:pt x="4437" y="634"/>
                          <a:pt x="4237" y="734"/>
                        </a:cubicBezTo>
                        <a:cubicBezTo>
                          <a:pt x="4070" y="801"/>
                          <a:pt x="3903" y="868"/>
                          <a:pt x="3737" y="901"/>
                        </a:cubicBezTo>
                        <a:cubicBezTo>
                          <a:pt x="3703" y="868"/>
                          <a:pt x="3703" y="868"/>
                          <a:pt x="3670" y="868"/>
                        </a:cubicBezTo>
                        <a:cubicBezTo>
                          <a:pt x="3670" y="868"/>
                          <a:pt x="3637" y="868"/>
                          <a:pt x="3637" y="901"/>
                        </a:cubicBezTo>
                        <a:cubicBezTo>
                          <a:pt x="3470" y="1001"/>
                          <a:pt x="3303" y="1101"/>
                          <a:pt x="3103" y="1201"/>
                        </a:cubicBezTo>
                        <a:cubicBezTo>
                          <a:pt x="2669" y="1435"/>
                          <a:pt x="2236" y="1668"/>
                          <a:pt x="2102" y="2269"/>
                        </a:cubicBezTo>
                        <a:cubicBezTo>
                          <a:pt x="2069" y="2302"/>
                          <a:pt x="2002" y="2335"/>
                          <a:pt x="1935" y="2335"/>
                        </a:cubicBezTo>
                        <a:cubicBezTo>
                          <a:pt x="1869" y="2335"/>
                          <a:pt x="1802" y="2269"/>
                          <a:pt x="1735" y="2235"/>
                        </a:cubicBezTo>
                        <a:cubicBezTo>
                          <a:pt x="1669" y="2169"/>
                          <a:pt x="1602" y="2102"/>
                          <a:pt x="1502" y="2102"/>
                        </a:cubicBezTo>
                        <a:cubicBezTo>
                          <a:pt x="1502" y="2102"/>
                          <a:pt x="1468" y="2102"/>
                          <a:pt x="1435" y="2135"/>
                        </a:cubicBezTo>
                        <a:cubicBezTo>
                          <a:pt x="1402" y="1802"/>
                          <a:pt x="1202" y="1535"/>
                          <a:pt x="935" y="1368"/>
                        </a:cubicBezTo>
                        <a:lnTo>
                          <a:pt x="868" y="1335"/>
                        </a:lnTo>
                        <a:lnTo>
                          <a:pt x="568" y="1468"/>
                        </a:lnTo>
                        <a:cubicBezTo>
                          <a:pt x="434" y="1602"/>
                          <a:pt x="368" y="1802"/>
                          <a:pt x="368" y="2002"/>
                        </a:cubicBezTo>
                        <a:cubicBezTo>
                          <a:pt x="334" y="2102"/>
                          <a:pt x="334" y="2169"/>
                          <a:pt x="301" y="2269"/>
                        </a:cubicBezTo>
                        <a:cubicBezTo>
                          <a:pt x="277" y="2292"/>
                          <a:pt x="254" y="2316"/>
                          <a:pt x="230" y="2316"/>
                        </a:cubicBezTo>
                        <a:cubicBezTo>
                          <a:pt x="220" y="2316"/>
                          <a:pt x="211" y="2312"/>
                          <a:pt x="201" y="2302"/>
                        </a:cubicBezTo>
                        <a:cubicBezTo>
                          <a:pt x="1" y="2502"/>
                          <a:pt x="1" y="2836"/>
                          <a:pt x="201" y="3036"/>
                        </a:cubicBezTo>
                        <a:cubicBezTo>
                          <a:pt x="334" y="3136"/>
                          <a:pt x="468" y="3169"/>
                          <a:pt x="634" y="3169"/>
                        </a:cubicBezTo>
                        <a:cubicBezTo>
                          <a:pt x="835" y="3169"/>
                          <a:pt x="1001" y="3069"/>
                          <a:pt x="1068" y="2903"/>
                        </a:cubicBezTo>
                        <a:lnTo>
                          <a:pt x="1168" y="2769"/>
                        </a:lnTo>
                        <a:cubicBezTo>
                          <a:pt x="1202" y="2969"/>
                          <a:pt x="1335" y="3136"/>
                          <a:pt x="1502" y="3269"/>
                        </a:cubicBezTo>
                        <a:cubicBezTo>
                          <a:pt x="1568" y="3303"/>
                          <a:pt x="1635" y="3336"/>
                          <a:pt x="1702" y="3370"/>
                        </a:cubicBezTo>
                        <a:lnTo>
                          <a:pt x="1835" y="3370"/>
                        </a:lnTo>
                        <a:cubicBezTo>
                          <a:pt x="1902" y="3370"/>
                          <a:pt x="1935" y="3336"/>
                          <a:pt x="1969" y="3303"/>
                        </a:cubicBezTo>
                        <a:cubicBezTo>
                          <a:pt x="2002" y="3303"/>
                          <a:pt x="2035" y="3269"/>
                          <a:pt x="2069" y="3236"/>
                        </a:cubicBezTo>
                        <a:cubicBezTo>
                          <a:pt x="2136" y="3303"/>
                          <a:pt x="2202" y="3370"/>
                          <a:pt x="2269" y="3403"/>
                        </a:cubicBezTo>
                        <a:cubicBezTo>
                          <a:pt x="2336" y="3436"/>
                          <a:pt x="2436" y="3470"/>
                          <a:pt x="2502" y="3470"/>
                        </a:cubicBezTo>
                        <a:cubicBezTo>
                          <a:pt x="2769" y="3503"/>
                          <a:pt x="3003" y="3503"/>
                          <a:pt x="3203" y="3503"/>
                        </a:cubicBezTo>
                        <a:lnTo>
                          <a:pt x="4170" y="3503"/>
                        </a:lnTo>
                        <a:cubicBezTo>
                          <a:pt x="4265" y="3479"/>
                          <a:pt x="4359" y="3456"/>
                          <a:pt x="4453" y="3456"/>
                        </a:cubicBezTo>
                        <a:cubicBezTo>
                          <a:pt x="4492" y="3456"/>
                          <a:pt x="4532" y="3460"/>
                          <a:pt x="4571" y="3470"/>
                        </a:cubicBezTo>
                        <a:lnTo>
                          <a:pt x="5038" y="3470"/>
                        </a:lnTo>
                        <a:cubicBezTo>
                          <a:pt x="5171" y="3503"/>
                          <a:pt x="5304" y="3503"/>
                          <a:pt x="5471" y="3503"/>
                        </a:cubicBezTo>
                        <a:cubicBezTo>
                          <a:pt x="5605" y="3503"/>
                          <a:pt x="5738" y="3503"/>
                          <a:pt x="5872" y="3470"/>
                        </a:cubicBezTo>
                        <a:lnTo>
                          <a:pt x="5872" y="3470"/>
                        </a:lnTo>
                        <a:lnTo>
                          <a:pt x="5838" y="3503"/>
                        </a:lnTo>
                        <a:cubicBezTo>
                          <a:pt x="5938" y="3670"/>
                          <a:pt x="6105" y="3770"/>
                          <a:pt x="6272" y="3770"/>
                        </a:cubicBezTo>
                        <a:lnTo>
                          <a:pt x="6572" y="3770"/>
                        </a:lnTo>
                        <a:cubicBezTo>
                          <a:pt x="6639" y="3736"/>
                          <a:pt x="6672" y="3703"/>
                          <a:pt x="6739" y="3703"/>
                        </a:cubicBezTo>
                        <a:cubicBezTo>
                          <a:pt x="6772" y="3703"/>
                          <a:pt x="6772" y="3703"/>
                          <a:pt x="6806" y="3736"/>
                        </a:cubicBezTo>
                        <a:cubicBezTo>
                          <a:pt x="6872" y="3770"/>
                          <a:pt x="6872" y="3837"/>
                          <a:pt x="6872" y="3937"/>
                        </a:cubicBezTo>
                        <a:cubicBezTo>
                          <a:pt x="6972" y="3970"/>
                          <a:pt x="7039" y="4003"/>
                          <a:pt x="7139" y="4003"/>
                        </a:cubicBezTo>
                        <a:lnTo>
                          <a:pt x="7206" y="4003"/>
                        </a:lnTo>
                        <a:lnTo>
                          <a:pt x="7573" y="3903"/>
                        </a:lnTo>
                        <a:cubicBezTo>
                          <a:pt x="8140" y="3736"/>
                          <a:pt x="8740" y="3636"/>
                          <a:pt x="9341" y="3603"/>
                        </a:cubicBezTo>
                        <a:cubicBezTo>
                          <a:pt x="9574" y="3603"/>
                          <a:pt x="9841" y="3636"/>
                          <a:pt x="10108" y="3703"/>
                        </a:cubicBezTo>
                        <a:cubicBezTo>
                          <a:pt x="10141" y="3703"/>
                          <a:pt x="10175" y="3670"/>
                          <a:pt x="10208" y="3636"/>
                        </a:cubicBezTo>
                        <a:cubicBezTo>
                          <a:pt x="10508" y="3536"/>
                          <a:pt x="10808" y="3436"/>
                          <a:pt x="11109" y="3403"/>
                        </a:cubicBezTo>
                        <a:cubicBezTo>
                          <a:pt x="11209" y="3370"/>
                          <a:pt x="11309" y="3336"/>
                          <a:pt x="11409" y="3336"/>
                        </a:cubicBezTo>
                        <a:cubicBezTo>
                          <a:pt x="11555" y="3287"/>
                          <a:pt x="11720" y="3256"/>
                          <a:pt x="11876" y="3256"/>
                        </a:cubicBezTo>
                        <a:cubicBezTo>
                          <a:pt x="11933" y="3256"/>
                          <a:pt x="11989" y="3261"/>
                          <a:pt x="12043" y="3269"/>
                        </a:cubicBezTo>
                        <a:lnTo>
                          <a:pt x="12476" y="3269"/>
                        </a:lnTo>
                        <a:cubicBezTo>
                          <a:pt x="12576" y="3236"/>
                          <a:pt x="12710" y="3203"/>
                          <a:pt x="12810" y="3169"/>
                        </a:cubicBezTo>
                        <a:cubicBezTo>
                          <a:pt x="12910" y="3103"/>
                          <a:pt x="13010" y="3069"/>
                          <a:pt x="13143" y="3069"/>
                        </a:cubicBezTo>
                        <a:cubicBezTo>
                          <a:pt x="13510" y="3003"/>
                          <a:pt x="13844" y="2903"/>
                          <a:pt x="14177" y="2736"/>
                        </a:cubicBezTo>
                        <a:cubicBezTo>
                          <a:pt x="14578" y="2536"/>
                          <a:pt x="15011" y="2402"/>
                          <a:pt x="15478" y="2369"/>
                        </a:cubicBezTo>
                        <a:cubicBezTo>
                          <a:pt x="15679" y="2369"/>
                          <a:pt x="15879" y="2402"/>
                          <a:pt x="16079" y="2469"/>
                        </a:cubicBezTo>
                        <a:cubicBezTo>
                          <a:pt x="16112" y="2469"/>
                          <a:pt x="16146" y="2469"/>
                          <a:pt x="16179" y="2436"/>
                        </a:cubicBezTo>
                        <a:cubicBezTo>
                          <a:pt x="16212" y="2502"/>
                          <a:pt x="16279" y="2536"/>
                          <a:pt x="16346" y="2536"/>
                        </a:cubicBezTo>
                        <a:lnTo>
                          <a:pt x="16446" y="2536"/>
                        </a:lnTo>
                        <a:cubicBezTo>
                          <a:pt x="16446" y="2502"/>
                          <a:pt x="16479" y="2502"/>
                          <a:pt x="16512" y="2502"/>
                        </a:cubicBezTo>
                        <a:cubicBezTo>
                          <a:pt x="16579" y="2502"/>
                          <a:pt x="16613" y="2436"/>
                          <a:pt x="16579" y="2436"/>
                        </a:cubicBezTo>
                        <a:cubicBezTo>
                          <a:pt x="17213" y="2169"/>
                          <a:pt x="17747" y="1802"/>
                          <a:pt x="18214" y="1335"/>
                        </a:cubicBezTo>
                        <a:lnTo>
                          <a:pt x="18247" y="1335"/>
                        </a:lnTo>
                        <a:cubicBezTo>
                          <a:pt x="18147" y="1468"/>
                          <a:pt x="18114" y="1668"/>
                          <a:pt x="18147" y="1835"/>
                        </a:cubicBezTo>
                        <a:cubicBezTo>
                          <a:pt x="18247" y="2035"/>
                          <a:pt x="18414" y="2169"/>
                          <a:pt x="18614" y="2235"/>
                        </a:cubicBezTo>
                        <a:cubicBezTo>
                          <a:pt x="18781" y="2369"/>
                          <a:pt x="18981" y="2469"/>
                          <a:pt x="19214" y="2502"/>
                        </a:cubicBezTo>
                        <a:lnTo>
                          <a:pt x="19314" y="2502"/>
                        </a:lnTo>
                        <a:cubicBezTo>
                          <a:pt x="19381" y="2469"/>
                          <a:pt x="19481" y="2469"/>
                          <a:pt x="19548" y="2402"/>
                        </a:cubicBezTo>
                        <a:lnTo>
                          <a:pt x="19581" y="2402"/>
                        </a:lnTo>
                        <a:cubicBezTo>
                          <a:pt x="19615" y="2402"/>
                          <a:pt x="19648" y="2369"/>
                          <a:pt x="19681" y="2335"/>
                        </a:cubicBezTo>
                        <a:cubicBezTo>
                          <a:pt x="19820" y="2225"/>
                          <a:pt x="20004" y="2160"/>
                          <a:pt x="20176" y="2160"/>
                        </a:cubicBezTo>
                        <a:cubicBezTo>
                          <a:pt x="20212" y="2160"/>
                          <a:pt x="20247" y="2163"/>
                          <a:pt x="20282" y="2169"/>
                        </a:cubicBezTo>
                        <a:cubicBezTo>
                          <a:pt x="20382" y="2169"/>
                          <a:pt x="20482" y="2135"/>
                          <a:pt x="20582" y="2135"/>
                        </a:cubicBezTo>
                        <a:cubicBezTo>
                          <a:pt x="20814" y="1990"/>
                          <a:pt x="21072" y="1895"/>
                          <a:pt x="21355" y="1895"/>
                        </a:cubicBezTo>
                        <a:cubicBezTo>
                          <a:pt x="21397" y="1895"/>
                          <a:pt x="21440" y="1897"/>
                          <a:pt x="21483" y="1902"/>
                        </a:cubicBezTo>
                        <a:lnTo>
                          <a:pt x="21716" y="1902"/>
                        </a:lnTo>
                        <a:cubicBezTo>
                          <a:pt x="21916" y="1902"/>
                          <a:pt x="22116" y="1902"/>
                          <a:pt x="22317" y="1835"/>
                        </a:cubicBezTo>
                        <a:cubicBezTo>
                          <a:pt x="22483" y="1835"/>
                          <a:pt x="22650" y="1735"/>
                          <a:pt x="22750" y="1568"/>
                        </a:cubicBezTo>
                        <a:cubicBezTo>
                          <a:pt x="22798" y="1576"/>
                          <a:pt x="22843" y="1580"/>
                          <a:pt x="22887" y="1580"/>
                        </a:cubicBezTo>
                        <a:cubicBezTo>
                          <a:pt x="23029" y="1580"/>
                          <a:pt x="23157" y="1537"/>
                          <a:pt x="23284" y="1435"/>
                        </a:cubicBezTo>
                        <a:cubicBezTo>
                          <a:pt x="23384" y="1301"/>
                          <a:pt x="23451" y="1101"/>
                          <a:pt x="23417" y="934"/>
                        </a:cubicBezTo>
                        <a:cubicBezTo>
                          <a:pt x="23417" y="501"/>
                          <a:pt x="23217" y="401"/>
                          <a:pt x="22950" y="401"/>
                        </a:cubicBezTo>
                        <a:lnTo>
                          <a:pt x="20215" y="401"/>
                        </a:lnTo>
                        <a:cubicBezTo>
                          <a:pt x="20082" y="401"/>
                          <a:pt x="19915" y="401"/>
                          <a:pt x="19748" y="334"/>
                        </a:cubicBezTo>
                        <a:lnTo>
                          <a:pt x="19448" y="634"/>
                        </a:lnTo>
                        <a:cubicBezTo>
                          <a:pt x="19314" y="801"/>
                          <a:pt x="19148" y="901"/>
                          <a:pt x="18948" y="901"/>
                        </a:cubicBezTo>
                        <a:cubicBezTo>
                          <a:pt x="18747" y="901"/>
                          <a:pt x="18547" y="768"/>
                          <a:pt x="18347" y="501"/>
                        </a:cubicBezTo>
                        <a:cubicBezTo>
                          <a:pt x="18314" y="401"/>
                          <a:pt x="18180" y="301"/>
                          <a:pt x="18047" y="301"/>
                        </a:cubicBezTo>
                        <a:cubicBezTo>
                          <a:pt x="17947" y="301"/>
                          <a:pt x="17847" y="334"/>
                          <a:pt x="17780" y="434"/>
                        </a:cubicBezTo>
                        <a:cubicBezTo>
                          <a:pt x="17547" y="601"/>
                          <a:pt x="17246" y="701"/>
                          <a:pt x="16946" y="701"/>
                        </a:cubicBezTo>
                        <a:lnTo>
                          <a:pt x="16112" y="701"/>
                        </a:lnTo>
                        <a:lnTo>
                          <a:pt x="15979" y="668"/>
                        </a:lnTo>
                        <a:cubicBezTo>
                          <a:pt x="15945" y="601"/>
                          <a:pt x="15879" y="568"/>
                          <a:pt x="15779" y="568"/>
                        </a:cubicBezTo>
                        <a:cubicBezTo>
                          <a:pt x="15712" y="568"/>
                          <a:pt x="15612" y="601"/>
                          <a:pt x="15512" y="668"/>
                        </a:cubicBezTo>
                        <a:cubicBezTo>
                          <a:pt x="15412" y="734"/>
                          <a:pt x="15312" y="768"/>
                          <a:pt x="15178" y="801"/>
                        </a:cubicBezTo>
                        <a:cubicBezTo>
                          <a:pt x="14978" y="801"/>
                          <a:pt x="14945" y="568"/>
                          <a:pt x="14911" y="367"/>
                        </a:cubicBezTo>
                        <a:cubicBezTo>
                          <a:pt x="14911" y="301"/>
                          <a:pt x="14878" y="234"/>
                          <a:pt x="14845" y="167"/>
                        </a:cubicBezTo>
                        <a:cubicBezTo>
                          <a:pt x="14778" y="67"/>
                          <a:pt x="14678" y="0"/>
                          <a:pt x="14544"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0" name="Google Shape;585;p17">
                    <a:extLst>
                      <a:ext uri="{FF2B5EF4-FFF2-40B4-BE49-F238E27FC236}">
                        <a16:creationId xmlns:a16="http://schemas.microsoft.com/office/drawing/2014/main" id="{DA59B573-F5AA-2CC7-F619-60B4F60E1AC2}"/>
                      </a:ext>
                    </a:extLst>
                  </p:cNvPr>
                  <p:cNvSpPr/>
                  <p:nvPr/>
                </p:nvSpPr>
                <p:spPr>
                  <a:xfrm>
                    <a:off x="4428138" y="3317125"/>
                    <a:ext cx="256050" cy="117625"/>
                  </a:xfrm>
                  <a:custGeom>
                    <a:avLst/>
                    <a:gdLst/>
                    <a:ahLst/>
                    <a:cxnLst/>
                    <a:rect l="l" t="t" r="r" b="b"/>
                    <a:pathLst>
                      <a:path w="10242" h="4705" extrusionOk="0">
                        <a:moveTo>
                          <a:pt x="5104" y="1"/>
                        </a:moveTo>
                        <a:cubicBezTo>
                          <a:pt x="4737" y="1"/>
                          <a:pt x="4370" y="134"/>
                          <a:pt x="4070" y="334"/>
                        </a:cubicBezTo>
                        <a:cubicBezTo>
                          <a:pt x="3970" y="401"/>
                          <a:pt x="3870" y="434"/>
                          <a:pt x="3737" y="434"/>
                        </a:cubicBezTo>
                        <a:lnTo>
                          <a:pt x="3436" y="434"/>
                        </a:lnTo>
                        <a:cubicBezTo>
                          <a:pt x="3303" y="434"/>
                          <a:pt x="3203" y="434"/>
                          <a:pt x="3203" y="568"/>
                        </a:cubicBezTo>
                        <a:cubicBezTo>
                          <a:pt x="3136" y="1202"/>
                          <a:pt x="2936" y="1302"/>
                          <a:pt x="2502" y="1302"/>
                        </a:cubicBezTo>
                        <a:lnTo>
                          <a:pt x="2069" y="1302"/>
                        </a:lnTo>
                        <a:cubicBezTo>
                          <a:pt x="1502" y="1402"/>
                          <a:pt x="935" y="1702"/>
                          <a:pt x="568" y="2169"/>
                        </a:cubicBezTo>
                        <a:cubicBezTo>
                          <a:pt x="334" y="2436"/>
                          <a:pt x="201" y="2769"/>
                          <a:pt x="167" y="3136"/>
                        </a:cubicBezTo>
                        <a:cubicBezTo>
                          <a:pt x="167" y="3336"/>
                          <a:pt x="101" y="3570"/>
                          <a:pt x="34" y="3737"/>
                        </a:cubicBezTo>
                        <a:cubicBezTo>
                          <a:pt x="1" y="4037"/>
                          <a:pt x="167" y="4270"/>
                          <a:pt x="401" y="4371"/>
                        </a:cubicBezTo>
                        <a:lnTo>
                          <a:pt x="768" y="4471"/>
                        </a:lnTo>
                        <a:cubicBezTo>
                          <a:pt x="1168" y="4604"/>
                          <a:pt x="1535" y="4671"/>
                          <a:pt x="1935" y="4704"/>
                        </a:cubicBezTo>
                        <a:lnTo>
                          <a:pt x="2169" y="4704"/>
                        </a:lnTo>
                        <a:cubicBezTo>
                          <a:pt x="2236" y="4704"/>
                          <a:pt x="2302" y="4671"/>
                          <a:pt x="2369" y="4671"/>
                        </a:cubicBezTo>
                        <a:cubicBezTo>
                          <a:pt x="2703" y="4604"/>
                          <a:pt x="3003" y="4504"/>
                          <a:pt x="3336" y="4437"/>
                        </a:cubicBezTo>
                        <a:cubicBezTo>
                          <a:pt x="3837" y="4270"/>
                          <a:pt x="4337" y="4170"/>
                          <a:pt x="4871" y="4070"/>
                        </a:cubicBezTo>
                        <a:lnTo>
                          <a:pt x="5138" y="3803"/>
                        </a:lnTo>
                        <a:cubicBezTo>
                          <a:pt x="5271" y="3770"/>
                          <a:pt x="5438" y="3770"/>
                          <a:pt x="5571" y="3737"/>
                        </a:cubicBezTo>
                        <a:cubicBezTo>
                          <a:pt x="5805" y="3737"/>
                          <a:pt x="6038" y="3670"/>
                          <a:pt x="6238" y="3537"/>
                        </a:cubicBezTo>
                        <a:cubicBezTo>
                          <a:pt x="6272" y="3537"/>
                          <a:pt x="6305" y="3503"/>
                          <a:pt x="6305" y="3470"/>
                        </a:cubicBezTo>
                        <a:cubicBezTo>
                          <a:pt x="6339" y="3470"/>
                          <a:pt x="6372" y="3437"/>
                          <a:pt x="6372" y="3437"/>
                        </a:cubicBezTo>
                        <a:lnTo>
                          <a:pt x="6472" y="3503"/>
                        </a:lnTo>
                        <a:lnTo>
                          <a:pt x="6605" y="3603"/>
                        </a:lnTo>
                        <a:cubicBezTo>
                          <a:pt x="6739" y="3770"/>
                          <a:pt x="6939" y="3870"/>
                          <a:pt x="7172" y="3904"/>
                        </a:cubicBezTo>
                        <a:cubicBezTo>
                          <a:pt x="7206" y="3904"/>
                          <a:pt x="7273" y="3870"/>
                          <a:pt x="7339" y="3870"/>
                        </a:cubicBezTo>
                        <a:cubicBezTo>
                          <a:pt x="7673" y="3770"/>
                          <a:pt x="8040" y="3703"/>
                          <a:pt x="8407" y="3670"/>
                        </a:cubicBezTo>
                        <a:cubicBezTo>
                          <a:pt x="8607" y="3670"/>
                          <a:pt x="8807" y="3637"/>
                          <a:pt x="9040" y="3603"/>
                        </a:cubicBezTo>
                        <a:cubicBezTo>
                          <a:pt x="9574" y="3437"/>
                          <a:pt x="10141" y="3336"/>
                          <a:pt x="10241" y="2636"/>
                        </a:cubicBezTo>
                        <a:cubicBezTo>
                          <a:pt x="10241" y="2569"/>
                          <a:pt x="10208" y="2469"/>
                          <a:pt x="10175" y="2402"/>
                        </a:cubicBezTo>
                        <a:cubicBezTo>
                          <a:pt x="10108" y="2236"/>
                          <a:pt x="9974" y="2136"/>
                          <a:pt x="9808" y="2069"/>
                        </a:cubicBezTo>
                        <a:lnTo>
                          <a:pt x="9641" y="1935"/>
                        </a:lnTo>
                        <a:cubicBezTo>
                          <a:pt x="9641" y="1669"/>
                          <a:pt x="9674" y="1402"/>
                          <a:pt x="9741" y="1135"/>
                        </a:cubicBezTo>
                        <a:cubicBezTo>
                          <a:pt x="9774" y="1068"/>
                          <a:pt x="9841" y="1035"/>
                          <a:pt x="9874" y="1001"/>
                        </a:cubicBezTo>
                        <a:cubicBezTo>
                          <a:pt x="10008" y="901"/>
                          <a:pt x="10108" y="801"/>
                          <a:pt x="9941" y="568"/>
                        </a:cubicBezTo>
                        <a:cubicBezTo>
                          <a:pt x="9941" y="468"/>
                          <a:pt x="9874" y="434"/>
                          <a:pt x="9808" y="434"/>
                        </a:cubicBezTo>
                        <a:lnTo>
                          <a:pt x="9741" y="434"/>
                        </a:lnTo>
                        <a:cubicBezTo>
                          <a:pt x="9474" y="468"/>
                          <a:pt x="9241" y="568"/>
                          <a:pt x="9074" y="735"/>
                        </a:cubicBezTo>
                        <a:cubicBezTo>
                          <a:pt x="8940" y="835"/>
                          <a:pt x="8774" y="901"/>
                          <a:pt x="8607" y="968"/>
                        </a:cubicBezTo>
                        <a:lnTo>
                          <a:pt x="8373" y="1001"/>
                        </a:lnTo>
                        <a:lnTo>
                          <a:pt x="8340" y="1001"/>
                        </a:lnTo>
                        <a:cubicBezTo>
                          <a:pt x="8307" y="1001"/>
                          <a:pt x="8273" y="1001"/>
                          <a:pt x="8240" y="1035"/>
                        </a:cubicBezTo>
                        <a:lnTo>
                          <a:pt x="7673" y="901"/>
                        </a:lnTo>
                        <a:cubicBezTo>
                          <a:pt x="7606" y="801"/>
                          <a:pt x="7473" y="735"/>
                          <a:pt x="7339" y="735"/>
                        </a:cubicBezTo>
                        <a:cubicBezTo>
                          <a:pt x="7172" y="735"/>
                          <a:pt x="7006" y="835"/>
                          <a:pt x="6906" y="968"/>
                        </a:cubicBezTo>
                        <a:cubicBezTo>
                          <a:pt x="6839" y="1035"/>
                          <a:pt x="6772" y="1068"/>
                          <a:pt x="6705" y="1135"/>
                        </a:cubicBezTo>
                        <a:cubicBezTo>
                          <a:pt x="6238" y="1035"/>
                          <a:pt x="6172" y="735"/>
                          <a:pt x="6072" y="368"/>
                        </a:cubicBezTo>
                        <a:cubicBezTo>
                          <a:pt x="6072" y="301"/>
                          <a:pt x="6038" y="234"/>
                          <a:pt x="6005" y="168"/>
                        </a:cubicBezTo>
                        <a:cubicBezTo>
                          <a:pt x="5938" y="134"/>
                          <a:pt x="5838" y="134"/>
                          <a:pt x="5771" y="101"/>
                        </a:cubicBezTo>
                        <a:cubicBezTo>
                          <a:pt x="5605" y="34"/>
                          <a:pt x="5471" y="34"/>
                          <a:pt x="5304"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1" name="Google Shape;586;p17">
                    <a:extLst>
                      <a:ext uri="{FF2B5EF4-FFF2-40B4-BE49-F238E27FC236}">
                        <a16:creationId xmlns:a16="http://schemas.microsoft.com/office/drawing/2014/main" id="{808F07C4-A672-4D70-7C51-8A21B66D0624}"/>
                      </a:ext>
                    </a:extLst>
                  </p:cNvPr>
                  <p:cNvSpPr/>
                  <p:nvPr/>
                </p:nvSpPr>
                <p:spPr>
                  <a:xfrm>
                    <a:off x="5324613" y="3265425"/>
                    <a:ext cx="111775" cy="54225"/>
                  </a:xfrm>
                  <a:custGeom>
                    <a:avLst/>
                    <a:gdLst/>
                    <a:ahLst/>
                    <a:cxnLst/>
                    <a:rect l="l" t="t" r="r" b="b"/>
                    <a:pathLst>
                      <a:path w="4471" h="2169" extrusionOk="0">
                        <a:moveTo>
                          <a:pt x="3403" y="1"/>
                        </a:moveTo>
                        <a:cubicBezTo>
                          <a:pt x="3136" y="34"/>
                          <a:pt x="2869" y="134"/>
                          <a:pt x="2669" y="267"/>
                        </a:cubicBezTo>
                        <a:cubicBezTo>
                          <a:pt x="2402" y="434"/>
                          <a:pt x="2102" y="534"/>
                          <a:pt x="1769" y="568"/>
                        </a:cubicBezTo>
                        <a:cubicBezTo>
                          <a:pt x="1502" y="568"/>
                          <a:pt x="1268" y="468"/>
                          <a:pt x="1068" y="301"/>
                        </a:cubicBezTo>
                        <a:cubicBezTo>
                          <a:pt x="935" y="534"/>
                          <a:pt x="768" y="768"/>
                          <a:pt x="501" y="901"/>
                        </a:cubicBezTo>
                        <a:cubicBezTo>
                          <a:pt x="167" y="1101"/>
                          <a:pt x="1" y="1502"/>
                          <a:pt x="101" y="1869"/>
                        </a:cubicBezTo>
                        <a:cubicBezTo>
                          <a:pt x="101" y="2069"/>
                          <a:pt x="167" y="2169"/>
                          <a:pt x="301" y="2169"/>
                        </a:cubicBezTo>
                        <a:cubicBezTo>
                          <a:pt x="368" y="2169"/>
                          <a:pt x="434" y="2135"/>
                          <a:pt x="501" y="2102"/>
                        </a:cubicBezTo>
                        <a:cubicBezTo>
                          <a:pt x="950" y="1892"/>
                          <a:pt x="1426" y="1763"/>
                          <a:pt x="1905" y="1763"/>
                        </a:cubicBezTo>
                        <a:cubicBezTo>
                          <a:pt x="1960" y="1763"/>
                          <a:pt x="2014" y="1765"/>
                          <a:pt x="2069" y="1769"/>
                        </a:cubicBezTo>
                        <a:lnTo>
                          <a:pt x="2869" y="1769"/>
                        </a:lnTo>
                        <a:cubicBezTo>
                          <a:pt x="2903" y="1802"/>
                          <a:pt x="2969" y="1835"/>
                          <a:pt x="3036" y="1835"/>
                        </a:cubicBezTo>
                        <a:cubicBezTo>
                          <a:pt x="3203" y="1802"/>
                          <a:pt x="3336" y="1735"/>
                          <a:pt x="3403" y="1602"/>
                        </a:cubicBezTo>
                        <a:cubicBezTo>
                          <a:pt x="3570" y="1368"/>
                          <a:pt x="3837" y="1201"/>
                          <a:pt x="4104" y="1201"/>
                        </a:cubicBezTo>
                        <a:lnTo>
                          <a:pt x="4370" y="1035"/>
                        </a:lnTo>
                        <a:cubicBezTo>
                          <a:pt x="4437" y="968"/>
                          <a:pt x="4470" y="901"/>
                          <a:pt x="4470" y="801"/>
                        </a:cubicBezTo>
                        <a:lnTo>
                          <a:pt x="4470" y="734"/>
                        </a:lnTo>
                        <a:cubicBezTo>
                          <a:pt x="4437" y="634"/>
                          <a:pt x="4304" y="568"/>
                          <a:pt x="4170" y="501"/>
                        </a:cubicBezTo>
                        <a:lnTo>
                          <a:pt x="4070" y="434"/>
                        </a:lnTo>
                        <a:cubicBezTo>
                          <a:pt x="3903" y="201"/>
                          <a:pt x="3670" y="34"/>
                          <a:pt x="3403"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2" name="Google Shape;587;p17">
                    <a:extLst>
                      <a:ext uri="{FF2B5EF4-FFF2-40B4-BE49-F238E27FC236}">
                        <a16:creationId xmlns:a16="http://schemas.microsoft.com/office/drawing/2014/main" id="{BAC79C4C-C603-2775-AE7B-AB4ABF79206A}"/>
                      </a:ext>
                    </a:extLst>
                  </p:cNvPr>
                  <p:cNvSpPr/>
                  <p:nvPr/>
                </p:nvSpPr>
                <p:spPr>
                  <a:xfrm>
                    <a:off x="5523913" y="3320475"/>
                    <a:ext cx="44225" cy="27525"/>
                  </a:xfrm>
                  <a:custGeom>
                    <a:avLst/>
                    <a:gdLst/>
                    <a:ahLst/>
                    <a:cxnLst/>
                    <a:rect l="l" t="t" r="r" b="b"/>
                    <a:pathLst>
                      <a:path w="1769" h="1101" extrusionOk="0">
                        <a:moveTo>
                          <a:pt x="301" y="0"/>
                        </a:moveTo>
                        <a:cubicBezTo>
                          <a:pt x="201" y="0"/>
                          <a:pt x="101" y="67"/>
                          <a:pt x="34" y="167"/>
                        </a:cubicBezTo>
                        <a:cubicBezTo>
                          <a:pt x="1" y="267"/>
                          <a:pt x="1" y="367"/>
                          <a:pt x="68" y="467"/>
                        </a:cubicBezTo>
                        <a:cubicBezTo>
                          <a:pt x="268" y="734"/>
                          <a:pt x="535" y="901"/>
                          <a:pt x="835" y="968"/>
                        </a:cubicBezTo>
                        <a:cubicBezTo>
                          <a:pt x="935" y="1001"/>
                          <a:pt x="1035" y="1068"/>
                          <a:pt x="1135" y="1101"/>
                        </a:cubicBezTo>
                        <a:lnTo>
                          <a:pt x="1202" y="1101"/>
                        </a:lnTo>
                        <a:cubicBezTo>
                          <a:pt x="1402" y="1068"/>
                          <a:pt x="1569" y="934"/>
                          <a:pt x="1669" y="734"/>
                        </a:cubicBezTo>
                        <a:cubicBezTo>
                          <a:pt x="1702" y="734"/>
                          <a:pt x="1702" y="701"/>
                          <a:pt x="1702" y="667"/>
                        </a:cubicBezTo>
                        <a:cubicBezTo>
                          <a:pt x="1736" y="667"/>
                          <a:pt x="1736" y="634"/>
                          <a:pt x="1769" y="634"/>
                        </a:cubicBezTo>
                        <a:lnTo>
                          <a:pt x="1736" y="534"/>
                        </a:lnTo>
                        <a:cubicBezTo>
                          <a:pt x="1702" y="467"/>
                          <a:pt x="1669" y="400"/>
                          <a:pt x="1635" y="400"/>
                        </a:cubicBezTo>
                        <a:cubicBezTo>
                          <a:pt x="1469" y="367"/>
                          <a:pt x="1335" y="300"/>
                          <a:pt x="1202" y="234"/>
                        </a:cubicBezTo>
                        <a:cubicBezTo>
                          <a:pt x="968" y="100"/>
                          <a:pt x="701" y="34"/>
                          <a:pt x="468"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3" name="Google Shape;588;p17">
                    <a:extLst>
                      <a:ext uri="{FF2B5EF4-FFF2-40B4-BE49-F238E27FC236}">
                        <a16:creationId xmlns:a16="http://schemas.microsoft.com/office/drawing/2014/main" id="{D8145001-6D43-7C03-AA46-24C2B8FFB562}"/>
                      </a:ext>
                    </a:extLst>
                  </p:cNvPr>
                  <p:cNvSpPr/>
                  <p:nvPr/>
                </p:nvSpPr>
                <p:spPr>
                  <a:xfrm>
                    <a:off x="5598988" y="3213725"/>
                    <a:ext cx="29200" cy="30050"/>
                  </a:xfrm>
                  <a:custGeom>
                    <a:avLst/>
                    <a:gdLst/>
                    <a:ahLst/>
                    <a:cxnLst/>
                    <a:rect l="l" t="t" r="r" b="b"/>
                    <a:pathLst>
                      <a:path w="1168" h="1202" extrusionOk="0">
                        <a:moveTo>
                          <a:pt x="567" y="0"/>
                        </a:moveTo>
                        <a:cubicBezTo>
                          <a:pt x="467" y="0"/>
                          <a:pt x="367" y="34"/>
                          <a:pt x="300" y="101"/>
                        </a:cubicBezTo>
                        <a:cubicBezTo>
                          <a:pt x="100" y="267"/>
                          <a:pt x="0" y="534"/>
                          <a:pt x="67" y="768"/>
                        </a:cubicBezTo>
                        <a:cubicBezTo>
                          <a:pt x="134" y="1001"/>
                          <a:pt x="300" y="1168"/>
                          <a:pt x="534" y="1201"/>
                        </a:cubicBezTo>
                        <a:lnTo>
                          <a:pt x="601" y="1201"/>
                        </a:lnTo>
                        <a:cubicBezTo>
                          <a:pt x="801" y="1201"/>
                          <a:pt x="867" y="1035"/>
                          <a:pt x="934" y="901"/>
                        </a:cubicBezTo>
                        <a:cubicBezTo>
                          <a:pt x="934" y="801"/>
                          <a:pt x="1001" y="701"/>
                          <a:pt x="1068" y="634"/>
                        </a:cubicBezTo>
                        <a:cubicBezTo>
                          <a:pt x="1134" y="601"/>
                          <a:pt x="1168" y="501"/>
                          <a:pt x="1168" y="434"/>
                        </a:cubicBezTo>
                        <a:cubicBezTo>
                          <a:pt x="1134" y="367"/>
                          <a:pt x="1101" y="301"/>
                          <a:pt x="1034" y="267"/>
                        </a:cubicBezTo>
                        <a:cubicBezTo>
                          <a:pt x="967" y="234"/>
                          <a:pt x="934" y="201"/>
                          <a:pt x="867" y="167"/>
                        </a:cubicBezTo>
                        <a:cubicBezTo>
                          <a:pt x="801" y="67"/>
                          <a:pt x="667" y="34"/>
                          <a:pt x="567"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4" name="Google Shape;589;p17">
                    <a:extLst>
                      <a:ext uri="{FF2B5EF4-FFF2-40B4-BE49-F238E27FC236}">
                        <a16:creationId xmlns:a16="http://schemas.microsoft.com/office/drawing/2014/main" id="{C61114B8-EA12-FC9A-94BA-57585453B64D}"/>
                      </a:ext>
                    </a:extLst>
                  </p:cNvPr>
                  <p:cNvSpPr/>
                  <p:nvPr/>
                </p:nvSpPr>
                <p:spPr>
                  <a:xfrm>
                    <a:off x="5625663" y="3327150"/>
                    <a:ext cx="34225" cy="21700"/>
                  </a:xfrm>
                  <a:custGeom>
                    <a:avLst/>
                    <a:gdLst/>
                    <a:ahLst/>
                    <a:cxnLst/>
                    <a:rect l="l" t="t" r="r" b="b"/>
                    <a:pathLst>
                      <a:path w="1369" h="868" extrusionOk="0">
                        <a:moveTo>
                          <a:pt x="668" y="0"/>
                        </a:moveTo>
                        <a:cubicBezTo>
                          <a:pt x="434" y="0"/>
                          <a:pt x="201" y="100"/>
                          <a:pt x="67" y="334"/>
                        </a:cubicBezTo>
                        <a:cubicBezTo>
                          <a:pt x="34" y="367"/>
                          <a:pt x="1" y="434"/>
                          <a:pt x="34" y="500"/>
                        </a:cubicBezTo>
                        <a:cubicBezTo>
                          <a:pt x="34" y="500"/>
                          <a:pt x="67" y="534"/>
                          <a:pt x="67" y="534"/>
                        </a:cubicBezTo>
                        <a:cubicBezTo>
                          <a:pt x="101" y="567"/>
                          <a:pt x="167" y="600"/>
                          <a:pt x="234" y="634"/>
                        </a:cubicBezTo>
                        <a:lnTo>
                          <a:pt x="267" y="634"/>
                        </a:lnTo>
                        <a:cubicBezTo>
                          <a:pt x="434" y="767"/>
                          <a:pt x="634" y="867"/>
                          <a:pt x="834" y="867"/>
                        </a:cubicBezTo>
                        <a:cubicBezTo>
                          <a:pt x="1168" y="801"/>
                          <a:pt x="1368" y="634"/>
                          <a:pt x="1335" y="400"/>
                        </a:cubicBezTo>
                        <a:cubicBezTo>
                          <a:pt x="1335" y="167"/>
                          <a:pt x="1101" y="33"/>
                          <a:pt x="868"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5" name="Google Shape;590;p17">
                    <a:extLst>
                      <a:ext uri="{FF2B5EF4-FFF2-40B4-BE49-F238E27FC236}">
                        <a16:creationId xmlns:a16="http://schemas.microsoft.com/office/drawing/2014/main" id="{428DD841-323C-0709-B3BB-2BF7B901EAE7}"/>
                      </a:ext>
                    </a:extLst>
                  </p:cNvPr>
                  <p:cNvSpPr/>
                  <p:nvPr/>
                </p:nvSpPr>
                <p:spPr>
                  <a:xfrm>
                    <a:off x="5704888" y="3286800"/>
                    <a:ext cx="38375" cy="37025"/>
                  </a:xfrm>
                  <a:custGeom>
                    <a:avLst/>
                    <a:gdLst/>
                    <a:ahLst/>
                    <a:cxnLst/>
                    <a:rect l="l" t="t" r="r" b="b"/>
                    <a:pathLst>
                      <a:path w="1535" h="1481" extrusionOk="0">
                        <a:moveTo>
                          <a:pt x="354" y="0"/>
                        </a:moveTo>
                        <a:cubicBezTo>
                          <a:pt x="272" y="0"/>
                          <a:pt x="184" y="38"/>
                          <a:pt x="134" y="113"/>
                        </a:cubicBezTo>
                        <a:cubicBezTo>
                          <a:pt x="34" y="246"/>
                          <a:pt x="0" y="447"/>
                          <a:pt x="34" y="613"/>
                        </a:cubicBezTo>
                        <a:cubicBezTo>
                          <a:pt x="34" y="680"/>
                          <a:pt x="34" y="747"/>
                          <a:pt x="34" y="847"/>
                        </a:cubicBezTo>
                        <a:cubicBezTo>
                          <a:pt x="167" y="1280"/>
                          <a:pt x="301" y="1481"/>
                          <a:pt x="534" y="1481"/>
                        </a:cubicBezTo>
                        <a:cubicBezTo>
                          <a:pt x="701" y="1481"/>
                          <a:pt x="901" y="1381"/>
                          <a:pt x="1035" y="1280"/>
                        </a:cubicBezTo>
                        <a:lnTo>
                          <a:pt x="1101" y="1280"/>
                        </a:lnTo>
                        <a:cubicBezTo>
                          <a:pt x="1168" y="1280"/>
                          <a:pt x="1268" y="1280"/>
                          <a:pt x="1268" y="1114"/>
                        </a:cubicBezTo>
                        <a:lnTo>
                          <a:pt x="1435" y="980"/>
                        </a:lnTo>
                        <a:cubicBezTo>
                          <a:pt x="1502" y="914"/>
                          <a:pt x="1535" y="780"/>
                          <a:pt x="1468" y="680"/>
                        </a:cubicBezTo>
                        <a:cubicBezTo>
                          <a:pt x="1435" y="647"/>
                          <a:pt x="1435" y="613"/>
                          <a:pt x="1401" y="580"/>
                        </a:cubicBezTo>
                        <a:cubicBezTo>
                          <a:pt x="1368" y="447"/>
                          <a:pt x="1301" y="313"/>
                          <a:pt x="1135" y="280"/>
                        </a:cubicBezTo>
                        <a:cubicBezTo>
                          <a:pt x="1001" y="113"/>
                          <a:pt x="801" y="13"/>
                          <a:pt x="601" y="13"/>
                        </a:cubicBezTo>
                        <a:lnTo>
                          <a:pt x="434" y="13"/>
                        </a:lnTo>
                        <a:cubicBezTo>
                          <a:pt x="409" y="5"/>
                          <a:pt x="382" y="0"/>
                          <a:pt x="354"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6" name="Google Shape;591;p17">
                    <a:extLst>
                      <a:ext uri="{FF2B5EF4-FFF2-40B4-BE49-F238E27FC236}">
                        <a16:creationId xmlns:a16="http://schemas.microsoft.com/office/drawing/2014/main" id="{6D8217ED-7EA5-BC24-3FC5-ED6143AA207E}"/>
                      </a:ext>
                    </a:extLst>
                  </p:cNvPr>
                  <p:cNvSpPr/>
                  <p:nvPr/>
                </p:nvSpPr>
                <p:spPr>
                  <a:xfrm>
                    <a:off x="5481388" y="3262100"/>
                    <a:ext cx="22550" cy="22525"/>
                  </a:xfrm>
                  <a:custGeom>
                    <a:avLst/>
                    <a:gdLst/>
                    <a:ahLst/>
                    <a:cxnLst/>
                    <a:rect l="l" t="t" r="r" b="b"/>
                    <a:pathLst>
                      <a:path w="902" h="901" extrusionOk="0">
                        <a:moveTo>
                          <a:pt x="434" y="0"/>
                        </a:moveTo>
                        <a:cubicBezTo>
                          <a:pt x="301" y="0"/>
                          <a:pt x="201" y="67"/>
                          <a:pt x="168" y="167"/>
                        </a:cubicBezTo>
                        <a:cubicBezTo>
                          <a:pt x="234" y="267"/>
                          <a:pt x="168" y="367"/>
                          <a:pt x="101" y="467"/>
                        </a:cubicBezTo>
                        <a:cubicBezTo>
                          <a:pt x="34" y="567"/>
                          <a:pt x="1" y="601"/>
                          <a:pt x="34" y="701"/>
                        </a:cubicBezTo>
                        <a:cubicBezTo>
                          <a:pt x="34" y="734"/>
                          <a:pt x="67" y="801"/>
                          <a:pt x="134" y="801"/>
                        </a:cubicBezTo>
                        <a:cubicBezTo>
                          <a:pt x="201" y="867"/>
                          <a:pt x="301" y="901"/>
                          <a:pt x="401" y="901"/>
                        </a:cubicBezTo>
                        <a:cubicBezTo>
                          <a:pt x="501" y="901"/>
                          <a:pt x="568" y="867"/>
                          <a:pt x="668" y="834"/>
                        </a:cubicBezTo>
                        <a:cubicBezTo>
                          <a:pt x="901" y="701"/>
                          <a:pt x="835" y="501"/>
                          <a:pt x="768" y="300"/>
                        </a:cubicBezTo>
                        <a:cubicBezTo>
                          <a:pt x="735" y="200"/>
                          <a:pt x="735" y="100"/>
                          <a:pt x="735"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7" name="Google Shape;592;p17">
                    <a:extLst>
                      <a:ext uri="{FF2B5EF4-FFF2-40B4-BE49-F238E27FC236}">
                        <a16:creationId xmlns:a16="http://schemas.microsoft.com/office/drawing/2014/main" id="{322E4707-17B1-BE14-2B7D-4228E7AAFD3B}"/>
                      </a:ext>
                    </a:extLst>
                  </p:cNvPr>
                  <p:cNvSpPr/>
                  <p:nvPr/>
                </p:nvSpPr>
                <p:spPr>
                  <a:xfrm>
                    <a:off x="5301263" y="3327150"/>
                    <a:ext cx="21700" cy="21700"/>
                  </a:xfrm>
                  <a:custGeom>
                    <a:avLst/>
                    <a:gdLst/>
                    <a:ahLst/>
                    <a:cxnLst/>
                    <a:rect l="l" t="t" r="r" b="b"/>
                    <a:pathLst>
                      <a:path w="868" h="868" extrusionOk="0">
                        <a:moveTo>
                          <a:pt x="601" y="0"/>
                        </a:moveTo>
                        <a:cubicBezTo>
                          <a:pt x="301" y="0"/>
                          <a:pt x="34" y="234"/>
                          <a:pt x="1" y="500"/>
                        </a:cubicBezTo>
                        <a:cubicBezTo>
                          <a:pt x="1" y="600"/>
                          <a:pt x="1" y="667"/>
                          <a:pt x="34" y="767"/>
                        </a:cubicBezTo>
                        <a:cubicBezTo>
                          <a:pt x="34" y="767"/>
                          <a:pt x="34" y="801"/>
                          <a:pt x="67" y="801"/>
                        </a:cubicBezTo>
                        <a:cubicBezTo>
                          <a:pt x="101" y="867"/>
                          <a:pt x="134" y="867"/>
                          <a:pt x="201" y="867"/>
                        </a:cubicBezTo>
                        <a:lnTo>
                          <a:pt x="234" y="867"/>
                        </a:lnTo>
                        <a:cubicBezTo>
                          <a:pt x="534" y="834"/>
                          <a:pt x="768" y="634"/>
                          <a:pt x="868" y="367"/>
                        </a:cubicBezTo>
                        <a:cubicBezTo>
                          <a:pt x="868" y="267"/>
                          <a:pt x="868" y="167"/>
                          <a:pt x="801" y="67"/>
                        </a:cubicBezTo>
                        <a:cubicBezTo>
                          <a:pt x="734" y="33"/>
                          <a:pt x="668" y="0"/>
                          <a:pt x="6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8" name="Google Shape;593;p17">
                    <a:extLst>
                      <a:ext uri="{FF2B5EF4-FFF2-40B4-BE49-F238E27FC236}">
                        <a16:creationId xmlns:a16="http://schemas.microsoft.com/office/drawing/2014/main" id="{0C6A7E07-87B3-2E77-294B-03BBBE92C3A6}"/>
                      </a:ext>
                    </a:extLst>
                  </p:cNvPr>
                  <p:cNvSpPr/>
                  <p:nvPr/>
                </p:nvSpPr>
                <p:spPr>
                  <a:xfrm>
                    <a:off x="4651638" y="3440750"/>
                    <a:ext cx="192650" cy="110750"/>
                  </a:xfrm>
                  <a:custGeom>
                    <a:avLst/>
                    <a:gdLst/>
                    <a:ahLst/>
                    <a:cxnLst/>
                    <a:rect l="l" t="t" r="r" b="b"/>
                    <a:pathLst>
                      <a:path w="7706" h="4430" extrusionOk="0">
                        <a:moveTo>
                          <a:pt x="4024" y="1"/>
                        </a:moveTo>
                        <a:cubicBezTo>
                          <a:pt x="4003" y="1"/>
                          <a:pt x="3987" y="9"/>
                          <a:pt x="3970" y="26"/>
                        </a:cubicBezTo>
                        <a:cubicBezTo>
                          <a:pt x="3503" y="93"/>
                          <a:pt x="3036" y="159"/>
                          <a:pt x="2569" y="159"/>
                        </a:cubicBezTo>
                        <a:cubicBezTo>
                          <a:pt x="2449" y="148"/>
                          <a:pt x="2330" y="142"/>
                          <a:pt x="2211" y="142"/>
                        </a:cubicBezTo>
                        <a:cubicBezTo>
                          <a:pt x="1640" y="142"/>
                          <a:pt x="1093" y="272"/>
                          <a:pt x="567" y="493"/>
                        </a:cubicBezTo>
                        <a:cubicBezTo>
                          <a:pt x="201" y="726"/>
                          <a:pt x="34" y="927"/>
                          <a:pt x="0" y="1127"/>
                        </a:cubicBezTo>
                        <a:cubicBezTo>
                          <a:pt x="0" y="1327"/>
                          <a:pt x="134" y="1594"/>
                          <a:pt x="534" y="1961"/>
                        </a:cubicBezTo>
                        <a:cubicBezTo>
                          <a:pt x="734" y="2127"/>
                          <a:pt x="1001" y="2228"/>
                          <a:pt x="1268" y="2228"/>
                        </a:cubicBezTo>
                        <a:lnTo>
                          <a:pt x="1902" y="2228"/>
                        </a:lnTo>
                        <a:cubicBezTo>
                          <a:pt x="1935" y="2216"/>
                          <a:pt x="1968" y="2213"/>
                          <a:pt x="2001" y="2213"/>
                        </a:cubicBezTo>
                        <a:cubicBezTo>
                          <a:pt x="2065" y="2213"/>
                          <a:pt x="2124" y="2228"/>
                          <a:pt x="2169" y="2228"/>
                        </a:cubicBezTo>
                        <a:lnTo>
                          <a:pt x="2502" y="2228"/>
                        </a:lnTo>
                        <a:cubicBezTo>
                          <a:pt x="2702" y="2228"/>
                          <a:pt x="2902" y="2261"/>
                          <a:pt x="2969" y="2561"/>
                        </a:cubicBezTo>
                        <a:cubicBezTo>
                          <a:pt x="3269" y="2895"/>
                          <a:pt x="3670" y="3162"/>
                          <a:pt x="4103" y="3295"/>
                        </a:cubicBezTo>
                        <a:cubicBezTo>
                          <a:pt x="4103" y="3395"/>
                          <a:pt x="4170" y="3495"/>
                          <a:pt x="4270" y="3562"/>
                        </a:cubicBezTo>
                        <a:cubicBezTo>
                          <a:pt x="4337" y="3962"/>
                          <a:pt x="4670" y="4096"/>
                          <a:pt x="4971" y="4196"/>
                        </a:cubicBezTo>
                        <a:cubicBezTo>
                          <a:pt x="5071" y="4229"/>
                          <a:pt x="5137" y="4262"/>
                          <a:pt x="5237" y="4296"/>
                        </a:cubicBezTo>
                        <a:lnTo>
                          <a:pt x="5271" y="4296"/>
                        </a:lnTo>
                        <a:lnTo>
                          <a:pt x="5304" y="4329"/>
                        </a:lnTo>
                        <a:cubicBezTo>
                          <a:pt x="5371" y="4362"/>
                          <a:pt x="5471" y="4396"/>
                          <a:pt x="5538" y="4396"/>
                        </a:cubicBezTo>
                        <a:cubicBezTo>
                          <a:pt x="5604" y="4396"/>
                          <a:pt x="5671" y="4362"/>
                          <a:pt x="5704" y="4329"/>
                        </a:cubicBezTo>
                        <a:cubicBezTo>
                          <a:pt x="5771" y="4396"/>
                          <a:pt x="5838" y="4429"/>
                          <a:pt x="5905" y="4429"/>
                        </a:cubicBezTo>
                        <a:lnTo>
                          <a:pt x="6372" y="4296"/>
                        </a:lnTo>
                        <a:lnTo>
                          <a:pt x="6472" y="4229"/>
                        </a:lnTo>
                        <a:cubicBezTo>
                          <a:pt x="6505" y="4196"/>
                          <a:pt x="6538" y="4162"/>
                          <a:pt x="6605" y="4129"/>
                        </a:cubicBezTo>
                        <a:cubicBezTo>
                          <a:pt x="7306" y="3929"/>
                          <a:pt x="7639" y="3729"/>
                          <a:pt x="7706" y="3462"/>
                        </a:cubicBezTo>
                        <a:cubicBezTo>
                          <a:pt x="7706" y="3428"/>
                          <a:pt x="7706" y="3395"/>
                          <a:pt x="7706" y="3395"/>
                        </a:cubicBezTo>
                        <a:cubicBezTo>
                          <a:pt x="7706" y="3362"/>
                          <a:pt x="7706" y="3362"/>
                          <a:pt x="7706" y="3362"/>
                        </a:cubicBezTo>
                        <a:cubicBezTo>
                          <a:pt x="7673" y="2961"/>
                          <a:pt x="7506" y="2628"/>
                          <a:pt x="7239" y="2361"/>
                        </a:cubicBezTo>
                        <a:lnTo>
                          <a:pt x="6872" y="2061"/>
                        </a:lnTo>
                        <a:lnTo>
                          <a:pt x="6772" y="1994"/>
                        </a:lnTo>
                        <a:cubicBezTo>
                          <a:pt x="6672" y="1827"/>
                          <a:pt x="6505" y="1694"/>
                          <a:pt x="6305" y="1627"/>
                        </a:cubicBezTo>
                        <a:cubicBezTo>
                          <a:pt x="6138" y="1427"/>
                          <a:pt x="5905" y="1294"/>
                          <a:pt x="5638" y="1227"/>
                        </a:cubicBezTo>
                        <a:lnTo>
                          <a:pt x="5504" y="1160"/>
                        </a:lnTo>
                        <a:lnTo>
                          <a:pt x="5338" y="993"/>
                        </a:lnTo>
                        <a:cubicBezTo>
                          <a:pt x="4971" y="526"/>
                          <a:pt x="4537" y="26"/>
                          <a:pt x="4103" y="26"/>
                        </a:cubicBezTo>
                        <a:cubicBezTo>
                          <a:pt x="4070" y="9"/>
                          <a:pt x="4045" y="1"/>
                          <a:pt x="4024"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59" name="Google Shape;594;p17">
                    <a:extLst>
                      <a:ext uri="{FF2B5EF4-FFF2-40B4-BE49-F238E27FC236}">
                        <a16:creationId xmlns:a16="http://schemas.microsoft.com/office/drawing/2014/main" id="{2A1FC0D9-7292-6011-2E2A-C3F685EB2A16}"/>
                      </a:ext>
                    </a:extLst>
                  </p:cNvPr>
                  <p:cNvSpPr/>
                  <p:nvPr/>
                </p:nvSpPr>
                <p:spPr>
                  <a:xfrm>
                    <a:off x="4923488" y="3552300"/>
                    <a:ext cx="41725" cy="28375"/>
                  </a:xfrm>
                  <a:custGeom>
                    <a:avLst/>
                    <a:gdLst/>
                    <a:ahLst/>
                    <a:cxnLst/>
                    <a:rect l="l" t="t" r="r" b="b"/>
                    <a:pathLst>
                      <a:path w="1669" h="1135" extrusionOk="0">
                        <a:moveTo>
                          <a:pt x="868" y="0"/>
                        </a:moveTo>
                        <a:lnTo>
                          <a:pt x="801" y="67"/>
                        </a:lnTo>
                        <a:cubicBezTo>
                          <a:pt x="735" y="101"/>
                          <a:pt x="668" y="167"/>
                          <a:pt x="635" y="234"/>
                        </a:cubicBezTo>
                        <a:cubicBezTo>
                          <a:pt x="568" y="334"/>
                          <a:pt x="434" y="401"/>
                          <a:pt x="334" y="434"/>
                        </a:cubicBezTo>
                        <a:cubicBezTo>
                          <a:pt x="201" y="501"/>
                          <a:pt x="68" y="568"/>
                          <a:pt x="34" y="701"/>
                        </a:cubicBezTo>
                        <a:cubicBezTo>
                          <a:pt x="1" y="768"/>
                          <a:pt x="1" y="868"/>
                          <a:pt x="68" y="934"/>
                        </a:cubicBezTo>
                        <a:cubicBezTo>
                          <a:pt x="134" y="1068"/>
                          <a:pt x="301" y="1135"/>
                          <a:pt x="468" y="1135"/>
                        </a:cubicBezTo>
                        <a:cubicBezTo>
                          <a:pt x="601" y="1135"/>
                          <a:pt x="735" y="1101"/>
                          <a:pt x="868" y="1068"/>
                        </a:cubicBezTo>
                        <a:lnTo>
                          <a:pt x="1035" y="1035"/>
                        </a:lnTo>
                        <a:lnTo>
                          <a:pt x="1135" y="1035"/>
                        </a:lnTo>
                        <a:lnTo>
                          <a:pt x="1268" y="934"/>
                        </a:lnTo>
                        <a:cubicBezTo>
                          <a:pt x="1469" y="868"/>
                          <a:pt x="1669" y="768"/>
                          <a:pt x="1635" y="501"/>
                        </a:cubicBezTo>
                        <a:cubicBezTo>
                          <a:pt x="1569" y="201"/>
                          <a:pt x="1302" y="0"/>
                          <a:pt x="1002"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grpSp>
          </p:grpSp>
          <p:grpSp>
            <p:nvGrpSpPr>
              <p:cNvPr id="28" name="Google Shape;595;p17">
                <a:extLst>
                  <a:ext uri="{FF2B5EF4-FFF2-40B4-BE49-F238E27FC236}">
                    <a16:creationId xmlns:a16="http://schemas.microsoft.com/office/drawing/2014/main" id="{F93F24D7-98D4-FDFF-C880-02BC0CF1CB83}"/>
                  </a:ext>
                </a:extLst>
              </p:cNvPr>
              <p:cNvGrpSpPr/>
              <p:nvPr/>
            </p:nvGrpSpPr>
            <p:grpSpPr>
              <a:xfrm>
                <a:off x="5093316" y="1230245"/>
                <a:ext cx="1410393" cy="999124"/>
                <a:chOff x="5182013" y="2253875"/>
                <a:chExt cx="1658700" cy="1175025"/>
              </a:xfrm>
              <a:grpFill/>
            </p:grpSpPr>
            <p:sp>
              <p:nvSpPr>
                <p:cNvPr id="29" name="Google Shape;596;p17">
                  <a:extLst>
                    <a:ext uri="{FF2B5EF4-FFF2-40B4-BE49-F238E27FC236}">
                      <a16:creationId xmlns:a16="http://schemas.microsoft.com/office/drawing/2014/main" id="{5A1C4B3D-D0AC-C69E-5EB3-8217F957188D}"/>
                    </a:ext>
                  </a:extLst>
                </p:cNvPr>
                <p:cNvSpPr/>
                <p:nvPr/>
              </p:nvSpPr>
              <p:spPr>
                <a:xfrm>
                  <a:off x="5787438" y="2549075"/>
                  <a:ext cx="1053275" cy="879825"/>
                </a:xfrm>
                <a:custGeom>
                  <a:avLst/>
                  <a:gdLst/>
                  <a:ahLst/>
                  <a:cxnLst/>
                  <a:rect l="l" t="t" r="r" b="b"/>
                  <a:pathLst>
                    <a:path w="42131" h="35193" extrusionOk="0">
                      <a:moveTo>
                        <a:pt x="8740" y="11709"/>
                      </a:moveTo>
                      <a:cubicBezTo>
                        <a:pt x="8740" y="11742"/>
                        <a:pt x="8740" y="11776"/>
                        <a:pt x="8740" y="11776"/>
                      </a:cubicBezTo>
                      <a:lnTo>
                        <a:pt x="8774" y="11709"/>
                      </a:lnTo>
                      <a:close/>
                      <a:moveTo>
                        <a:pt x="8607" y="1"/>
                      </a:moveTo>
                      <a:cubicBezTo>
                        <a:pt x="8474" y="1"/>
                        <a:pt x="8373" y="1"/>
                        <a:pt x="8240" y="34"/>
                      </a:cubicBezTo>
                      <a:lnTo>
                        <a:pt x="7406" y="34"/>
                      </a:lnTo>
                      <a:lnTo>
                        <a:pt x="6939" y="301"/>
                      </a:lnTo>
                      <a:lnTo>
                        <a:pt x="6606" y="468"/>
                      </a:lnTo>
                      <a:lnTo>
                        <a:pt x="6472" y="635"/>
                      </a:lnTo>
                      <a:lnTo>
                        <a:pt x="6405" y="635"/>
                      </a:lnTo>
                      <a:cubicBezTo>
                        <a:pt x="6239" y="668"/>
                        <a:pt x="6072" y="801"/>
                        <a:pt x="6005" y="968"/>
                      </a:cubicBezTo>
                      <a:cubicBezTo>
                        <a:pt x="5950" y="1079"/>
                        <a:pt x="5826" y="1143"/>
                        <a:pt x="5709" y="1143"/>
                      </a:cubicBezTo>
                      <a:cubicBezTo>
                        <a:pt x="5685" y="1143"/>
                        <a:pt x="5661" y="1141"/>
                        <a:pt x="5638" y="1135"/>
                      </a:cubicBezTo>
                      <a:cubicBezTo>
                        <a:pt x="5605" y="1135"/>
                        <a:pt x="5605" y="1168"/>
                        <a:pt x="5571" y="1168"/>
                      </a:cubicBezTo>
                      <a:cubicBezTo>
                        <a:pt x="5471" y="1135"/>
                        <a:pt x="5371" y="1135"/>
                        <a:pt x="5271" y="1135"/>
                      </a:cubicBezTo>
                      <a:cubicBezTo>
                        <a:pt x="5249" y="1130"/>
                        <a:pt x="5227" y="1128"/>
                        <a:pt x="5206" y="1128"/>
                      </a:cubicBezTo>
                      <a:cubicBezTo>
                        <a:pt x="5069" y="1128"/>
                        <a:pt x="4958" y="1215"/>
                        <a:pt x="4871" y="1302"/>
                      </a:cubicBezTo>
                      <a:cubicBezTo>
                        <a:pt x="4838" y="1335"/>
                        <a:pt x="4804" y="1368"/>
                        <a:pt x="4804" y="1402"/>
                      </a:cubicBezTo>
                      <a:lnTo>
                        <a:pt x="4804" y="1435"/>
                      </a:lnTo>
                      <a:lnTo>
                        <a:pt x="4738" y="1302"/>
                      </a:lnTo>
                      <a:cubicBezTo>
                        <a:pt x="4671" y="1302"/>
                        <a:pt x="4571" y="1268"/>
                        <a:pt x="4471" y="1268"/>
                      </a:cubicBezTo>
                      <a:cubicBezTo>
                        <a:pt x="4271" y="1268"/>
                        <a:pt x="4104" y="1335"/>
                        <a:pt x="3904" y="1402"/>
                      </a:cubicBezTo>
                      <a:lnTo>
                        <a:pt x="3770" y="1435"/>
                      </a:lnTo>
                      <a:cubicBezTo>
                        <a:pt x="3437" y="1702"/>
                        <a:pt x="3203" y="2069"/>
                        <a:pt x="3170" y="2469"/>
                      </a:cubicBezTo>
                      <a:cubicBezTo>
                        <a:pt x="3170" y="2569"/>
                        <a:pt x="3170" y="2669"/>
                        <a:pt x="3170" y="2769"/>
                      </a:cubicBezTo>
                      <a:cubicBezTo>
                        <a:pt x="3136" y="2703"/>
                        <a:pt x="3103" y="2603"/>
                        <a:pt x="3070" y="2536"/>
                      </a:cubicBezTo>
                      <a:cubicBezTo>
                        <a:pt x="3003" y="2369"/>
                        <a:pt x="2936" y="2169"/>
                        <a:pt x="2703" y="2102"/>
                      </a:cubicBezTo>
                      <a:lnTo>
                        <a:pt x="2636" y="2102"/>
                      </a:lnTo>
                      <a:cubicBezTo>
                        <a:pt x="2569" y="2102"/>
                        <a:pt x="2503" y="2102"/>
                        <a:pt x="2436" y="2069"/>
                      </a:cubicBezTo>
                      <a:cubicBezTo>
                        <a:pt x="2403" y="1969"/>
                        <a:pt x="2403" y="1835"/>
                        <a:pt x="2403" y="1735"/>
                      </a:cubicBezTo>
                      <a:cubicBezTo>
                        <a:pt x="2436" y="1669"/>
                        <a:pt x="2436" y="1602"/>
                        <a:pt x="2403" y="1535"/>
                      </a:cubicBezTo>
                      <a:lnTo>
                        <a:pt x="2302" y="1502"/>
                      </a:lnTo>
                      <a:cubicBezTo>
                        <a:pt x="2236" y="1468"/>
                        <a:pt x="2169" y="1435"/>
                        <a:pt x="2102" y="1435"/>
                      </a:cubicBezTo>
                      <a:cubicBezTo>
                        <a:pt x="2036" y="1435"/>
                        <a:pt x="1969" y="1502"/>
                        <a:pt x="1902" y="1569"/>
                      </a:cubicBezTo>
                      <a:lnTo>
                        <a:pt x="1869" y="1569"/>
                      </a:lnTo>
                      <a:cubicBezTo>
                        <a:pt x="1635" y="1569"/>
                        <a:pt x="1402" y="1635"/>
                        <a:pt x="1202" y="1702"/>
                      </a:cubicBezTo>
                      <a:cubicBezTo>
                        <a:pt x="1135" y="1769"/>
                        <a:pt x="1068" y="1802"/>
                        <a:pt x="968" y="1802"/>
                      </a:cubicBezTo>
                      <a:lnTo>
                        <a:pt x="468" y="1802"/>
                      </a:lnTo>
                      <a:lnTo>
                        <a:pt x="401" y="1869"/>
                      </a:lnTo>
                      <a:lnTo>
                        <a:pt x="301" y="1869"/>
                      </a:lnTo>
                      <a:cubicBezTo>
                        <a:pt x="234" y="1902"/>
                        <a:pt x="168" y="1969"/>
                        <a:pt x="134" y="2036"/>
                      </a:cubicBezTo>
                      <a:cubicBezTo>
                        <a:pt x="134" y="2069"/>
                        <a:pt x="134" y="2069"/>
                        <a:pt x="101" y="2102"/>
                      </a:cubicBezTo>
                      <a:cubicBezTo>
                        <a:pt x="1" y="2269"/>
                        <a:pt x="1" y="2469"/>
                        <a:pt x="34" y="2636"/>
                      </a:cubicBezTo>
                      <a:cubicBezTo>
                        <a:pt x="134" y="2636"/>
                        <a:pt x="234" y="2603"/>
                        <a:pt x="334" y="2536"/>
                      </a:cubicBezTo>
                      <a:cubicBezTo>
                        <a:pt x="434" y="2503"/>
                        <a:pt x="568" y="2469"/>
                        <a:pt x="701" y="2469"/>
                      </a:cubicBezTo>
                      <a:lnTo>
                        <a:pt x="868" y="2469"/>
                      </a:lnTo>
                      <a:cubicBezTo>
                        <a:pt x="935" y="2603"/>
                        <a:pt x="968" y="2703"/>
                        <a:pt x="968" y="2836"/>
                      </a:cubicBezTo>
                      <a:cubicBezTo>
                        <a:pt x="968" y="3036"/>
                        <a:pt x="1035" y="3203"/>
                        <a:pt x="1168" y="3336"/>
                      </a:cubicBezTo>
                      <a:cubicBezTo>
                        <a:pt x="1368" y="3737"/>
                        <a:pt x="1702" y="4104"/>
                        <a:pt x="2136" y="4304"/>
                      </a:cubicBezTo>
                      <a:cubicBezTo>
                        <a:pt x="2169" y="4404"/>
                        <a:pt x="2269" y="4471"/>
                        <a:pt x="2369" y="4471"/>
                      </a:cubicBezTo>
                      <a:cubicBezTo>
                        <a:pt x="2469" y="4571"/>
                        <a:pt x="2603" y="4637"/>
                        <a:pt x="2736" y="4637"/>
                      </a:cubicBezTo>
                      <a:cubicBezTo>
                        <a:pt x="2836" y="4637"/>
                        <a:pt x="2903" y="4671"/>
                        <a:pt x="2970" y="4704"/>
                      </a:cubicBezTo>
                      <a:lnTo>
                        <a:pt x="3036" y="4737"/>
                      </a:lnTo>
                      <a:lnTo>
                        <a:pt x="3103" y="4737"/>
                      </a:lnTo>
                      <a:cubicBezTo>
                        <a:pt x="3170" y="4838"/>
                        <a:pt x="3270" y="4871"/>
                        <a:pt x="3403" y="4871"/>
                      </a:cubicBezTo>
                      <a:cubicBezTo>
                        <a:pt x="3503" y="4871"/>
                        <a:pt x="3603" y="4838"/>
                        <a:pt x="3703" y="4771"/>
                      </a:cubicBezTo>
                      <a:lnTo>
                        <a:pt x="3804" y="4771"/>
                      </a:lnTo>
                      <a:cubicBezTo>
                        <a:pt x="3904" y="4771"/>
                        <a:pt x="4037" y="4771"/>
                        <a:pt x="4104" y="4637"/>
                      </a:cubicBezTo>
                      <a:lnTo>
                        <a:pt x="5772" y="5271"/>
                      </a:lnTo>
                      <a:cubicBezTo>
                        <a:pt x="5938" y="5438"/>
                        <a:pt x="6005" y="5671"/>
                        <a:pt x="5938" y="5905"/>
                      </a:cubicBezTo>
                      <a:cubicBezTo>
                        <a:pt x="5938" y="6072"/>
                        <a:pt x="5938" y="6272"/>
                        <a:pt x="6038" y="6405"/>
                      </a:cubicBezTo>
                      <a:cubicBezTo>
                        <a:pt x="6038" y="6906"/>
                        <a:pt x="6339" y="7139"/>
                        <a:pt x="6739" y="7373"/>
                      </a:cubicBezTo>
                      <a:cubicBezTo>
                        <a:pt x="6839" y="7406"/>
                        <a:pt x="6906" y="7439"/>
                        <a:pt x="7006" y="7473"/>
                      </a:cubicBezTo>
                      <a:cubicBezTo>
                        <a:pt x="7206" y="7506"/>
                        <a:pt x="7373" y="7573"/>
                        <a:pt x="7406" y="7840"/>
                      </a:cubicBezTo>
                      <a:cubicBezTo>
                        <a:pt x="7506" y="7940"/>
                        <a:pt x="7606" y="8006"/>
                        <a:pt x="7740" y="8040"/>
                      </a:cubicBezTo>
                      <a:cubicBezTo>
                        <a:pt x="7840" y="8040"/>
                        <a:pt x="7940" y="8006"/>
                        <a:pt x="7973" y="7906"/>
                      </a:cubicBezTo>
                      <a:cubicBezTo>
                        <a:pt x="8007" y="7840"/>
                        <a:pt x="8073" y="7740"/>
                        <a:pt x="8173" y="7740"/>
                      </a:cubicBezTo>
                      <a:lnTo>
                        <a:pt x="8207" y="7740"/>
                      </a:lnTo>
                      <a:cubicBezTo>
                        <a:pt x="8307" y="7740"/>
                        <a:pt x="8407" y="7773"/>
                        <a:pt x="8507" y="7773"/>
                      </a:cubicBezTo>
                      <a:lnTo>
                        <a:pt x="8574" y="7773"/>
                      </a:lnTo>
                      <a:cubicBezTo>
                        <a:pt x="8874" y="7840"/>
                        <a:pt x="9141" y="7873"/>
                        <a:pt x="9408" y="7873"/>
                      </a:cubicBezTo>
                      <a:cubicBezTo>
                        <a:pt x="9808" y="7873"/>
                        <a:pt x="10208" y="7840"/>
                        <a:pt x="10575" y="7806"/>
                      </a:cubicBezTo>
                      <a:lnTo>
                        <a:pt x="10909" y="7773"/>
                      </a:lnTo>
                      <a:cubicBezTo>
                        <a:pt x="11175" y="7840"/>
                        <a:pt x="11476" y="7840"/>
                        <a:pt x="11776" y="7840"/>
                      </a:cubicBezTo>
                      <a:cubicBezTo>
                        <a:pt x="11838" y="7849"/>
                        <a:pt x="11901" y="7853"/>
                        <a:pt x="11964" y="7853"/>
                      </a:cubicBezTo>
                      <a:cubicBezTo>
                        <a:pt x="12135" y="7853"/>
                        <a:pt x="12305" y="7822"/>
                        <a:pt x="12476" y="7773"/>
                      </a:cubicBezTo>
                      <a:cubicBezTo>
                        <a:pt x="12543" y="7740"/>
                        <a:pt x="12610" y="7673"/>
                        <a:pt x="12677" y="7640"/>
                      </a:cubicBezTo>
                      <a:cubicBezTo>
                        <a:pt x="12777" y="7640"/>
                        <a:pt x="12843" y="7606"/>
                        <a:pt x="12943" y="7573"/>
                      </a:cubicBezTo>
                      <a:cubicBezTo>
                        <a:pt x="13043" y="7573"/>
                        <a:pt x="13110" y="7539"/>
                        <a:pt x="13210" y="7539"/>
                      </a:cubicBezTo>
                      <a:cubicBezTo>
                        <a:pt x="13277" y="7539"/>
                        <a:pt x="13344" y="7573"/>
                        <a:pt x="13410" y="7606"/>
                      </a:cubicBezTo>
                      <a:cubicBezTo>
                        <a:pt x="13410" y="7706"/>
                        <a:pt x="13410" y="7773"/>
                        <a:pt x="13377" y="7873"/>
                      </a:cubicBezTo>
                      <a:cubicBezTo>
                        <a:pt x="13110" y="8207"/>
                        <a:pt x="12943" y="8407"/>
                        <a:pt x="12743" y="8407"/>
                      </a:cubicBezTo>
                      <a:cubicBezTo>
                        <a:pt x="12510" y="8373"/>
                        <a:pt x="12310" y="8307"/>
                        <a:pt x="12143" y="8173"/>
                      </a:cubicBezTo>
                      <a:lnTo>
                        <a:pt x="12043" y="8107"/>
                      </a:lnTo>
                      <a:cubicBezTo>
                        <a:pt x="11909" y="8006"/>
                        <a:pt x="11709" y="7940"/>
                        <a:pt x="11509" y="7906"/>
                      </a:cubicBezTo>
                      <a:cubicBezTo>
                        <a:pt x="11409" y="7906"/>
                        <a:pt x="11276" y="7973"/>
                        <a:pt x="11175" y="8040"/>
                      </a:cubicBezTo>
                      <a:cubicBezTo>
                        <a:pt x="10809" y="8107"/>
                        <a:pt x="10442" y="8307"/>
                        <a:pt x="10208" y="8607"/>
                      </a:cubicBezTo>
                      <a:cubicBezTo>
                        <a:pt x="10008" y="8674"/>
                        <a:pt x="9875" y="8840"/>
                        <a:pt x="9908" y="9041"/>
                      </a:cubicBezTo>
                      <a:cubicBezTo>
                        <a:pt x="9875" y="9041"/>
                        <a:pt x="9808" y="9041"/>
                        <a:pt x="9774" y="9074"/>
                      </a:cubicBezTo>
                      <a:cubicBezTo>
                        <a:pt x="9641" y="9074"/>
                        <a:pt x="9574" y="9207"/>
                        <a:pt x="9541" y="9341"/>
                      </a:cubicBezTo>
                      <a:cubicBezTo>
                        <a:pt x="9508" y="9441"/>
                        <a:pt x="9441" y="9608"/>
                        <a:pt x="9241" y="9608"/>
                      </a:cubicBezTo>
                      <a:cubicBezTo>
                        <a:pt x="8941" y="9307"/>
                        <a:pt x="8173" y="9174"/>
                        <a:pt x="7506" y="9174"/>
                      </a:cubicBezTo>
                      <a:cubicBezTo>
                        <a:pt x="7448" y="9170"/>
                        <a:pt x="7389" y="9168"/>
                        <a:pt x="7331" y="9168"/>
                      </a:cubicBezTo>
                      <a:cubicBezTo>
                        <a:pt x="6923" y="9168"/>
                        <a:pt x="6522" y="9270"/>
                        <a:pt x="6172" y="9474"/>
                      </a:cubicBezTo>
                      <a:cubicBezTo>
                        <a:pt x="6072" y="9541"/>
                        <a:pt x="6072" y="9674"/>
                        <a:pt x="6139" y="9741"/>
                      </a:cubicBezTo>
                      <a:cubicBezTo>
                        <a:pt x="6305" y="10175"/>
                        <a:pt x="6505" y="10575"/>
                        <a:pt x="7039" y="10575"/>
                      </a:cubicBezTo>
                      <a:lnTo>
                        <a:pt x="7439" y="10575"/>
                      </a:lnTo>
                      <a:cubicBezTo>
                        <a:pt x="7906" y="10575"/>
                        <a:pt x="8373" y="10842"/>
                        <a:pt x="8607" y="11242"/>
                      </a:cubicBezTo>
                      <a:cubicBezTo>
                        <a:pt x="8674" y="11376"/>
                        <a:pt x="8740" y="11509"/>
                        <a:pt x="8774" y="11609"/>
                      </a:cubicBezTo>
                      <a:cubicBezTo>
                        <a:pt x="8907" y="12009"/>
                        <a:pt x="9207" y="12310"/>
                        <a:pt x="9608" y="12410"/>
                      </a:cubicBezTo>
                      <a:lnTo>
                        <a:pt x="9674" y="12676"/>
                      </a:lnTo>
                      <a:lnTo>
                        <a:pt x="9374" y="13244"/>
                      </a:lnTo>
                      <a:cubicBezTo>
                        <a:pt x="9207" y="13610"/>
                        <a:pt x="9207" y="14011"/>
                        <a:pt x="9374" y="14378"/>
                      </a:cubicBezTo>
                      <a:cubicBezTo>
                        <a:pt x="9474" y="14645"/>
                        <a:pt x="9674" y="14845"/>
                        <a:pt x="9908" y="14945"/>
                      </a:cubicBezTo>
                      <a:cubicBezTo>
                        <a:pt x="9975" y="15011"/>
                        <a:pt x="10041" y="15045"/>
                        <a:pt x="10108" y="15078"/>
                      </a:cubicBezTo>
                      <a:cubicBezTo>
                        <a:pt x="10141" y="15112"/>
                        <a:pt x="10175" y="15112"/>
                        <a:pt x="10175" y="15112"/>
                      </a:cubicBezTo>
                      <a:cubicBezTo>
                        <a:pt x="10308" y="15112"/>
                        <a:pt x="10442" y="15045"/>
                        <a:pt x="10542" y="14945"/>
                      </a:cubicBezTo>
                      <a:lnTo>
                        <a:pt x="10608" y="14911"/>
                      </a:lnTo>
                      <a:lnTo>
                        <a:pt x="11042" y="14945"/>
                      </a:lnTo>
                      <a:cubicBezTo>
                        <a:pt x="11142" y="15045"/>
                        <a:pt x="11276" y="15112"/>
                        <a:pt x="11409" y="15112"/>
                      </a:cubicBezTo>
                      <a:cubicBezTo>
                        <a:pt x="11476" y="15145"/>
                        <a:pt x="11542" y="15178"/>
                        <a:pt x="11609" y="15178"/>
                      </a:cubicBezTo>
                      <a:cubicBezTo>
                        <a:pt x="11743" y="15378"/>
                        <a:pt x="11909" y="15512"/>
                        <a:pt x="12109" y="15612"/>
                      </a:cubicBezTo>
                      <a:cubicBezTo>
                        <a:pt x="12210" y="15645"/>
                        <a:pt x="12276" y="15712"/>
                        <a:pt x="12376" y="15779"/>
                      </a:cubicBezTo>
                      <a:lnTo>
                        <a:pt x="12443" y="15812"/>
                      </a:lnTo>
                      <a:cubicBezTo>
                        <a:pt x="12510" y="15912"/>
                        <a:pt x="12610" y="15945"/>
                        <a:pt x="12710" y="15979"/>
                      </a:cubicBezTo>
                      <a:cubicBezTo>
                        <a:pt x="12810" y="15979"/>
                        <a:pt x="12877" y="15912"/>
                        <a:pt x="12910" y="15845"/>
                      </a:cubicBezTo>
                      <a:cubicBezTo>
                        <a:pt x="13043" y="15579"/>
                        <a:pt x="12743" y="15412"/>
                        <a:pt x="12643" y="15345"/>
                      </a:cubicBezTo>
                      <a:cubicBezTo>
                        <a:pt x="12543" y="15278"/>
                        <a:pt x="12443" y="15245"/>
                        <a:pt x="12343" y="15178"/>
                      </a:cubicBezTo>
                      <a:cubicBezTo>
                        <a:pt x="12076" y="15112"/>
                        <a:pt x="11876" y="14911"/>
                        <a:pt x="11743" y="14645"/>
                      </a:cubicBezTo>
                      <a:lnTo>
                        <a:pt x="12043" y="14311"/>
                      </a:lnTo>
                      <a:cubicBezTo>
                        <a:pt x="12410" y="14178"/>
                        <a:pt x="12376" y="13944"/>
                        <a:pt x="12310" y="13711"/>
                      </a:cubicBezTo>
                      <a:cubicBezTo>
                        <a:pt x="12310" y="13610"/>
                        <a:pt x="12310" y="13510"/>
                        <a:pt x="12310" y="13410"/>
                      </a:cubicBezTo>
                      <a:cubicBezTo>
                        <a:pt x="12476" y="13310"/>
                        <a:pt x="12643" y="13244"/>
                        <a:pt x="12843" y="13210"/>
                      </a:cubicBezTo>
                      <a:cubicBezTo>
                        <a:pt x="12977" y="13244"/>
                        <a:pt x="13144" y="13310"/>
                        <a:pt x="13244" y="13410"/>
                      </a:cubicBezTo>
                      <a:cubicBezTo>
                        <a:pt x="13327" y="13521"/>
                        <a:pt x="13432" y="13586"/>
                        <a:pt x="13561" y="13586"/>
                      </a:cubicBezTo>
                      <a:cubicBezTo>
                        <a:pt x="13588" y="13586"/>
                        <a:pt x="13615" y="13583"/>
                        <a:pt x="13644" y="13577"/>
                      </a:cubicBezTo>
                      <a:cubicBezTo>
                        <a:pt x="13711" y="13610"/>
                        <a:pt x="13777" y="13610"/>
                        <a:pt x="13844" y="13644"/>
                      </a:cubicBezTo>
                      <a:lnTo>
                        <a:pt x="14044" y="13744"/>
                      </a:lnTo>
                      <a:cubicBezTo>
                        <a:pt x="14611" y="14077"/>
                        <a:pt x="15045" y="14544"/>
                        <a:pt x="15345" y="15112"/>
                      </a:cubicBezTo>
                      <a:lnTo>
                        <a:pt x="15412" y="15112"/>
                      </a:lnTo>
                      <a:cubicBezTo>
                        <a:pt x="15512" y="15112"/>
                        <a:pt x="15579" y="15078"/>
                        <a:pt x="15612" y="14978"/>
                      </a:cubicBezTo>
                      <a:cubicBezTo>
                        <a:pt x="15645" y="14945"/>
                        <a:pt x="15679" y="14911"/>
                        <a:pt x="15712" y="14845"/>
                      </a:cubicBezTo>
                      <a:cubicBezTo>
                        <a:pt x="15745" y="14745"/>
                        <a:pt x="15779" y="14678"/>
                        <a:pt x="15845" y="14678"/>
                      </a:cubicBezTo>
                      <a:cubicBezTo>
                        <a:pt x="15912" y="14711"/>
                        <a:pt x="15979" y="14745"/>
                        <a:pt x="16012" y="14778"/>
                      </a:cubicBezTo>
                      <a:cubicBezTo>
                        <a:pt x="16413" y="15178"/>
                        <a:pt x="16880" y="15545"/>
                        <a:pt x="17380" y="15812"/>
                      </a:cubicBezTo>
                      <a:lnTo>
                        <a:pt x="17680" y="15979"/>
                      </a:lnTo>
                      <a:lnTo>
                        <a:pt x="17780" y="15945"/>
                      </a:lnTo>
                      <a:lnTo>
                        <a:pt x="17814" y="16012"/>
                      </a:lnTo>
                      <a:cubicBezTo>
                        <a:pt x="17847" y="16012"/>
                        <a:pt x="17880" y="16046"/>
                        <a:pt x="17914" y="16046"/>
                      </a:cubicBezTo>
                      <a:cubicBezTo>
                        <a:pt x="18014" y="16312"/>
                        <a:pt x="18281" y="16412"/>
                        <a:pt x="18514" y="16479"/>
                      </a:cubicBezTo>
                      <a:lnTo>
                        <a:pt x="18647" y="16513"/>
                      </a:lnTo>
                      <a:lnTo>
                        <a:pt x="19081" y="16646"/>
                      </a:lnTo>
                      <a:cubicBezTo>
                        <a:pt x="19315" y="16679"/>
                        <a:pt x="19581" y="16713"/>
                        <a:pt x="19815" y="16746"/>
                      </a:cubicBezTo>
                      <a:cubicBezTo>
                        <a:pt x="20182" y="16779"/>
                        <a:pt x="20549" y="16846"/>
                        <a:pt x="20882" y="16913"/>
                      </a:cubicBezTo>
                      <a:cubicBezTo>
                        <a:pt x="22383" y="17213"/>
                        <a:pt x="23851" y="17747"/>
                        <a:pt x="25185" y="18481"/>
                      </a:cubicBezTo>
                      <a:lnTo>
                        <a:pt x="25919" y="18714"/>
                      </a:lnTo>
                      <a:cubicBezTo>
                        <a:pt x="26153" y="18781"/>
                        <a:pt x="26386" y="18881"/>
                        <a:pt x="26620" y="18948"/>
                      </a:cubicBezTo>
                      <a:cubicBezTo>
                        <a:pt x="26953" y="19048"/>
                        <a:pt x="27320" y="19148"/>
                        <a:pt x="27621" y="19315"/>
                      </a:cubicBezTo>
                      <a:lnTo>
                        <a:pt x="27654" y="19315"/>
                      </a:lnTo>
                      <a:cubicBezTo>
                        <a:pt x="27754" y="19348"/>
                        <a:pt x="27854" y="19381"/>
                        <a:pt x="27954" y="19448"/>
                      </a:cubicBezTo>
                      <a:cubicBezTo>
                        <a:pt x="27987" y="19548"/>
                        <a:pt x="28088" y="19581"/>
                        <a:pt x="28154" y="19581"/>
                      </a:cubicBezTo>
                      <a:cubicBezTo>
                        <a:pt x="28188" y="19581"/>
                        <a:pt x="28254" y="19615"/>
                        <a:pt x="28288" y="19615"/>
                      </a:cubicBezTo>
                      <a:lnTo>
                        <a:pt x="28354" y="19648"/>
                      </a:lnTo>
                      <a:lnTo>
                        <a:pt x="28454" y="19715"/>
                      </a:lnTo>
                      <a:lnTo>
                        <a:pt x="28454" y="19748"/>
                      </a:lnTo>
                      <a:cubicBezTo>
                        <a:pt x="28655" y="19948"/>
                        <a:pt x="28888" y="20115"/>
                        <a:pt x="29122" y="20282"/>
                      </a:cubicBezTo>
                      <a:cubicBezTo>
                        <a:pt x="29622" y="20515"/>
                        <a:pt x="30022" y="20982"/>
                        <a:pt x="30189" y="21516"/>
                      </a:cubicBezTo>
                      <a:lnTo>
                        <a:pt x="30222" y="21650"/>
                      </a:lnTo>
                      <a:lnTo>
                        <a:pt x="30256" y="21783"/>
                      </a:lnTo>
                      <a:lnTo>
                        <a:pt x="30423" y="21850"/>
                      </a:lnTo>
                      <a:cubicBezTo>
                        <a:pt x="30723" y="21983"/>
                        <a:pt x="30956" y="22217"/>
                        <a:pt x="31056" y="22550"/>
                      </a:cubicBezTo>
                      <a:lnTo>
                        <a:pt x="31090" y="22717"/>
                      </a:lnTo>
                      <a:cubicBezTo>
                        <a:pt x="31290" y="23451"/>
                        <a:pt x="31523" y="24251"/>
                        <a:pt x="32190" y="24785"/>
                      </a:cubicBezTo>
                      <a:cubicBezTo>
                        <a:pt x="32391" y="24985"/>
                        <a:pt x="32491" y="25252"/>
                        <a:pt x="32424" y="25552"/>
                      </a:cubicBezTo>
                      <a:cubicBezTo>
                        <a:pt x="32357" y="25619"/>
                        <a:pt x="32324" y="25719"/>
                        <a:pt x="32291" y="25853"/>
                      </a:cubicBezTo>
                      <a:cubicBezTo>
                        <a:pt x="32257" y="25953"/>
                        <a:pt x="32224" y="26053"/>
                        <a:pt x="32157" y="26153"/>
                      </a:cubicBezTo>
                      <a:cubicBezTo>
                        <a:pt x="32157" y="26186"/>
                        <a:pt x="32124" y="26220"/>
                        <a:pt x="32124" y="26253"/>
                      </a:cubicBezTo>
                      <a:cubicBezTo>
                        <a:pt x="32090" y="26320"/>
                        <a:pt x="32090" y="26386"/>
                        <a:pt x="32090" y="26420"/>
                      </a:cubicBezTo>
                      <a:cubicBezTo>
                        <a:pt x="32090" y="26453"/>
                        <a:pt x="32090" y="26486"/>
                        <a:pt x="32090" y="26486"/>
                      </a:cubicBezTo>
                      <a:lnTo>
                        <a:pt x="32090" y="26553"/>
                      </a:lnTo>
                      <a:cubicBezTo>
                        <a:pt x="32124" y="26620"/>
                        <a:pt x="32157" y="26687"/>
                        <a:pt x="32224" y="26720"/>
                      </a:cubicBezTo>
                      <a:cubicBezTo>
                        <a:pt x="32257" y="26720"/>
                        <a:pt x="32291" y="26753"/>
                        <a:pt x="32324" y="26753"/>
                      </a:cubicBezTo>
                      <a:cubicBezTo>
                        <a:pt x="32324" y="26820"/>
                        <a:pt x="32357" y="26853"/>
                        <a:pt x="32391" y="26887"/>
                      </a:cubicBezTo>
                      <a:cubicBezTo>
                        <a:pt x="32457" y="26953"/>
                        <a:pt x="32524" y="27020"/>
                        <a:pt x="32424" y="27154"/>
                      </a:cubicBezTo>
                      <a:cubicBezTo>
                        <a:pt x="32291" y="27320"/>
                        <a:pt x="32291" y="27520"/>
                        <a:pt x="32391" y="27687"/>
                      </a:cubicBezTo>
                      <a:cubicBezTo>
                        <a:pt x="32391" y="27721"/>
                        <a:pt x="32424" y="27721"/>
                        <a:pt x="32424" y="27754"/>
                      </a:cubicBezTo>
                      <a:cubicBezTo>
                        <a:pt x="32257" y="27754"/>
                        <a:pt x="32124" y="27787"/>
                        <a:pt x="31990" y="27887"/>
                      </a:cubicBezTo>
                      <a:cubicBezTo>
                        <a:pt x="31824" y="28054"/>
                        <a:pt x="31623" y="28154"/>
                        <a:pt x="31390" y="28154"/>
                      </a:cubicBezTo>
                      <a:cubicBezTo>
                        <a:pt x="31362" y="28151"/>
                        <a:pt x="31335" y="28149"/>
                        <a:pt x="31308" y="28149"/>
                      </a:cubicBezTo>
                      <a:cubicBezTo>
                        <a:pt x="31075" y="28149"/>
                        <a:pt x="30872" y="28272"/>
                        <a:pt x="30723" y="28421"/>
                      </a:cubicBezTo>
                      <a:cubicBezTo>
                        <a:pt x="29755" y="28955"/>
                        <a:pt x="29355" y="29889"/>
                        <a:pt x="28955" y="30756"/>
                      </a:cubicBezTo>
                      <a:lnTo>
                        <a:pt x="28755" y="31223"/>
                      </a:lnTo>
                      <a:cubicBezTo>
                        <a:pt x="28755" y="31223"/>
                        <a:pt x="28721" y="31223"/>
                        <a:pt x="28721" y="31256"/>
                      </a:cubicBezTo>
                      <a:cubicBezTo>
                        <a:pt x="28688" y="31290"/>
                        <a:pt x="28688" y="31323"/>
                        <a:pt x="28688" y="31357"/>
                      </a:cubicBezTo>
                      <a:lnTo>
                        <a:pt x="28688" y="31390"/>
                      </a:lnTo>
                      <a:cubicBezTo>
                        <a:pt x="28688" y="31423"/>
                        <a:pt x="28621" y="31523"/>
                        <a:pt x="28588" y="31590"/>
                      </a:cubicBezTo>
                      <a:cubicBezTo>
                        <a:pt x="28454" y="31824"/>
                        <a:pt x="28321" y="32024"/>
                        <a:pt x="28521" y="32324"/>
                      </a:cubicBezTo>
                      <a:cubicBezTo>
                        <a:pt x="28555" y="32391"/>
                        <a:pt x="28621" y="32457"/>
                        <a:pt x="28688" y="32457"/>
                      </a:cubicBezTo>
                      <a:lnTo>
                        <a:pt x="28788" y="32457"/>
                      </a:lnTo>
                      <a:cubicBezTo>
                        <a:pt x="28888" y="32457"/>
                        <a:pt x="28955" y="32424"/>
                        <a:pt x="29055" y="32391"/>
                      </a:cubicBezTo>
                      <a:cubicBezTo>
                        <a:pt x="29122" y="32357"/>
                        <a:pt x="29222" y="32324"/>
                        <a:pt x="29322" y="32324"/>
                      </a:cubicBezTo>
                      <a:lnTo>
                        <a:pt x="29589" y="32324"/>
                      </a:lnTo>
                      <a:cubicBezTo>
                        <a:pt x="29714" y="32286"/>
                        <a:pt x="29848" y="32268"/>
                        <a:pt x="29983" y="32268"/>
                      </a:cubicBezTo>
                      <a:cubicBezTo>
                        <a:pt x="30208" y="32268"/>
                        <a:pt x="30435" y="32320"/>
                        <a:pt x="30623" y="32424"/>
                      </a:cubicBezTo>
                      <a:cubicBezTo>
                        <a:pt x="30856" y="32557"/>
                        <a:pt x="31090" y="32624"/>
                        <a:pt x="31323" y="32657"/>
                      </a:cubicBezTo>
                      <a:cubicBezTo>
                        <a:pt x="31457" y="32657"/>
                        <a:pt x="31590" y="32624"/>
                        <a:pt x="31723" y="32557"/>
                      </a:cubicBezTo>
                      <a:cubicBezTo>
                        <a:pt x="31857" y="32457"/>
                        <a:pt x="32024" y="32424"/>
                        <a:pt x="32190" y="32424"/>
                      </a:cubicBezTo>
                      <a:cubicBezTo>
                        <a:pt x="32424" y="32424"/>
                        <a:pt x="32624" y="32491"/>
                        <a:pt x="32824" y="32557"/>
                      </a:cubicBezTo>
                      <a:lnTo>
                        <a:pt x="32891" y="32557"/>
                      </a:lnTo>
                      <a:cubicBezTo>
                        <a:pt x="32958" y="32524"/>
                        <a:pt x="33058" y="32524"/>
                        <a:pt x="33125" y="32491"/>
                      </a:cubicBezTo>
                      <a:lnTo>
                        <a:pt x="33258" y="32491"/>
                      </a:lnTo>
                      <a:cubicBezTo>
                        <a:pt x="33391" y="32491"/>
                        <a:pt x="33491" y="32457"/>
                        <a:pt x="33558" y="32357"/>
                      </a:cubicBezTo>
                      <a:lnTo>
                        <a:pt x="33625" y="32357"/>
                      </a:lnTo>
                      <a:cubicBezTo>
                        <a:pt x="33758" y="32324"/>
                        <a:pt x="33858" y="32224"/>
                        <a:pt x="33958" y="32124"/>
                      </a:cubicBezTo>
                      <a:cubicBezTo>
                        <a:pt x="34292" y="31657"/>
                        <a:pt x="34425" y="31457"/>
                        <a:pt x="34659" y="31457"/>
                      </a:cubicBezTo>
                      <a:cubicBezTo>
                        <a:pt x="34926" y="31490"/>
                        <a:pt x="35193" y="31590"/>
                        <a:pt x="35426" y="31690"/>
                      </a:cubicBezTo>
                      <a:cubicBezTo>
                        <a:pt x="35469" y="31694"/>
                        <a:pt x="35510" y="31696"/>
                        <a:pt x="35552" y="31696"/>
                      </a:cubicBezTo>
                      <a:cubicBezTo>
                        <a:pt x="35835" y="31696"/>
                        <a:pt x="36090" y="31598"/>
                        <a:pt x="36293" y="31423"/>
                      </a:cubicBezTo>
                      <a:cubicBezTo>
                        <a:pt x="36327" y="31423"/>
                        <a:pt x="36327" y="31390"/>
                        <a:pt x="36360" y="31390"/>
                      </a:cubicBezTo>
                      <a:cubicBezTo>
                        <a:pt x="36394" y="31390"/>
                        <a:pt x="36460" y="31423"/>
                        <a:pt x="36527" y="31423"/>
                      </a:cubicBezTo>
                      <a:cubicBezTo>
                        <a:pt x="36627" y="31390"/>
                        <a:pt x="36727" y="31390"/>
                        <a:pt x="36794" y="31390"/>
                      </a:cubicBezTo>
                      <a:cubicBezTo>
                        <a:pt x="36894" y="31357"/>
                        <a:pt x="36994" y="31357"/>
                        <a:pt x="37061" y="31357"/>
                      </a:cubicBezTo>
                      <a:lnTo>
                        <a:pt x="37194" y="31357"/>
                      </a:lnTo>
                      <a:cubicBezTo>
                        <a:pt x="37328" y="31357"/>
                        <a:pt x="37428" y="31357"/>
                        <a:pt x="37494" y="31390"/>
                      </a:cubicBezTo>
                      <a:lnTo>
                        <a:pt x="37561" y="31390"/>
                      </a:lnTo>
                      <a:cubicBezTo>
                        <a:pt x="37628" y="31390"/>
                        <a:pt x="37694" y="31390"/>
                        <a:pt x="37728" y="31457"/>
                      </a:cubicBezTo>
                      <a:lnTo>
                        <a:pt x="37861" y="31457"/>
                      </a:lnTo>
                      <a:cubicBezTo>
                        <a:pt x="37895" y="31623"/>
                        <a:pt x="38028" y="31723"/>
                        <a:pt x="38161" y="31790"/>
                      </a:cubicBezTo>
                      <a:cubicBezTo>
                        <a:pt x="38262" y="31857"/>
                        <a:pt x="38362" y="31924"/>
                        <a:pt x="38428" y="32024"/>
                      </a:cubicBezTo>
                      <a:cubicBezTo>
                        <a:pt x="38495" y="32190"/>
                        <a:pt x="38628" y="32324"/>
                        <a:pt x="38795" y="32391"/>
                      </a:cubicBezTo>
                      <a:lnTo>
                        <a:pt x="38862" y="32424"/>
                      </a:lnTo>
                      <a:lnTo>
                        <a:pt x="39062" y="32524"/>
                      </a:lnTo>
                      <a:lnTo>
                        <a:pt x="39129" y="32557"/>
                      </a:lnTo>
                      <a:cubicBezTo>
                        <a:pt x="39162" y="32724"/>
                        <a:pt x="39296" y="32791"/>
                        <a:pt x="39429" y="32824"/>
                      </a:cubicBezTo>
                      <a:cubicBezTo>
                        <a:pt x="39629" y="33024"/>
                        <a:pt x="39829" y="33258"/>
                        <a:pt x="39996" y="33525"/>
                      </a:cubicBezTo>
                      <a:cubicBezTo>
                        <a:pt x="40196" y="33892"/>
                        <a:pt x="40463" y="34192"/>
                        <a:pt x="40797" y="34392"/>
                      </a:cubicBezTo>
                      <a:cubicBezTo>
                        <a:pt x="40930" y="34492"/>
                        <a:pt x="41064" y="34626"/>
                        <a:pt x="41130" y="34759"/>
                      </a:cubicBezTo>
                      <a:cubicBezTo>
                        <a:pt x="41264" y="34959"/>
                        <a:pt x="41464" y="35126"/>
                        <a:pt x="41697" y="35193"/>
                      </a:cubicBezTo>
                      <a:lnTo>
                        <a:pt x="42064" y="35193"/>
                      </a:lnTo>
                      <a:lnTo>
                        <a:pt x="42064" y="26286"/>
                      </a:lnTo>
                      <a:lnTo>
                        <a:pt x="41964" y="26286"/>
                      </a:lnTo>
                      <a:cubicBezTo>
                        <a:pt x="41764" y="25652"/>
                        <a:pt x="41797" y="24952"/>
                        <a:pt x="42064" y="24318"/>
                      </a:cubicBezTo>
                      <a:lnTo>
                        <a:pt x="42131" y="13310"/>
                      </a:lnTo>
                      <a:lnTo>
                        <a:pt x="42131" y="9241"/>
                      </a:lnTo>
                      <a:cubicBezTo>
                        <a:pt x="42098" y="9241"/>
                        <a:pt x="42064" y="9207"/>
                        <a:pt x="42031" y="9207"/>
                      </a:cubicBezTo>
                      <a:lnTo>
                        <a:pt x="41998" y="9207"/>
                      </a:lnTo>
                      <a:cubicBezTo>
                        <a:pt x="41864" y="9174"/>
                        <a:pt x="41764" y="9174"/>
                        <a:pt x="41631" y="9141"/>
                      </a:cubicBezTo>
                      <a:cubicBezTo>
                        <a:pt x="41596" y="9146"/>
                        <a:pt x="41563" y="9149"/>
                        <a:pt x="41531" y="9149"/>
                      </a:cubicBezTo>
                      <a:cubicBezTo>
                        <a:pt x="41374" y="9149"/>
                        <a:pt x="41241" y="9084"/>
                        <a:pt x="41130" y="8974"/>
                      </a:cubicBezTo>
                      <a:lnTo>
                        <a:pt x="40897" y="8674"/>
                      </a:lnTo>
                      <a:cubicBezTo>
                        <a:pt x="40805" y="8399"/>
                        <a:pt x="40546" y="8236"/>
                        <a:pt x="40272" y="8236"/>
                      </a:cubicBezTo>
                      <a:cubicBezTo>
                        <a:pt x="40247" y="8236"/>
                        <a:pt x="40222" y="8237"/>
                        <a:pt x="40196" y="8240"/>
                      </a:cubicBezTo>
                      <a:lnTo>
                        <a:pt x="39396" y="8240"/>
                      </a:lnTo>
                      <a:cubicBezTo>
                        <a:pt x="39262" y="8240"/>
                        <a:pt x="39129" y="8173"/>
                        <a:pt x="39029" y="8107"/>
                      </a:cubicBezTo>
                      <a:cubicBezTo>
                        <a:pt x="38929" y="7906"/>
                        <a:pt x="38729" y="7773"/>
                        <a:pt x="38528" y="7773"/>
                      </a:cubicBezTo>
                      <a:cubicBezTo>
                        <a:pt x="38328" y="7773"/>
                        <a:pt x="38128" y="7840"/>
                        <a:pt x="37928" y="7973"/>
                      </a:cubicBezTo>
                      <a:lnTo>
                        <a:pt x="37361" y="7973"/>
                      </a:lnTo>
                      <a:lnTo>
                        <a:pt x="36861" y="7806"/>
                      </a:lnTo>
                      <a:cubicBezTo>
                        <a:pt x="36394" y="7439"/>
                        <a:pt x="35860" y="7206"/>
                        <a:pt x="35293" y="7072"/>
                      </a:cubicBezTo>
                      <a:cubicBezTo>
                        <a:pt x="34959" y="6972"/>
                        <a:pt x="34626" y="6839"/>
                        <a:pt x="34292" y="6706"/>
                      </a:cubicBezTo>
                      <a:cubicBezTo>
                        <a:pt x="33958" y="6539"/>
                        <a:pt x="33658" y="6372"/>
                        <a:pt x="33358" y="6138"/>
                      </a:cubicBezTo>
                      <a:cubicBezTo>
                        <a:pt x="32858" y="5738"/>
                        <a:pt x="32291" y="5505"/>
                        <a:pt x="31690" y="5405"/>
                      </a:cubicBezTo>
                      <a:cubicBezTo>
                        <a:pt x="31190" y="5405"/>
                        <a:pt x="30689" y="5271"/>
                        <a:pt x="30289" y="4938"/>
                      </a:cubicBezTo>
                      <a:cubicBezTo>
                        <a:pt x="30122" y="4704"/>
                        <a:pt x="29822" y="4571"/>
                        <a:pt x="29522" y="4571"/>
                      </a:cubicBezTo>
                      <a:cubicBezTo>
                        <a:pt x="29322" y="4571"/>
                        <a:pt x="29122" y="4604"/>
                        <a:pt x="28921" y="4671"/>
                      </a:cubicBezTo>
                      <a:lnTo>
                        <a:pt x="28788" y="4704"/>
                      </a:lnTo>
                      <a:cubicBezTo>
                        <a:pt x="28588" y="4771"/>
                        <a:pt x="28354" y="4871"/>
                        <a:pt x="28154" y="5004"/>
                      </a:cubicBezTo>
                      <a:lnTo>
                        <a:pt x="27887" y="5138"/>
                      </a:lnTo>
                      <a:lnTo>
                        <a:pt x="27587" y="5271"/>
                      </a:lnTo>
                      <a:cubicBezTo>
                        <a:pt x="27354" y="5405"/>
                        <a:pt x="27087" y="5471"/>
                        <a:pt x="26853" y="5571"/>
                      </a:cubicBezTo>
                      <a:lnTo>
                        <a:pt x="26753" y="5605"/>
                      </a:lnTo>
                      <a:cubicBezTo>
                        <a:pt x="26586" y="5638"/>
                        <a:pt x="26420" y="5705"/>
                        <a:pt x="26386" y="5905"/>
                      </a:cubicBezTo>
                      <a:cubicBezTo>
                        <a:pt x="26386" y="5938"/>
                        <a:pt x="26386" y="5972"/>
                        <a:pt x="26386" y="6005"/>
                      </a:cubicBezTo>
                      <a:lnTo>
                        <a:pt x="26386" y="6372"/>
                      </a:lnTo>
                      <a:cubicBezTo>
                        <a:pt x="26320" y="6439"/>
                        <a:pt x="26386" y="6539"/>
                        <a:pt x="26453" y="6605"/>
                      </a:cubicBezTo>
                      <a:cubicBezTo>
                        <a:pt x="26520" y="6706"/>
                        <a:pt x="26586" y="6772"/>
                        <a:pt x="26553" y="6806"/>
                      </a:cubicBezTo>
                      <a:cubicBezTo>
                        <a:pt x="26553" y="6872"/>
                        <a:pt x="26453" y="6906"/>
                        <a:pt x="26320" y="6972"/>
                      </a:cubicBezTo>
                      <a:cubicBezTo>
                        <a:pt x="26320" y="6972"/>
                        <a:pt x="26320" y="7006"/>
                        <a:pt x="26320" y="7039"/>
                      </a:cubicBezTo>
                      <a:lnTo>
                        <a:pt x="26153" y="7106"/>
                      </a:lnTo>
                      <a:lnTo>
                        <a:pt x="26086" y="7139"/>
                      </a:lnTo>
                      <a:cubicBezTo>
                        <a:pt x="26053" y="7139"/>
                        <a:pt x="25986" y="7106"/>
                        <a:pt x="25953" y="7106"/>
                      </a:cubicBezTo>
                      <a:cubicBezTo>
                        <a:pt x="25853" y="7139"/>
                        <a:pt x="25753" y="7173"/>
                        <a:pt x="25652" y="7206"/>
                      </a:cubicBezTo>
                      <a:cubicBezTo>
                        <a:pt x="25586" y="7273"/>
                        <a:pt x="25519" y="7273"/>
                        <a:pt x="25452" y="7273"/>
                      </a:cubicBezTo>
                      <a:lnTo>
                        <a:pt x="25252" y="7273"/>
                      </a:lnTo>
                      <a:cubicBezTo>
                        <a:pt x="25152" y="7273"/>
                        <a:pt x="25052" y="7306"/>
                        <a:pt x="24985" y="7406"/>
                      </a:cubicBezTo>
                      <a:lnTo>
                        <a:pt x="24919" y="7439"/>
                      </a:lnTo>
                      <a:cubicBezTo>
                        <a:pt x="24852" y="7473"/>
                        <a:pt x="24819" y="7506"/>
                        <a:pt x="24752" y="7506"/>
                      </a:cubicBezTo>
                      <a:lnTo>
                        <a:pt x="24385" y="7506"/>
                      </a:lnTo>
                      <a:cubicBezTo>
                        <a:pt x="24333" y="7497"/>
                        <a:pt x="24281" y="7493"/>
                        <a:pt x="24230" y="7493"/>
                      </a:cubicBezTo>
                      <a:cubicBezTo>
                        <a:pt x="23725" y="7493"/>
                        <a:pt x="23287" y="7925"/>
                        <a:pt x="23317" y="8440"/>
                      </a:cubicBezTo>
                      <a:cubicBezTo>
                        <a:pt x="23317" y="8473"/>
                        <a:pt x="23317" y="8507"/>
                        <a:pt x="23284" y="8540"/>
                      </a:cubicBezTo>
                      <a:cubicBezTo>
                        <a:pt x="23184" y="8774"/>
                        <a:pt x="22984" y="8974"/>
                        <a:pt x="22750" y="9074"/>
                      </a:cubicBezTo>
                      <a:cubicBezTo>
                        <a:pt x="22183" y="9141"/>
                        <a:pt x="21750" y="9608"/>
                        <a:pt x="21716" y="10175"/>
                      </a:cubicBezTo>
                      <a:cubicBezTo>
                        <a:pt x="21683" y="10241"/>
                        <a:pt x="21650" y="10341"/>
                        <a:pt x="21616" y="10375"/>
                      </a:cubicBezTo>
                      <a:cubicBezTo>
                        <a:pt x="21583" y="10442"/>
                        <a:pt x="21550" y="10475"/>
                        <a:pt x="21516" y="10508"/>
                      </a:cubicBezTo>
                      <a:cubicBezTo>
                        <a:pt x="21483" y="10542"/>
                        <a:pt x="21416" y="10608"/>
                        <a:pt x="21383" y="10642"/>
                      </a:cubicBezTo>
                      <a:cubicBezTo>
                        <a:pt x="21216" y="10742"/>
                        <a:pt x="21116" y="10942"/>
                        <a:pt x="21083" y="11142"/>
                      </a:cubicBezTo>
                      <a:cubicBezTo>
                        <a:pt x="21016" y="11175"/>
                        <a:pt x="20949" y="11175"/>
                        <a:pt x="20882" y="11209"/>
                      </a:cubicBezTo>
                      <a:cubicBezTo>
                        <a:pt x="20749" y="11242"/>
                        <a:pt x="20616" y="11309"/>
                        <a:pt x="20515" y="11442"/>
                      </a:cubicBezTo>
                      <a:lnTo>
                        <a:pt x="20249" y="11876"/>
                      </a:lnTo>
                      <a:lnTo>
                        <a:pt x="20115" y="11876"/>
                      </a:lnTo>
                      <a:cubicBezTo>
                        <a:pt x="19782" y="11976"/>
                        <a:pt x="19481" y="12009"/>
                        <a:pt x="19114" y="12009"/>
                      </a:cubicBezTo>
                      <a:cubicBezTo>
                        <a:pt x="19081" y="12012"/>
                        <a:pt x="19047" y="12013"/>
                        <a:pt x="19014" y="12013"/>
                      </a:cubicBezTo>
                      <a:cubicBezTo>
                        <a:pt x="18581" y="12013"/>
                        <a:pt x="18159" y="11814"/>
                        <a:pt x="17880" y="11442"/>
                      </a:cubicBezTo>
                      <a:lnTo>
                        <a:pt x="17780" y="11209"/>
                      </a:lnTo>
                      <a:cubicBezTo>
                        <a:pt x="17780" y="11175"/>
                        <a:pt x="17780" y="11175"/>
                        <a:pt x="17747" y="11142"/>
                      </a:cubicBezTo>
                      <a:cubicBezTo>
                        <a:pt x="17780" y="11142"/>
                        <a:pt x="17780" y="11075"/>
                        <a:pt x="17747" y="11042"/>
                      </a:cubicBezTo>
                      <a:cubicBezTo>
                        <a:pt x="17780" y="10942"/>
                        <a:pt x="17814" y="10875"/>
                        <a:pt x="17880" y="10808"/>
                      </a:cubicBezTo>
                      <a:cubicBezTo>
                        <a:pt x="18014" y="10642"/>
                        <a:pt x="18114" y="10442"/>
                        <a:pt x="17880" y="10208"/>
                      </a:cubicBezTo>
                      <a:cubicBezTo>
                        <a:pt x="17847" y="10141"/>
                        <a:pt x="17747" y="10108"/>
                        <a:pt x="17680" y="10108"/>
                      </a:cubicBezTo>
                      <a:cubicBezTo>
                        <a:pt x="17580" y="10141"/>
                        <a:pt x="17480" y="10175"/>
                        <a:pt x="17413" y="10241"/>
                      </a:cubicBezTo>
                      <a:lnTo>
                        <a:pt x="17347" y="10308"/>
                      </a:lnTo>
                      <a:lnTo>
                        <a:pt x="17180" y="9908"/>
                      </a:lnTo>
                      <a:cubicBezTo>
                        <a:pt x="17180" y="9774"/>
                        <a:pt x="17180" y="9674"/>
                        <a:pt x="17180" y="9541"/>
                      </a:cubicBezTo>
                      <a:cubicBezTo>
                        <a:pt x="17213" y="9207"/>
                        <a:pt x="17246" y="8840"/>
                        <a:pt x="16779" y="8640"/>
                      </a:cubicBezTo>
                      <a:cubicBezTo>
                        <a:pt x="16779" y="8607"/>
                        <a:pt x="16746" y="8574"/>
                        <a:pt x="16746" y="8540"/>
                      </a:cubicBezTo>
                      <a:cubicBezTo>
                        <a:pt x="16679" y="8507"/>
                        <a:pt x="16613" y="8507"/>
                        <a:pt x="16513" y="8507"/>
                      </a:cubicBezTo>
                      <a:lnTo>
                        <a:pt x="16413" y="8507"/>
                      </a:lnTo>
                      <a:cubicBezTo>
                        <a:pt x="16346" y="8507"/>
                        <a:pt x="16312" y="8540"/>
                        <a:pt x="16246" y="8574"/>
                      </a:cubicBezTo>
                      <a:lnTo>
                        <a:pt x="16212" y="8607"/>
                      </a:lnTo>
                      <a:cubicBezTo>
                        <a:pt x="16112" y="8740"/>
                        <a:pt x="16046" y="8907"/>
                        <a:pt x="16012" y="9074"/>
                      </a:cubicBezTo>
                      <a:lnTo>
                        <a:pt x="15712" y="8707"/>
                      </a:lnTo>
                      <a:lnTo>
                        <a:pt x="15445" y="8373"/>
                      </a:lnTo>
                      <a:cubicBezTo>
                        <a:pt x="15479" y="8307"/>
                        <a:pt x="15479" y="8240"/>
                        <a:pt x="15479" y="8173"/>
                      </a:cubicBezTo>
                      <a:cubicBezTo>
                        <a:pt x="15212" y="7740"/>
                        <a:pt x="15078" y="7206"/>
                        <a:pt x="15145" y="6672"/>
                      </a:cubicBezTo>
                      <a:lnTo>
                        <a:pt x="15145" y="6339"/>
                      </a:lnTo>
                      <a:cubicBezTo>
                        <a:pt x="15112" y="6005"/>
                        <a:pt x="15178" y="5638"/>
                        <a:pt x="15312" y="5338"/>
                      </a:cubicBezTo>
                      <a:cubicBezTo>
                        <a:pt x="15412" y="5171"/>
                        <a:pt x="15445" y="5004"/>
                        <a:pt x="15479" y="4804"/>
                      </a:cubicBezTo>
                      <a:lnTo>
                        <a:pt x="15479" y="4304"/>
                      </a:lnTo>
                      <a:cubicBezTo>
                        <a:pt x="15545" y="3870"/>
                        <a:pt x="15345" y="3503"/>
                        <a:pt x="14978" y="3303"/>
                      </a:cubicBezTo>
                      <a:lnTo>
                        <a:pt x="14778" y="3036"/>
                      </a:lnTo>
                      <a:cubicBezTo>
                        <a:pt x="14745" y="3003"/>
                        <a:pt x="14745" y="2970"/>
                        <a:pt x="14711" y="2936"/>
                      </a:cubicBezTo>
                      <a:cubicBezTo>
                        <a:pt x="14645" y="2836"/>
                        <a:pt x="14645" y="2703"/>
                        <a:pt x="14678" y="2603"/>
                      </a:cubicBezTo>
                      <a:cubicBezTo>
                        <a:pt x="14778" y="2436"/>
                        <a:pt x="14811" y="2269"/>
                        <a:pt x="14778" y="2102"/>
                      </a:cubicBezTo>
                      <a:cubicBezTo>
                        <a:pt x="14745" y="1902"/>
                        <a:pt x="14545" y="1835"/>
                        <a:pt x="14344" y="1702"/>
                      </a:cubicBezTo>
                      <a:lnTo>
                        <a:pt x="14144" y="1602"/>
                      </a:lnTo>
                      <a:cubicBezTo>
                        <a:pt x="13977" y="1502"/>
                        <a:pt x="13777" y="1468"/>
                        <a:pt x="13577" y="1468"/>
                      </a:cubicBezTo>
                      <a:cubicBezTo>
                        <a:pt x="13444" y="1468"/>
                        <a:pt x="13310" y="1468"/>
                        <a:pt x="13177" y="1502"/>
                      </a:cubicBezTo>
                      <a:cubicBezTo>
                        <a:pt x="13043" y="1502"/>
                        <a:pt x="12943" y="1535"/>
                        <a:pt x="12810" y="1535"/>
                      </a:cubicBezTo>
                      <a:cubicBezTo>
                        <a:pt x="12677" y="1535"/>
                        <a:pt x="12543" y="1502"/>
                        <a:pt x="12443" y="1468"/>
                      </a:cubicBezTo>
                      <a:cubicBezTo>
                        <a:pt x="12310" y="1368"/>
                        <a:pt x="12176" y="1302"/>
                        <a:pt x="12009" y="1302"/>
                      </a:cubicBezTo>
                      <a:cubicBezTo>
                        <a:pt x="11993" y="1285"/>
                        <a:pt x="11976" y="1277"/>
                        <a:pt x="11959" y="1277"/>
                      </a:cubicBezTo>
                      <a:cubicBezTo>
                        <a:pt x="11943" y="1277"/>
                        <a:pt x="11926" y="1285"/>
                        <a:pt x="11909" y="1302"/>
                      </a:cubicBezTo>
                      <a:cubicBezTo>
                        <a:pt x="11909" y="1268"/>
                        <a:pt x="11909" y="1235"/>
                        <a:pt x="11843" y="1202"/>
                      </a:cubicBezTo>
                      <a:cubicBezTo>
                        <a:pt x="11676" y="1202"/>
                        <a:pt x="11509" y="1102"/>
                        <a:pt x="11442" y="968"/>
                      </a:cubicBezTo>
                      <a:cubicBezTo>
                        <a:pt x="11342" y="868"/>
                        <a:pt x="11276" y="801"/>
                        <a:pt x="11175" y="735"/>
                      </a:cubicBezTo>
                      <a:lnTo>
                        <a:pt x="11075" y="735"/>
                      </a:lnTo>
                      <a:cubicBezTo>
                        <a:pt x="11042" y="735"/>
                        <a:pt x="11042" y="701"/>
                        <a:pt x="11009" y="668"/>
                      </a:cubicBezTo>
                      <a:cubicBezTo>
                        <a:pt x="10942" y="635"/>
                        <a:pt x="10842" y="601"/>
                        <a:pt x="10708" y="601"/>
                      </a:cubicBezTo>
                      <a:cubicBezTo>
                        <a:pt x="10675" y="601"/>
                        <a:pt x="10642" y="601"/>
                        <a:pt x="10608" y="635"/>
                      </a:cubicBezTo>
                      <a:cubicBezTo>
                        <a:pt x="10175" y="368"/>
                        <a:pt x="9708" y="168"/>
                        <a:pt x="9207" y="34"/>
                      </a:cubicBezTo>
                      <a:lnTo>
                        <a:pt x="9007" y="34"/>
                      </a:lnTo>
                      <a:cubicBezTo>
                        <a:pt x="8874" y="1"/>
                        <a:pt x="8740" y="1"/>
                        <a:pt x="8607"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0" name="Google Shape;597;p17">
                  <a:extLst>
                    <a:ext uri="{FF2B5EF4-FFF2-40B4-BE49-F238E27FC236}">
                      <a16:creationId xmlns:a16="http://schemas.microsoft.com/office/drawing/2014/main" id="{77E72798-758F-AA67-84CA-0925A19327A3}"/>
                    </a:ext>
                  </a:extLst>
                </p:cNvPr>
                <p:cNvSpPr/>
                <p:nvPr/>
              </p:nvSpPr>
              <p:spPr>
                <a:xfrm>
                  <a:off x="6136038" y="3053600"/>
                  <a:ext cx="102600" cy="155975"/>
                </a:xfrm>
                <a:custGeom>
                  <a:avLst/>
                  <a:gdLst/>
                  <a:ahLst/>
                  <a:cxnLst/>
                  <a:rect l="l" t="t" r="r" b="b"/>
                  <a:pathLst>
                    <a:path w="4104" h="6239" extrusionOk="0">
                      <a:moveTo>
                        <a:pt x="2502" y="1"/>
                      </a:moveTo>
                      <a:cubicBezTo>
                        <a:pt x="2335" y="34"/>
                        <a:pt x="2202" y="268"/>
                        <a:pt x="2035" y="601"/>
                      </a:cubicBezTo>
                      <a:cubicBezTo>
                        <a:pt x="1935" y="868"/>
                        <a:pt x="1668" y="1068"/>
                        <a:pt x="1368" y="1102"/>
                      </a:cubicBezTo>
                      <a:cubicBezTo>
                        <a:pt x="1201" y="1135"/>
                        <a:pt x="1101" y="1235"/>
                        <a:pt x="1068" y="1402"/>
                      </a:cubicBezTo>
                      <a:cubicBezTo>
                        <a:pt x="1034" y="1502"/>
                        <a:pt x="1101" y="1635"/>
                        <a:pt x="1201" y="1702"/>
                      </a:cubicBezTo>
                      <a:cubicBezTo>
                        <a:pt x="1368" y="1769"/>
                        <a:pt x="1434" y="1869"/>
                        <a:pt x="1434" y="1969"/>
                      </a:cubicBezTo>
                      <a:cubicBezTo>
                        <a:pt x="1434" y="2036"/>
                        <a:pt x="1268" y="2169"/>
                        <a:pt x="1134" y="2269"/>
                      </a:cubicBezTo>
                      <a:cubicBezTo>
                        <a:pt x="534" y="2603"/>
                        <a:pt x="400" y="3003"/>
                        <a:pt x="634" y="3703"/>
                      </a:cubicBezTo>
                      <a:cubicBezTo>
                        <a:pt x="767" y="4237"/>
                        <a:pt x="601" y="4804"/>
                        <a:pt x="167" y="5138"/>
                      </a:cubicBezTo>
                      <a:cubicBezTo>
                        <a:pt x="0" y="5638"/>
                        <a:pt x="67" y="5705"/>
                        <a:pt x="667" y="6105"/>
                      </a:cubicBezTo>
                      <a:cubicBezTo>
                        <a:pt x="734" y="6105"/>
                        <a:pt x="767" y="6139"/>
                        <a:pt x="834" y="6172"/>
                      </a:cubicBezTo>
                      <a:cubicBezTo>
                        <a:pt x="901" y="6205"/>
                        <a:pt x="1001" y="6239"/>
                        <a:pt x="1101" y="6239"/>
                      </a:cubicBezTo>
                      <a:cubicBezTo>
                        <a:pt x="1134" y="6239"/>
                        <a:pt x="1201" y="6239"/>
                        <a:pt x="1234" y="6205"/>
                      </a:cubicBezTo>
                      <a:lnTo>
                        <a:pt x="1601" y="6005"/>
                      </a:lnTo>
                      <a:cubicBezTo>
                        <a:pt x="1635" y="6005"/>
                        <a:pt x="1635" y="5972"/>
                        <a:pt x="1668" y="5972"/>
                      </a:cubicBezTo>
                      <a:cubicBezTo>
                        <a:pt x="2102" y="5672"/>
                        <a:pt x="2402" y="5271"/>
                        <a:pt x="2602" y="4804"/>
                      </a:cubicBezTo>
                      <a:lnTo>
                        <a:pt x="2669" y="4771"/>
                      </a:lnTo>
                      <a:lnTo>
                        <a:pt x="2769" y="4738"/>
                      </a:lnTo>
                      <a:lnTo>
                        <a:pt x="2802" y="4738"/>
                      </a:lnTo>
                      <a:cubicBezTo>
                        <a:pt x="2802" y="4771"/>
                        <a:pt x="2802" y="4804"/>
                        <a:pt x="2802" y="4838"/>
                      </a:cubicBezTo>
                      <a:cubicBezTo>
                        <a:pt x="2802" y="4938"/>
                        <a:pt x="2835" y="5038"/>
                        <a:pt x="2735" y="5104"/>
                      </a:cubicBezTo>
                      <a:cubicBezTo>
                        <a:pt x="2635" y="5205"/>
                        <a:pt x="2569" y="5338"/>
                        <a:pt x="2569" y="5505"/>
                      </a:cubicBezTo>
                      <a:cubicBezTo>
                        <a:pt x="2569" y="5605"/>
                        <a:pt x="2635" y="5672"/>
                        <a:pt x="2735" y="5738"/>
                      </a:cubicBezTo>
                      <a:cubicBezTo>
                        <a:pt x="2802" y="5772"/>
                        <a:pt x="2869" y="5772"/>
                        <a:pt x="2902" y="5772"/>
                      </a:cubicBezTo>
                      <a:cubicBezTo>
                        <a:pt x="3069" y="5772"/>
                        <a:pt x="3169" y="5638"/>
                        <a:pt x="3236" y="5471"/>
                      </a:cubicBezTo>
                      <a:cubicBezTo>
                        <a:pt x="3269" y="5405"/>
                        <a:pt x="3336" y="5338"/>
                        <a:pt x="3369" y="5305"/>
                      </a:cubicBezTo>
                      <a:cubicBezTo>
                        <a:pt x="3436" y="5238"/>
                        <a:pt x="3503" y="5171"/>
                        <a:pt x="3503" y="5071"/>
                      </a:cubicBezTo>
                      <a:cubicBezTo>
                        <a:pt x="3503" y="4971"/>
                        <a:pt x="3436" y="4904"/>
                        <a:pt x="3369" y="4838"/>
                      </a:cubicBezTo>
                      <a:cubicBezTo>
                        <a:pt x="3336" y="4804"/>
                        <a:pt x="3302" y="4771"/>
                        <a:pt x="3302" y="4738"/>
                      </a:cubicBezTo>
                      <a:cubicBezTo>
                        <a:pt x="3236" y="4571"/>
                        <a:pt x="3169" y="4504"/>
                        <a:pt x="3102" y="4504"/>
                      </a:cubicBezTo>
                      <a:cubicBezTo>
                        <a:pt x="3169" y="4471"/>
                        <a:pt x="3236" y="4437"/>
                        <a:pt x="3302" y="4437"/>
                      </a:cubicBezTo>
                      <a:lnTo>
                        <a:pt x="3503" y="4437"/>
                      </a:lnTo>
                      <a:cubicBezTo>
                        <a:pt x="3529" y="4446"/>
                        <a:pt x="3554" y="4450"/>
                        <a:pt x="3577" y="4450"/>
                      </a:cubicBezTo>
                      <a:cubicBezTo>
                        <a:pt x="3638" y="4450"/>
                        <a:pt x="3687" y="4419"/>
                        <a:pt x="3736" y="4371"/>
                      </a:cubicBezTo>
                      <a:cubicBezTo>
                        <a:pt x="3769" y="4337"/>
                        <a:pt x="3803" y="4304"/>
                        <a:pt x="3836" y="4271"/>
                      </a:cubicBezTo>
                      <a:cubicBezTo>
                        <a:pt x="3970" y="4070"/>
                        <a:pt x="4103" y="3937"/>
                        <a:pt x="4070" y="3770"/>
                      </a:cubicBezTo>
                      <a:cubicBezTo>
                        <a:pt x="4003" y="3603"/>
                        <a:pt x="3903" y="3537"/>
                        <a:pt x="3703" y="3403"/>
                      </a:cubicBezTo>
                      <a:cubicBezTo>
                        <a:pt x="3503" y="3337"/>
                        <a:pt x="3503" y="3070"/>
                        <a:pt x="3503" y="2803"/>
                      </a:cubicBezTo>
                      <a:cubicBezTo>
                        <a:pt x="3503" y="2336"/>
                        <a:pt x="3436" y="1835"/>
                        <a:pt x="3302" y="1368"/>
                      </a:cubicBezTo>
                      <a:cubicBezTo>
                        <a:pt x="3269" y="1235"/>
                        <a:pt x="3236" y="1068"/>
                        <a:pt x="3269" y="935"/>
                      </a:cubicBezTo>
                      <a:cubicBezTo>
                        <a:pt x="3302" y="735"/>
                        <a:pt x="3269" y="535"/>
                        <a:pt x="3169" y="368"/>
                      </a:cubicBezTo>
                      <a:cubicBezTo>
                        <a:pt x="2936" y="168"/>
                        <a:pt x="2735" y="1"/>
                        <a:pt x="2569"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1" name="Google Shape;598;p17">
                  <a:extLst>
                    <a:ext uri="{FF2B5EF4-FFF2-40B4-BE49-F238E27FC236}">
                      <a16:creationId xmlns:a16="http://schemas.microsoft.com/office/drawing/2014/main" id="{59DACFEC-025F-D21D-21FD-D42C3F1D4EE3}"/>
                    </a:ext>
                  </a:extLst>
                </p:cNvPr>
                <p:cNvSpPr/>
                <p:nvPr/>
              </p:nvSpPr>
              <p:spPr>
                <a:xfrm>
                  <a:off x="5817463" y="3218725"/>
                  <a:ext cx="135125" cy="135125"/>
                </a:xfrm>
                <a:custGeom>
                  <a:avLst/>
                  <a:gdLst/>
                  <a:ahLst/>
                  <a:cxnLst/>
                  <a:rect l="l" t="t" r="r" b="b"/>
                  <a:pathLst>
                    <a:path w="5405" h="5405" extrusionOk="0">
                      <a:moveTo>
                        <a:pt x="4137" y="1"/>
                      </a:moveTo>
                      <a:cubicBezTo>
                        <a:pt x="3903" y="34"/>
                        <a:pt x="3703" y="101"/>
                        <a:pt x="3503" y="234"/>
                      </a:cubicBezTo>
                      <a:lnTo>
                        <a:pt x="3470" y="267"/>
                      </a:lnTo>
                      <a:cubicBezTo>
                        <a:pt x="3403" y="334"/>
                        <a:pt x="3336" y="368"/>
                        <a:pt x="3303" y="434"/>
                      </a:cubicBezTo>
                      <a:cubicBezTo>
                        <a:pt x="3236" y="501"/>
                        <a:pt x="3203" y="534"/>
                        <a:pt x="3170" y="601"/>
                      </a:cubicBezTo>
                      <a:cubicBezTo>
                        <a:pt x="2969" y="1101"/>
                        <a:pt x="2502" y="1402"/>
                        <a:pt x="1969" y="1402"/>
                      </a:cubicBezTo>
                      <a:lnTo>
                        <a:pt x="1669" y="1402"/>
                      </a:lnTo>
                      <a:cubicBezTo>
                        <a:pt x="1568" y="1402"/>
                        <a:pt x="1468" y="1435"/>
                        <a:pt x="1368" y="1468"/>
                      </a:cubicBezTo>
                      <a:cubicBezTo>
                        <a:pt x="1168" y="1468"/>
                        <a:pt x="1068" y="1635"/>
                        <a:pt x="1101" y="1802"/>
                      </a:cubicBezTo>
                      <a:cubicBezTo>
                        <a:pt x="1135" y="1935"/>
                        <a:pt x="1235" y="2035"/>
                        <a:pt x="1368" y="2035"/>
                      </a:cubicBezTo>
                      <a:lnTo>
                        <a:pt x="1435" y="2035"/>
                      </a:lnTo>
                      <a:cubicBezTo>
                        <a:pt x="1502" y="2002"/>
                        <a:pt x="1568" y="2002"/>
                        <a:pt x="1669" y="2002"/>
                      </a:cubicBezTo>
                      <a:cubicBezTo>
                        <a:pt x="1677" y="1993"/>
                        <a:pt x="1691" y="1989"/>
                        <a:pt x="1707" y="1989"/>
                      </a:cubicBezTo>
                      <a:cubicBezTo>
                        <a:pt x="1751" y="1989"/>
                        <a:pt x="1811" y="2020"/>
                        <a:pt x="1835" y="2069"/>
                      </a:cubicBezTo>
                      <a:cubicBezTo>
                        <a:pt x="1902" y="2135"/>
                        <a:pt x="1835" y="2269"/>
                        <a:pt x="1769" y="2402"/>
                      </a:cubicBezTo>
                      <a:cubicBezTo>
                        <a:pt x="1769" y="2469"/>
                        <a:pt x="1735" y="2502"/>
                        <a:pt x="1735" y="2569"/>
                      </a:cubicBezTo>
                      <a:cubicBezTo>
                        <a:pt x="1702" y="2703"/>
                        <a:pt x="1635" y="2836"/>
                        <a:pt x="1535" y="2936"/>
                      </a:cubicBezTo>
                      <a:cubicBezTo>
                        <a:pt x="1368" y="3203"/>
                        <a:pt x="1168" y="3470"/>
                        <a:pt x="1535" y="3903"/>
                      </a:cubicBezTo>
                      <a:cubicBezTo>
                        <a:pt x="1535" y="3970"/>
                        <a:pt x="1402" y="4037"/>
                        <a:pt x="1335" y="4104"/>
                      </a:cubicBezTo>
                      <a:lnTo>
                        <a:pt x="701" y="4504"/>
                      </a:lnTo>
                      <a:lnTo>
                        <a:pt x="534" y="4604"/>
                      </a:lnTo>
                      <a:cubicBezTo>
                        <a:pt x="268" y="4771"/>
                        <a:pt x="1" y="4937"/>
                        <a:pt x="34" y="5371"/>
                      </a:cubicBezTo>
                      <a:cubicBezTo>
                        <a:pt x="101" y="5371"/>
                        <a:pt x="167" y="5404"/>
                        <a:pt x="201" y="5404"/>
                      </a:cubicBezTo>
                      <a:cubicBezTo>
                        <a:pt x="368" y="5371"/>
                        <a:pt x="501" y="5338"/>
                        <a:pt x="634" y="5238"/>
                      </a:cubicBezTo>
                      <a:cubicBezTo>
                        <a:pt x="735" y="5138"/>
                        <a:pt x="868" y="5104"/>
                        <a:pt x="1001" y="5071"/>
                      </a:cubicBezTo>
                      <a:cubicBezTo>
                        <a:pt x="1502" y="5071"/>
                        <a:pt x="2035" y="5004"/>
                        <a:pt x="2269" y="4370"/>
                      </a:cubicBezTo>
                      <a:cubicBezTo>
                        <a:pt x="2302" y="4270"/>
                        <a:pt x="2369" y="4237"/>
                        <a:pt x="2469" y="4204"/>
                      </a:cubicBezTo>
                      <a:cubicBezTo>
                        <a:pt x="2569" y="4137"/>
                        <a:pt x="2669" y="4104"/>
                        <a:pt x="2703" y="3970"/>
                      </a:cubicBezTo>
                      <a:lnTo>
                        <a:pt x="3270" y="3003"/>
                      </a:lnTo>
                      <a:cubicBezTo>
                        <a:pt x="3837" y="2502"/>
                        <a:pt x="4304" y="2002"/>
                        <a:pt x="4004" y="1201"/>
                      </a:cubicBezTo>
                      <a:cubicBezTo>
                        <a:pt x="4004" y="1168"/>
                        <a:pt x="4004" y="1101"/>
                        <a:pt x="4004" y="1101"/>
                      </a:cubicBezTo>
                      <a:cubicBezTo>
                        <a:pt x="4037" y="1035"/>
                        <a:pt x="4104" y="1035"/>
                        <a:pt x="4204" y="1001"/>
                      </a:cubicBezTo>
                      <a:lnTo>
                        <a:pt x="4404" y="1001"/>
                      </a:lnTo>
                      <a:cubicBezTo>
                        <a:pt x="4437" y="1001"/>
                        <a:pt x="4504" y="968"/>
                        <a:pt x="4571" y="968"/>
                      </a:cubicBezTo>
                      <a:cubicBezTo>
                        <a:pt x="4637" y="968"/>
                        <a:pt x="4704" y="1001"/>
                        <a:pt x="4771" y="1035"/>
                      </a:cubicBezTo>
                      <a:cubicBezTo>
                        <a:pt x="5038" y="1035"/>
                        <a:pt x="5371" y="1001"/>
                        <a:pt x="5405" y="701"/>
                      </a:cubicBezTo>
                      <a:lnTo>
                        <a:pt x="5405" y="634"/>
                      </a:lnTo>
                      <a:cubicBezTo>
                        <a:pt x="5405" y="601"/>
                        <a:pt x="5371" y="601"/>
                        <a:pt x="5371" y="601"/>
                      </a:cubicBezTo>
                      <a:cubicBezTo>
                        <a:pt x="5304" y="401"/>
                        <a:pt x="5138" y="267"/>
                        <a:pt x="4904" y="134"/>
                      </a:cubicBezTo>
                      <a:cubicBezTo>
                        <a:pt x="4737" y="34"/>
                        <a:pt x="4537" y="1"/>
                        <a:pt x="4337"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2" name="Google Shape;599;p17">
                  <a:extLst>
                    <a:ext uri="{FF2B5EF4-FFF2-40B4-BE49-F238E27FC236}">
                      <a16:creationId xmlns:a16="http://schemas.microsoft.com/office/drawing/2014/main" id="{69DC681E-4223-9F1C-3737-C7976B98383A}"/>
                    </a:ext>
                  </a:extLst>
                </p:cNvPr>
                <p:cNvSpPr/>
                <p:nvPr/>
              </p:nvSpPr>
              <p:spPr>
                <a:xfrm>
                  <a:off x="5565613" y="2253875"/>
                  <a:ext cx="55900" cy="74250"/>
                </a:xfrm>
                <a:custGeom>
                  <a:avLst/>
                  <a:gdLst/>
                  <a:ahLst/>
                  <a:cxnLst/>
                  <a:rect l="l" t="t" r="r" b="b"/>
                  <a:pathLst>
                    <a:path w="2236" h="2970" extrusionOk="0">
                      <a:moveTo>
                        <a:pt x="1469" y="0"/>
                      </a:moveTo>
                      <a:cubicBezTo>
                        <a:pt x="868" y="267"/>
                        <a:pt x="401" y="767"/>
                        <a:pt x="168" y="1401"/>
                      </a:cubicBezTo>
                      <a:cubicBezTo>
                        <a:pt x="1" y="1868"/>
                        <a:pt x="34" y="2402"/>
                        <a:pt x="268" y="2836"/>
                      </a:cubicBezTo>
                      <a:cubicBezTo>
                        <a:pt x="301" y="2936"/>
                        <a:pt x="368" y="2969"/>
                        <a:pt x="468" y="2969"/>
                      </a:cubicBezTo>
                      <a:cubicBezTo>
                        <a:pt x="1602" y="2969"/>
                        <a:pt x="2236" y="2302"/>
                        <a:pt x="2236" y="1134"/>
                      </a:cubicBezTo>
                      <a:cubicBezTo>
                        <a:pt x="2236" y="767"/>
                        <a:pt x="2136" y="434"/>
                        <a:pt x="1869" y="167"/>
                      </a:cubicBezTo>
                      <a:cubicBezTo>
                        <a:pt x="1802" y="67"/>
                        <a:pt x="1702" y="0"/>
                        <a:pt x="1569"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3" name="Google Shape;600;p17">
                  <a:extLst>
                    <a:ext uri="{FF2B5EF4-FFF2-40B4-BE49-F238E27FC236}">
                      <a16:creationId xmlns:a16="http://schemas.microsoft.com/office/drawing/2014/main" id="{71559AA6-2951-44E5-3B8B-24414967DFF0}"/>
                    </a:ext>
                  </a:extLst>
                </p:cNvPr>
                <p:cNvSpPr/>
                <p:nvPr/>
              </p:nvSpPr>
              <p:spPr>
                <a:xfrm>
                  <a:off x="5484738" y="2630800"/>
                  <a:ext cx="83400" cy="69250"/>
                </a:xfrm>
                <a:custGeom>
                  <a:avLst/>
                  <a:gdLst/>
                  <a:ahLst/>
                  <a:cxnLst/>
                  <a:rect l="l" t="t" r="r" b="b"/>
                  <a:pathLst>
                    <a:path w="3336" h="2770" extrusionOk="0">
                      <a:moveTo>
                        <a:pt x="867" y="1"/>
                      </a:moveTo>
                      <a:cubicBezTo>
                        <a:pt x="767" y="1"/>
                        <a:pt x="634" y="67"/>
                        <a:pt x="534" y="168"/>
                      </a:cubicBezTo>
                      <a:cubicBezTo>
                        <a:pt x="534" y="201"/>
                        <a:pt x="501" y="201"/>
                        <a:pt x="501" y="234"/>
                      </a:cubicBezTo>
                      <a:lnTo>
                        <a:pt x="501" y="268"/>
                      </a:lnTo>
                      <a:cubicBezTo>
                        <a:pt x="501" y="301"/>
                        <a:pt x="467" y="301"/>
                        <a:pt x="467" y="334"/>
                      </a:cubicBezTo>
                      <a:lnTo>
                        <a:pt x="367" y="468"/>
                      </a:lnTo>
                      <a:cubicBezTo>
                        <a:pt x="234" y="601"/>
                        <a:pt x="334" y="735"/>
                        <a:pt x="400" y="835"/>
                      </a:cubicBezTo>
                      <a:cubicBezTo>
                        <a:pt x="467" y="901"/>
                        <a:pt x="501" y="1001"/>
                        <a:pt x="501" y="1102"/>
                      </a:cubicBezTo>
                      <a:lnTo>
                        <a:pt x="367" y="1102"/>
                      </a:lnTo>
                      <a:cubicBezTo>
                        <a:pt x="300" y="1102"/>
                        <a:pt x="234" y="1102"/>
                        <a:pt x="167" y="1202"/>
                      </a:cubicBezTo>
                      <a:cubicBezTo>
                        <a:pt x="0" y="1468"/>
                        <a:pt x="0" y="1835"/>
                        <a:pt x="167" y="2102"/>
                      </a:cubicBezTo>
                      <a:lnTo>
                        <a:pt x="200" y="2302"/>
                      </a:lnTo>
                      <a:cubicBezTo>
                        <a:pt x="334" y="2503"/>
                        <a:pt x="434" y="2736"/>
                        <a:pt x="634" y="2769"/>
                      </a:cubicBezTo>
                      <a:lnTo>
                        <a:pt x="701" y="2769"/>
                      </a:lnTo>
                      <a:cubicBezTo>
                        <a:pt x="834" y="2769"/>
                        <a:pt x="934" y="2703"/>
                        <a:pt x="1034" y="2636"/>
                      </a:cubicBezTo>
                      <a:cubicBezTo>
                        <a:pt x="1234" y="2503"/>
                        <a:pt x="1468" y="2469"/>
                        <a:pt x="1701" y="2469"/>
                      </a:cubicBezTo>
                      <a:lnTo>
                        <a:pt x="2335" y="2469"/>
                      </a:lnTo>
                      <a:cubicBezTo>
                        <a:pt x="2435" y="2469"/>
                        <a:pt x="2535" y="2469"/>
                        <a:pt x="2669" y="2436"/>
                      </a:cubicBezTo>
                      <a:lnTo>
                        <a:pt x="2702" y="2436"/>
                      </a:lnTo>
                      <a:cubicBezTo>
                        <a:pt x="2769" y="2436"/>
                        <a:pt x="2836" y="2469"/>
                        <a:pt x="2902" y="2469"/>
                      </a:cubicBezTo>
                      <a:cubicBezTo>
                        <a:pt x="2969" y="2503"/>
                        <a:pt x="3036" y="2503"/>
                        <a:pt x="3102" y="2503"/>
                      </a:cubicBezTo>
                      <a:cubicBezTo>
                        <a:pt x="3236" y="2503"/>
                        <a:pt x="3303" y="2436"/>
                        <a:pt x="3336" y="2236"/>
                      </a:cubicBezTo>
                      <a:lnTo>
                        <a:pt x="3336" y="2136"/>
                      </a:lnTo>
                      <a:lnTo>
                        <a:pt x="3336" y="2036"/>
                      </a:lnTo>
                      <a:cubicBezTo>
                        <a:pt x="3336" y="1969"/>
                        <a:pt x="3336" y="1902"/>
                        <a:pt x="3336" y="1835"/>
                      </a:cubicBezTo>
                      <a:cubicBezTo>
                        <a:pt x="3336" y="1769"/>
                        <a:pt x="3303" y="1735"/>
                        <a:pt x="3303" y="1669"/>
                      </a:cubicBezTo>
                      <a:cubicBezTo>
                        <a:pt x="3269" y="1635"/>
                        <a:pt x="3236" y="1602"/>
                        <a:pt x="3236" y="1569"/>
                      </a:cubicBezTo>
                      <a:cubicBezTo>
                        <a:pt x="3202" y="1535"/>
                        <a:pt x="3169" y="1535"/>
                        <a:pt x="3136" y="1502"/>
                      </a:cubicBezTo>
                      <a:cubicBezTo>
                        <a:pt x="3102" y="1468"/>
                        <a:pt x="3036" y="1435"/>
                        <a:pt x="3002" y="1435"/>
                      </a:cubicBezTo>
                      <a:cubicBezTo>
                        <a:pt x="2969" y="1402"/>
                        <a:pt x="2936" y="1402"/>
                        <a:pt x="2936" y="1402"/>
                      </a:cubicBezTo>
                      <a:cubicBezTo>
                        <a:pt x="2869" y="1402"/>
                        <a:pt x="2836" y="1335"/>
                        <a:pt x="2802" y="1335"/>
                      </a:cubicBezTo>
                      <a:cubicBezTo>
                        <a:pt x="2502" y="1268"/>
                        <a:pt x="2235" y="1102"/>
                        <a:pt x="2035" y="901"/>
                      </a:cubicBezTo>
                      <a:cubicBezTo>
                        <a:pt x="1968" y="801"/>
                        <a:pt x="1868" y="701"/>
                        <a:pt x="1735" y="668"/>
                      </a:cubicBezTo>
                      <a:lnTo>
                        <a:pt x="1668" y="668"/>
                      </a:lnTo>
                      <a:lnTo>
                        <a:pt x="1601" y="534"/>
                      </a:lnTo>
                      <a:lnTo>
                        <a:pt x="1401" y="401"/>
                      </a:lnTo>
                      <a:lnTo>
                        <a:pt x="1334" y="268"/>
                      </a:lnTo>
                      <a:cubicBezTo>
                        <a:pt x="1234" y="101"/>
                        <a:pt x="1068" y="34"/>
                        <a:pt x="867"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4" name="Google Shape;601;p17">
                  <a:extLst>
                    <a:ext uri="{FF2B5EF4-FFF2-40B4-BE49-F238E27FC236}">
                      <a16:creationId xmlns:a16="http://schemas.microsoft.com/office/drawing/2014/main" id="{804C1420-CF0F-A64F-1AC7-ECE6BAAFDAB9}"/>
                    </a:ext>
                  </a:extLst>
                </p:cNvPr>
                <p:cNvSpPr/>
                <p:nvPr/>
              </p:nvSpPr>
              <p:spPr>
                <a:xfrm>
                  <a:off x="5765763" y="2517400"/>
                  <a:ext cx="121775" cy="62550"/>
                </a:xfrm>
                <a:custGeom>
                  <a:avLst/>
                  <a:gdLst/>
                  <a:ahLst/>
                  <a:cxnLst/>
                  <a:rect l="l" t="t" r="r" b="b"/>
                  <a:pathLst>
                    <a:path w="4871" h="2502" extrusionOk="0">
                      <a:moveTo>
                        <a:pt x="2369" y="0"/>
                      </a:moveTo>
                      <a:cubicBezTo>
                        <a:pt x="1902" y="34"/>
                        <a:pt x="1468" y="100"/>
                        <a:pt x="1068" y="267"/>
                      </a:cubicBezTo>
                      <a:cubicBezTo>
                        <a:pt x="834" y="334"/>
                        <a:pt x="601" y="400"/>
                        <a:pt x="367" y="434"/>
                      </a:cubicBezTo>
                      <a:cubicBezTo>
                        <a:pt x="234" y="434"/>
                        <a:pt x="101" y="567"/>
                        <a:pt x="34" y="701"/>
                      </a:cubicBezTo>
                      <a:cubicBezTo>
                        <a:pt x="1" y="934"/>
                        <a:pt x="67" y="1134"/>
                        <a:pt x="234" y="1301"/>
                      </a:cubicBezTo>
                      <a:cubicBezTo>
                        <a:pt x="401" y="1501"/>
                        <a:pt x="668" y="1601"/>
                        <a:pt x="935" y="1601"/>
                      </a:cubicBezTo>
                      <a:lnTo>
                        <a:pt x="1068" y="1601"/>
                      </a:lnTo>
                      <a:cubicBezTo>
                        <a:pt x="1068" y="1668"/>
                        <a:pt x="1068" y="1735"/>
                        <a:pt x="1001" y="1801"/>
                      </a:cubicBezTo>
                      <a:cubicBezTo>
                        <a:pt x="968" y="1902"/>
                        <a:pt x="935" y="2002"/>
                        <a:pt x="968" y="2102"/>
                      </a:cubicBezTo>
                      <a:lnTo>
                        <a:pt x="1201" y="2302"/>
                      </a:lnTo>
                      <a:lnTo>
                        <a:pt x="1368" y="2435"/>
                      </a:lnTo>
                      <a:cubicBezTo>
                        <a:pt x="1468" y="2502"/>
                        <a:pt x="1602" y="2502"/>
                        <a:pt x="1735" y="2502"/>
                      </a:cubicBezTo>
                      <a:cubicBezTo>
                        <a:pt x="2102" y="2469"/>
                        <a:pt x="2436" y="2335"/>
                        <a:pt x="2736" y="2135"/>
                      </a:cubicBezTo>
                      <a:lnTo>
                        <a:pt x="2903" y="2002"/>
                      </a:lnTo>
                      <a:cubicBezTo>
                        <a:pt x="2936" y="2068"/>
                        <a:pt x="3003" y="2102"/>
                        <a:pt x="3069" y="2102"/>
                      </a:cubicBezTo>
                      <a:cubicBezTo>
                        <a:pt x="3236" y="2102"/>
                        <a:pt x="3403" y="2068"/>
                        <a:pt x="3536" y="2035"/>
                      </a:cubicBezTo>
                      <a:lnTo>
                        <a:pt x="3670" y="1968"/>
                      </a:lnTo>
                      <a:cubicBezTo>
                        <a:pt x="3770" y="1935"/>
                        <a:pt x="3870" y="1935"/>
                        <a:pt x="3970" y="1935"/>
                      </a:cubicBezTo>
                      <a:cubicBezTo>
                        <a:pt x="4170" y="1935"/>
                        <a:pt x="4370" y="1835"/>
                        <a:pt x="4504" y="1668"/>
                      </a:cubicBezTo>
                      <a:cubicBezTo>
                        <a:pt x="4504" y="1635"/>
                        <a:pt x="4504" y="1601"/>
                        <a:pt x="4504" y="1568"/>
                      </a:cubicBezTo>
                      <a:lnTo>
                        <a:pt x="4537" y="1535"/>
                      </a:lnTo>
                      <a:cubicBezTo>
                        <a:pt x="4704" y="1468"/>
                        <a:pt x="4837" y="1401"/>
                        <a:pt x="4871" y="1168"/>
                      </a:cubicBezTo>
                      <a:lnTo>
                        <a:pt x="4570" y="867"/>
                      </a:lnTo>
                      <a:lnTo>
                        <a:pt x="4404" y="601"/>
                      </a:lnTo>
                      <a:lnTo>
                        <a:pt x="3803" y="200"/>
                      </a:lnTo>
                      <a:cubicBezTo>
                        <a:pt x="3770" y="234"/>
                        <a:pt x="3703" y="234"/>
                        <a:pt x="3636" y="234"/>
                      </a:cubicBezTo>
                      <a:cubicBezTo>
                        <a:pt x="3503" y="234"/>
                        <a:pt x="3336" y="200"/>
                        <a:pt x="3203" y="134"/>
                      </a:cubicBezTo>
                      <a:cubicBezTo>
                        <a:pt x="3069" y="67"/>
                        <a:pt x="2936" y="34"/>
                        <a:pt x="2803" y="34"/>
                      </a:cubicBezTo>
                      <a:lnTo>
                        <a:pt x="2736" y="34"/>
                      </a:lnTo>
                      <a:cubicBezTo>
                        <a:pt x="2602" y="0"/>
                        <a:pt x="2502" y="0"/>
                        <a:pt x="2369"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5" name="Google Shape;602;p17">
                  <a:extLst>
                    <a:ext uri="{FF2B5EF4-FFF2-40B4-BE49-F238E27FC236}">
                      <a16:creationId xmlns:a16="http://schemas.microsoft.com/office/drawing/2014/main" id="{301CB60B-4A34-A943-FB6F-88E7FAD5753D}"/>
                    </a:ext>
                  </a:extLst>
                </p:cNvPr>
                <p:cNvSpPr/>
                <p:nvPr/>
              </p:nvSpPr>
              <p:spPr>
                <a:xfrm>
                  <a:off x="5718238" y="2680850"/>
                  <a:ext cx="77575" cy="51725"/>
                </a:xfrm>
                <a:custGeom>
                  <a:avLst/>
                  <a:gdLst/>
                  <a:ahLst/>
                  <a:cxnLst/>
                  <a:rect l="l" t="t" r="r" b="b"/>
                  <a:pathLst>
                    <a:path w="3103" h="2069" extrusionOk="0">
                      <a:moveTo>
                        <a:pt x="2335" y="0"/>
                      </a:moveTo>
                      <a:cubicBezTo>
                        <a:pt x="2268" y="0"/>
                        <a:pt x="2202" y="34"/>
                        <a:pt x="2168" y="67"/>
                      </a:cubicBezTo>
                      <a:cubicBezTo>
                        <a:pt x="1902" y="267"/>
                        <a:pt x="1568" y="367"/>
                        <a:pt x="1234" y="367"/>
                      </a:cubicBezTo>
                      <a:lnTo>
                        <a:pt x="1068" y="367"/>
                      </a:lnTo>
                      <a:cubicBezTo>
                        <a:pt x="767" y="367"/>
                        <a:pt x="467" y="501"/>
                        <a:pt x="234" y="667"/>
                      </a:cubicBezTo>
                      <a:cubicBezTo>
                        <a:pt x="100" y="767"/>
                        <a:pt x="34" y="867"/>
                        <a:pt x="0" y="1034"/>
                      </a:cubicBezTo>
                      <a:cubicBezTo>
                        <a:pt x="0" y="1034"/>
                        <a:pt x="0" y="1068"/>
                        <a:pt x="0" y="1068"/>
                      </a:cubicBezTo>
                      <a:lnTo>
                        <a:pt x="34" y="1101"/>
                      </a:lnTo>
                      <a:cubicBezTo>
                        <a:pt x="34" y="1134"/>
                        <a:pt x="67" y="1201"/>
                        <a:pt x="100" y="1234"/>
                      </a:cubicBezTo>
                      <a:cubicBezTo>
                        <a:pt x="134" y="1268"/>
                        <a:pt x="167" y="1268"/>
                        <a:pt x="200" y="1301"/>
                      </a:cubicBezTo>
                      <a:cubicBezTo>
                        <a:pt x="534" y="1568"/>
                        <a:pt x="901" y="1801"/>
                        <a:pt x="1301" y="2002"/>
                      </a:cubicBezTo>
                      <a:cubicBezTo>
                        <a:pt x="1435" y="2068"/>
                        <a:pt x="1535" y="2068"/>
                        <a:pt x="1668" y="2068"/>
                      </a:cubicBezTo>
                      <a:cubicBezTo>
                        <a:pt x="2202" y="2068"/>
                        <a:pt x="2936" y="1768"/>
                        <a:pt x="2969" y="1468"/>
                      </a:cubicBezTo>
                      <a:cubicBezTo>
                        <a:pt x="3102" y="1034"/>
                        <a:pt x="3002" y="567"/>
                        <a:pt x="2735" y="234"/>
                      </a:cubicBezTo>
                      <a:lnTo>
                        <a:pt x="2602" y="134"/>
                      </a:lnTo>
                      <a:cubicBezTo>
                        <a:pt x="2535" y="100"/>
                        <a:pt x="2469" y="34"/>
                        <a:pt x="2402" y="34"/>
                      </a:cubicBezTo>
                      <a:cubicBezTo>
                        <a:pt x="2369" y="0"/>
                        <a:pt x="2369" y="0"/>
                        <a:pt x="2335"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6" name="Google Shape;603;p17">
                  <a:extLst>
                    <a:ext uri="{FF2B5EF4-FFF2-40B4-BE49-F238E27FC236}">
                      <a16:creationId xmlns:a16="http://schemas.microsoft.com/office/drawing/2014/main" id="{E0701A49-2BC9-A7EA-5B6B-A58AA41B103D}"/>
                    </a:ext>
                  </a:extLst>
                </p:cNvPr>
                <p:cNvSpPr/>
                <p:nvPr/>
              </p:nvSpPr>
              <p:spPr>
                <a:xfrm>
                  <a:off x="5456388" y="2299725"/>
                  <a:ext cx="190150" cy="316100"/>
                </a:xfrm>
                <a:custGeom>
                  <a:avLst/>
                  <a:gdLst/>
                  <a:ahLst/>
                  <a:cxnLst/>
                  <a:rect l="l" t="t" r="r" b="b"/>
                  <a:pathLst>
                    <a:path w="7606" h="12644" extrusionOk="0">
                      <a:moveTo>
                        <a:pt x="3469" y="4504"/>
                      </a:moveTo>
                      <a:cubicBezTo>
                        <a:pt x="3469" y="4538"/>
                        <a:pt x="3436" y="4571"/>
                        <a:pt x="3436" y="4571"/>
                      </a:cubicBezTo>
                      <a:cubicBezTo>
                        <a:pt x="3436" y="4571"/>
                        <a:pt x="3436" y="4538"/>
                        <a:pt x="3436" y="4538"/>
                      </a:cubicBezTo>
                      <a:cubicBezTo>
                        <a:pt x="3436" y="4538"/>
                        <a:pt x="3469" y="4504"/>
                        <a:pt x="3469" y="4504"/>
                      </a:cubicBezTo>
                      <a:close/>
                      <a:moveTo>
                        <a:pt x="3369" y="4704"/>
                      </a:moveTo>
                      <a:cubicBezTo>
                        <a:pt x="3336" y="4804"/>
                        <a:pt x="3302" y="4871"/>
                        <a:pt x="3302" y="4971"/>
                      </a:cubicBezTo>
                      <a:cubicBezTo>
                        <a:pt x="3236" y="4971"/>
                        <a:pt x="3202" y="5005"/>
                        <a:pt x="3136" y="5071"/>
                      </a:cubicBezTo>
                      <a:cubicBezTo>
                        <a:pt x="3102" y="5105"/>
                        <a:pt x="3036" y="5138"/>
                        <a:pt x="2969" y="5171"/>
                      </a:cubicBezTo>
                      <a:lnTo>
                        <a:pt x="2902" y="5171"/>
                      </a:lnTo>
                      <a:cubicBezTo>
                        <a:pt x="2902" y="5005"/>
                        <a:pt x="3036" y="4938"/>
                        <a:pt x="3169" y="4871"/>
                      </a:cubicBezTo>
                      <a:cubicBezTo>
                        <a:pt x="3236" y="4838"/>
                        <a:pt x="3302" y="4771"/>
                        <a:pt x="3369" y="4704"/>
                      </a:cubicBezTo>
                      <a:close/>
                      <a:moveTo>
                        <a:pt x="3736" y="1"/>
                      </a:moveTo>
                      <a:cubicBezTo>
                        <a:pt x="3603" y="1"/>
                        <a:pt x="3436" y="34"/>
                        <a:pt x="3302" y="134"/>
                      </a:cubicBezTo>
                      <a:cubicBezTo>
                        <a:pt x="2802" y="435"/>
                        <a:pt x="2368" y="902"/>
                        <a:pt x="2102" y="1435"/>
                      </a:cubicBezTo>
                      <a:cubicBezTo>
                        <a:pt x="1968" y="1602"/>
                        <a:pt x="1901" y="1769"/>
                        <a:pt x="1868" y="1969"/>
                      </a:cubicBezTo>
                      <a:cubicBezTo>
                        <a:pt x="1835" y="2136"/>
                        <a:pt x="1768" y="2269"/>
                        <a:pt x="1701" y="2436"/>
                      </a:cubicBezTo>
                      <a:lnTo>
                        <a:pt x="1534" y="3437"/>
                      </a:lnTo>
                      <a:cubicBezTo>
                        <a:pt x="967" y="4104"/>
                        <a:pt x="967" y="4404"/>
                        <a:pt x="1534" y="5005"/>
                      </a:cubicBezTo>
                      <a:cubicBezTo>
                        <a:pt x="1801" y="5271"/>
                        <a:pt x="1868" y="5705"/>
                        <a:pt x="1701" y="6039"/>
                      </a:cubicBezTo>
                      <a:cubicBezTo>
                        <a:pt x="1635" y="6272"/>
                        <a:pt x="1601" y="6539"/>
                        <a:pt x="1668" y="6772"/>
                      </a:cubicBezTo>
                      <a:lnTo>
                        <a:pt x="1668" y="6873"/>
                      </a:lnTo>
                      <a:cubicBezTo>
                        <a:pt x="1701" y="6939"/>
                        <a:pt x="1701" y="7006"/>
                        <a:pt x="1701" y="7073"/>
                      </a:cubicBezTo>
                      <a:cubicBezTo>
                        <a:pt x="1735" y="7173"/>
                        <a:pt x="1768" y="7306"/>
                        <a:pt x="1868" y="7406"/>
                      </a:cubicBezTo>
                      <a:lnTo>
                        <a:pt x="2001" y="7573"/>
                      </a:lnTo>
                      <a:lnTo>
                        <a:pt x="2135" y="8207"/>
                      </a:lnTo>
                      <a:lnTo>
                        <a:pt x="2268" y="8874"/>
                      </a:lnTo>
                      <a:cubicBezTo>
                        <a:pt x="2068" y="9007"/>
                        <a:pt x="1935" y="9208"/>
                        <a:pt x="1901" y="9474"/>
                      </a:cubicBezTo>
                      <a:cubicBezTo>
                        <a:pt x="1868" y="9574"/>
                        <a:pt x="1835" y="9675"/>
                        <a:pt x="1768" y="9775"/>
                      </a:cubicBezTo>
                      <a:cubicBezTo>
                        <a:pt x="1768" y="9808"/>
                        <a:pt x="1735" y="9841"/>
                        <a:pt x="1735" y="9841"/>
                      </a:cubicBezTo>
                      <a:lnTo>
                        <a:pt x="1635" y="9841"/>
                      </a:lnTo>
                      <a:cubicBezTo>
                        <a:pt x="1468" y="9841"/>
                        <a:pt x="1301" y="9775"/>
                        <a:pt x="1168" y="9675"/>
                      </a:cubicBezTo>
                      <a:cubicBezTo>
                        <a:pt x="1034" y="9574"/>
                        <a:pt x="867" y="9508"/>
                        <a:pt x="667" y="9508"/>
                      </a:cubicBezTo>
                      <a:lnTo>
                        <a:pt x="534" y="9508"/>
                      </a:lnTo>
                      <a:cubicBezTo>
                        <a:pt x="267" y="9574"/>
                        <a:pt x="33" y="9841"/>
                        <a:pt x="0" y="10175"/>
                      </a:cubicBezTo>
                      <a:cubicBezTo>
                        <a:pt x="33" y="10442"/>
                        <a:pt x="67" y="10675"/>
                        <a:pt x="167" y="10942"/>
                      </a:cubicBezTo>
                      <a:cubicBezTo>
                        <a:pt x="367" y="11276"/>
                        <a:pt x="434" y="11676"/>
                        <a:pt x="367" y="12043"/>
                      </a:cubicBezTo>
                      <a:lnTo>
                        <a:pt x="434" y="12076"/>
                      </a:lnTo>
                      <a:lnTo>
                        <a:pt x="500" y="12110"/>
                      </a:lnTo>
                      <a:cubicBezTo>
                        <a:pt x="667" y="12243"/>
                        <a:pt x="901" y="12343"/>
                        <a:pt x="1134" y="12410"/>
                      </a:cubicBezTo>
                      <a:cubicBezTo>
                        <a:pt x="1234" y="12410"/>
                        <a:pt x="1268" y="12310"/>
                        <a:pt x="1268" y="12110"/>
                      </a:cubicBezTo>
                      <a:lnTo>
                        <a:pt x="1268" y="11943"/>
                      </a:lnTo>
                      <a:cubicBezTo>
                        <a:pt x="1401" y="12343"/>
                        <a:pt x="1801" y="12443"/>
                        <a:pt x="2168" y="12510"/>
                      </a:cubicBezTo>
                      <a:cubicBezTo>
                        <a:pt x="2302" y="12543"/>
                        <a:pt x="2435" y="12577"/>
                        <a:pt x="2535" y="12610"/>
                      </a:cubicBezTo>
                      <a:cubicBezTo>
                        <a:pt x="2569" y="12610"/>
                        <a:pt x="2602" y="12610"/>
                        <a:pt x="2635" y="12577"/>
                      </a:cubicBezTo>
                      <a:cubicBezTo>
                        <a:pt x="2669" y="12610"/>
                        <a:pt x="2702" y="12610"/>
                        <a:pt x="2735" y="12643"/>
                      </a:cubicBezTo>
                      <a:lnTo>
                        <a:pt x="2902" y="12643"/>
                      </a:lnTo>
                      <a:cubicBezTo>
                        <a:pt x="3069" y="12643"/>
                        <a:pt x="3236" y="12510"/>
                        <a:pt x="3269" y="12343"/>
                      </a:cubicBezTo>
                      <a:lnTo>
                        <a:pt x="3436" y="12110"/>
                      </a:lnTo>
                      <a:cubicBezTo>
                        <a:pt x="3503" y="12076"/>
                        <a:pt x="3569" y="12043"/>
                        <a:pt x="3636" y="12010"/>
                      </a:cubicBezTo>
                      <a:cubicBezTo>
                        <a:pt x="3736" y="11909"/>
                        <a:pt x="3836" y="11876"/>
                        <a:pt x="3970" y="11876"/>
                      </a:cubicBezTo>
                      <a:cubicBezTo>
                        <a:pt x="4070" y="11876"/>
                        <a:pt x="4136" y="11909"/>
                        <a:pt x="4203" y="11976"/>
                      </a:cubicBezTo>
                      <a:cubicBezTo>
                        <a:pt x="4270" y="12043"/>
                        <a:pt x="4336" y="12076"/>
                        <a:pt x="4403" y="12110"/>
                      </a:cubicBezTo>
                      <a:cubicBezTo>
                        <a:pt x="4537" y="12143"/>
                        <a:pt x="4670" y="12243"/>
                        <a:pt x="4703" y="12376"/>
                      </a:cubicBezTo>
                      <a:cubicBezTo>
                        <a:pt x="4703" y="12410"/>
                        <a:pt x="4703" y="12410"/>
                        <a:pt x="4737" y="12410"/>
                      </a:cubicBezTo>
                      <a:lnTo>
                        <a:pt x="4737" y="12477"/>
                      </a:lnTo>
                      <a:cubicBezTo>
                        <a:pt x="4770" y="12477"/>
                        <a:pt x="4803" y="12510"/>
                        <a:pt x="4837" y="12510"/>
                      </a:cubicBezTo>
                      <a:lnTo>
                        <a:pt x="5137" y="12510"/>
                      </a:lnTo>
                      <a:cubicBezTo>
                        <a:pt x="5170" y="12477"/>
                        <a:pt x="5237" y="12477"/>
                        <a:pt x="5304" y="12477"/>
                      </a:cubicBezTo>
                      <a:cubicBezTo>
                        <a:pt x="5404" y="12477"/>
                        <a:pt x="5537" y="12376"/>
                        <a:pt x="5537" y="12276"/>
                      </a:cubicBezTo>
                      <a:cubicBezTo>
                        <a:pt x="5571" y="12076"/>
                        <a:pt x="5437" y="12010"/>
                        <a:pt x="5304" y="11909"/>
                      </a:cubicBezTo>
                      <a:lnTo>
                        <a:pt x="5237" y="11876"/>
                      </a:lnTo>
                      <a:lnTo>
                        <a:pt x="4837" y="11609"/>
                      </a:lnTo>
                      <a:lnTo>
                        <a:pt x="3703" y="9675"/>
                      </a:lnTo>
                      <a:cubicBezTo>
                        <a:pt x="3736" y="9508"/>
                        <a:pt x="3669" y="9341"/>
                        <a:pt x="3569" y="9208"/>
                      </a:cubicBezTo>
                      <a:cubicBezTo>
                        <a:pt x="3536" y="9141"/>
                        <a:pt x="3503" y="9074"/>
                        <a:pt x="3469" y="9007"/>
                      </a:cubicBezTo>
                      <a:cubicBezTo>
                        <a:pt x="3469" y="9007"/>
                        <a:pt x="3469" y="8974"/>
                        <a:pt x="3436" y="8941"/>
                      </a:cubicBezTo>
                      <a:lnTo>
                        <a:pt x="3436" y="8741"/>
                      </a:lnTo>
                      <a:cubicBezTo>
                        <a:pt x="3636" y="8474"/>
                        <a:pt x="3736" y="8140"/>
                        <a:pt x="3736" y="7773"/>
                      </a:cubicBezTo>
                      <a:cubicBezTo>
                        <a:pt x="3736" y="7640"/>
                        <a:pt x="3736" y="7473"/>
                        <a:pt x="3769" y="7373"/>
                      </a:cubicBezTo>
                      <a:lnTo>
                        <a:pt x="3903" y="7373"/>
                      </a:lnTo>
                      <a:cubicBezTo>
                        <a:pt x="4103" y="7373"/>
                        <a:pt x="4270" y="7406"/>
                        <a:pt x="4437" y="7440"/>
                      </a:cubicBezTo>
                      <a:cubicBezTo>
                        <a:pt x="4837" y="7540"/>
                        <a:pt x="5270" y="7640"/>
                        <a:pt x="5671" y="7706"/>
                      </a:cubicBezTo>
                      <a:lnTo>
                        <a:pt x="6171" y="7773"/>
                      </a:lnTo>
                      <a:lnTo>
                        <a:pt x="6505" y="7973"/>
                      </a:lnTo>
                      <a:cubicBezTo>
                        <a:pt x="6605" y="8040"/>
                        <a:pt x="6705" y="8073"/>
                        <a:pt x="6838" y="8073"/>
                      </a:cubicBezTo>
                      <a:cubicBezTo>
                        <a:pt x="6862" y="8067"/>
                        <a:pt x="6887" y="8065"/>
                        <a:pt x="6912" y="8065"/>
                      </a:cubicBezTo>
                      <a:cubicBezTo>
                        <a:pt x="7029" y="8065"/>
                        <a:pt x="7156" y="8124"/>
                        <a:pt x="7239" y="8207"/>
                      </a:cubicBezTo>
                      <a:cubicBezTo>
                        <a:pt x="7305" y="8274"/>
                        <a:pt x="7372" y="8307"/>
                        <a:pt x="7439" y="8307"/>
                      </a:cubicBezTo>
                      <a:cubicBezTo>
                        <a:pt x="7472" y="8307"/>
                        <a:pt x="7505" y="8307"/>
                        <a:pt x="7539" y="8274"/>
                      </a:cubicBezTo>
                      <a:cubicBezTo>
                        <a:pt x="7605" y="8173"/>
                        <a:pt x="7539" y="8107"/>
                        <a:pt x="7505" y="8040"/>
                      </a:cubicBezTo>
                      <a:cubicBezTo>
                        <a:pt x="7472" y="7973"/>
                        <a:pt x="7472" y="7940"/>
                        <a:pt x="7439" y="7907"/>
                      </a:cubicBezTo>
                      <a:lnTo>
                        <a:pt x="6605" y="7340"/>
                      </a:lnTo>
                      <a:lnTo>
                        <a:pt x="6605" y="7206"/>
                      </a:lnTo>
                      <a:cubicBezTo>
                        <a:pt x="6638" y="7039"/>
                        <a:pt x="6571" y="6906"/>
                        <a:pt x="6505" y="6772"/>
                      </a:cubicBezTo>
                      <a:cubicBezTo>
                        <a:pt x="6505" y="6672"/>
                        <a:pt x="6505" y="6572"/>
                        <a:pt x="6438" y="6506"/>
                      </a:cubicBezTo>
                      <a:cubicBezTo>
                        <a:pt x="6356" y="6423"/>
                        <a:pt x="6251" y="6363"/>
                        <a:pt x="6142" y="6363"/>
                      </a:cubicBezTo>
                      <a:cubicBezTo>
                        <a:pt x="6118" y="6363"/>
                        <a:pt x="6095" y="6366"/>
                        <a:pt x="6071" y="6372"/>
                      </a:cubicBezTo>
                      <a:lnTo>
                        <a:pt x="6004" y="6372"/>
                      </a:lnTo>
                      <a:cubicBezTo>
                        <a:pt x="5838" y="6339"/>
                        <a:pt x="5671" y="6272"/>
                        <a:pt x="5504" y="6205"/>
                      </a:cubicBezTo>
                      <a:cubicBezTo>
                        <a:pt x="5404" y="6139"/>
                        <a:pt x="5304" y="6072"/>
                        <a:pt x="5204" y="6039"/>
                      </a:cubicBezTo>
                      <a:cubicBezTo>
                        <a:pt x="5037" y="6005"/>
                        <a:pt x="4904" y="5939"/>
                        <a:pt x="4937" y="5738"/>
                      </a:cubicBezTo>
                      <a:cubicBezTo>
                        <a:pt x="4970" y="5538"/>
                        <a:pt x="5104" y="5505"/>
                        <a:pt x="5270" y="5438"/>
                      </a:cubicBezTo>
                      <a:cubicBezTo>
                        <a:pt x="6772" y="4904"/>
                        <a:pt x="6805" y="4771"/>
                        <a:pt x="6838" y="3170"/>
                      </a:cubicBezTo>
                      <a:cubicBezTo>
                        <a:pt x="6905" y="2936"/>
                        <a:pt x="6838" y="2703"/>
                        <a:pt x="6705" y="2503"/>
                      </a:cubicBezTo>
                      <a:cubicBezTo>
                        <a:pt x="6655" y="2428"/>
                        <a:pt x="6586" y="2390"/>
                        <a:pt x="6498" y="2390"/>
                      </a:cubicBezTo>
                      <a:cubicBezTo>
                        <a:pt x="6469" y="2390"/>
                        <a:pt x="6438" y="2394"/>
                        <a:pt x="6405" y="2403"/>
                      </a:cubicBezTo>
                      <a:cubicBezTo>
                        <a:pt x="6305" y="2403"/>
                        <a:pt x="6171" y="2403"/>
                        <a:pt x="6038" y="2469"/>
                      </a:cubicBezTo>
                      <a:cubicBezTo>
                        <a:pt x="5237" y="2569"/>
                        <a:pt x="4537" y="3036"/>
                        <a:pt x="4070" y="3704"/>
                      </a:cubicBezTo>
                      <a:cubicBezTo>
                        <a:pt x="4003" y="3770"/>
                        <a:pt x="3970" y="3870"/>
                        <a:pt x="4003" y="3970"/>
                      </a:cubicBezTo>
                      <a:cubicBezTo>
                        <a:pt x="4003" y="4004"/>
                        <a:pt x="4003" y="4037"/>
                        <a:pt x="4036" y="4037"/>
                      </a:cubicBezTo>
                      <a:cubicBezTo>
                        <a:pt x="3970" y="4037"/>
                        <a:pt x="3936" y="4071"/>
                        <a:pt x="3903" y="4071"/>
                      </a:cubicBezTo>
                      <a:cubicBezTo>
                        <a:pt x="3836" y="4137"/>
                        <a:pt x="3769" y="4171"/>
                        <a:pt x="3736" y="4204"/>
                      </a:cubicBezTo>
                      <a:lnTo>
                        <a:pt x="3703" y="4204"/>
                      </a:lnTo>
                      <a:lnTo>
                        <a:pt x="3769" y="4104"/>
                      </a:lnTo>
                      <a:lnTo>
                        <a:pt x="3836" y="4004"/>
                      </a:lnTo>
                      <a:cubicBezTo>
                        <a:pt x="3903" y="3904"/>
                        <a:pt x="3936" y="3804"/>
                        <a:pt x="3936" y="3670"/>
                      </a:cubicBezTo>
                      <a:cubicBezTo>
                        <a:pt x="4303" y="3103"/>
                        <a:pt x="4270" y="2369"/>
                        <a:pt x="3869" y="1802"/>
                      </a:cubicBezTo>
                      <a:cubicBezTo>
                        <a:pt x="3503" y="1335"/>
                        <a:pt x="3636" y="1102"/>
                        <a:pt x="3936" y="768"/>
                      </a:cubicBezTo>
                      <a:cubicBezTo>
                        <a:pt x="4070" y="601"/>
                        <a:pt x="4270" y="334"/>
                        <a:pt x="4036" y="134"/>
                      </a:cubicBezTo>
                      <a:cubicBezTo>
                        <a:pt x="3970" y="34"/>
                        <a:pt x="3869" y="1"/>
                        <a:pt x="3736"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7" name="Google Shape;604;p17">
                  <a:extLst>
                    <a:ext uri="{FF2B5EF4-FFF2-40B4-BE49-F238E27FC236}">
                      <a16:creationId xmlns:a16="http://schemas.microsoft.com/office/drawing/2014/main" id="{27F5806B-6B73-8FB5-3DA8-93EA757E0993}"/>
                    </a:ext>
                  </a:extLst>
                </p:cNvPr>
                <p:cNvSpPr/>
                <p:nvPr/>
              </p:nvSpPr>
              <p:spPr>
                <a:xfrm>
                  <a:off x="6281963" y="2672500"/>
                  <a:ext cx="154300" cy="43400"/>
                </a:xfrm>
                <a:custGeom>
                  <a:avLst/>
                  <a:gdLst/>
                  <a:ahLst/>
                  <a:cxnLst/>
                  <a:rect l="l" t="t" r="r" b="b"/>
                  <a:pathLst>
                    <a:path w="6172" h="1736" extrusionOk="0">
                      <a:moveTo>
                        <a:pt x="267" y="1"/>
                      </a:moveTo>
                      <a:cubicBezTo>
                        <a:pt x="67" y="201"/>
                        <a:pt x="1" y="368"/>
                        <a:pt x="67" y="501"/>
                      </a:cubicBezTo>
                      <a:cubicBezTo>
                        <a:pt x="101" y="601"/>
                        <a:pt x="267" y="701"/>
                        <a:pt x="568" y="768"/>
                      </a:cubicBezTo>
                      <a:cubicBezTo>
                        <a:pt x="701" y="801"/>
                        <a:pt x="868" y="835"/>
                        <a:pt x="1035" y="835"/>
                      </a:cubicBezTo>
                      <a:cubicBezTo>
                        <a:pt x="1078" y="830"/>
                        <a:pt x="1120" y="828"/>
                        <a:pt x="1162" y="828"/>
                      </a:cubicBezTo>
                      <a:cubicBezTo>
                        <a:pt x="1445" y="828"/>
                        <a:pt x="1703" y="923"/>
                        <a:pt x="1935" y="1068"/>
                      </a:cubicBezTo>
                      <a:cubicBezTo>
                        <a:pt x="2436" y="1368"/>
                        <a:pt x="2936" y="1535"/>
                        <a:pt x="3503" y="1635"/>
                      </a:cubicBezTo>
                      <a:lnTo>
                        <a:pt x="3737" y="1668"/>
                      </a:lnTo>
                      <a:cubicBezTo>
                        <a:pt x="3870" y="1702"/>
                        <a:pt x="4003" y="1735"/>
                        <a:pt x="4137" y="1735"/>
                      </a:cubicBezTo>
                      <a:cubicBezTo>
                        <a:pt x="4437" y="1735"/>
                        <a:pt x="4704" y="1635"/>
                        <a:pt x="4904" y="1435"/>
                      </a:cubicBezTo>
                      <a:lnTo>
                        <a:pt x="5605" y="1335"/>
                      </a:lnTo>
                      <a:lnTo>
                        <a:pt x="5705" y="1335"/>
                      </a:lnTo>
                      <a:cubicBezTo>
                        <a:pt x="5805" y="1335"/>
                        <a:pt x="5938" y="1302"/>
                        <a:pt x="6038" y="1268"/>
                      </a:cubicBezTo>
                      <a:cubicBezTo>
                        <a:pt x="6138" y="1168"/>
                        <a:pt x="6172" y="1101"/>
                        <a:pt x="6172" y="1035"/>
                      </a:cubicBezTo>
                      <a:cubicBezTo>
                        <a:pt x="6172" y="1018"/>
                        <a:pt x="6172" y="1018"/>
                        <a:pt x="6168" y="1018"/>
                      </a:cubicBezTo>
                      <a:cubicBezTo>
                        <a:pt x="6163" y="1018"/>
                        <a:pt x="6155" y="1018"/>
                        <a:pt x="6138" y="1001"/>
                      </a:cubicBezTo>
                      <a:cubicBezTo>
                        <a:pt x="6105" y="968"/>
                        <a:pt x="6072" y="935"/>
                        <a:pt x="6005" y="935"/>
                      </a:cubicBezTo>
                      <a:cubicBezTo>
                        <a:pt x="5938" y="901"/>
                        <a:pt x="5871" y="868"/>
                        <a:pt x="5838" y="801"/>
                      </a:cubicBezTo>
                      <a:cubicBezTo>
                        <a:pt x="5771" y="701"/>
                        <a:pt x="5638" y="668"/>
                        <a:pt x="5505" y="668"/>
                      </a:cubicBezTo>
                      <a:lnTo>
                        <a:pt x="5171" y="668"/>
                      </a:lnTo>
                      <a:lnTo>
                        <a:pt x="4971" y="534"/>
                      </a:lnTo>
                      <a:lnTo>
                        <a:pt x="4737" y="401"/>
                      </a:lnTo>
                      <a:cubicBezTo>
                        <a:pt x="4604" y="401"/>
                        <a:pt x="4504" y="434"/>
                        <a:pt x="4370" y="434"/>
                      </a:cubicBezTo>
                      <a:cubicBezTo>
                        <a:pt x="4104" y="434"/>
                        <a:pt x="3837" y="368"/>
                        <a:pt x="3570" y="301"/>
                      </a:cubicBezTo>
                      <a:cubicBezTo>
                        <a:pt x="3303" y="234"/>
                        <a:pt x="3036" y="201"/>
                        <a:pt x="2769" y="201"/>
                      </a:cubicBezTo>
                      <a:cubicBezTo>
                        <a:pt x="2636" y="201"/>
                        <a:pt x="2502" y="234"/>
                        <a:pt x="2369" y="267"/>
                      </a:cubicBezTo>
                      <a:cubicBezTo>
                        <a:pt x="2102" y="201"/>
                        <a:pt x="1802" y="167"/>
                        <a:pt x="1535" y="167"/>
                      </a:cubicBezTo>
                      <a:cubicBezTo>
                        <a:pt x="1235" y="167"/>
                        <a:pt x="935" y="134"/>
                        <a:pt x="634" y="67"/>
                      </a:cubicBezTo>
                      <a:lnTo>
                        <a:pt x="468" y="34"/>
                      </a:lnTo>
                      <a:cubicBezTo>
                        <a:pt x="401" y="34"/>
                        <a:pt x="334" y="1"/>
                        <a:pt x="267"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8" name="Google Shape;605;p17">
                  <a:extLst>
                    <a:ext uri="{FF2B5EF4-FFF2-40B4-BE49-F238E27FC236}">
                      <a16:creationId xmlns:a16="http://schemas.microsoft.com/office/drawing/2014/main" id="{8FC48D85-0E29-9816-E79D-36187BC2016C}"/>
                    </a:ext>
                  </a:extLst>
                </p:cNvPr>
                <p:cNvSpPr/>
                <p:nvPr/>
              </p:nvSpPr>
              <p:spPr>
                <a:xfrm>
                  <a:off x="5182013" y="2673325"/>
                  <a:ext cx="207675" cy="99275"/>
                </a:xfrm>
                <a:custGeom>
                  <a:avLst/>
                  <a:gdLst/>
                  <a:ahLst/>
                  <a:cxnLst/>
                  <a:rect l="l" t="t" r="r" b="b"/>
                  <a:pathLst>
                    <a:path w="8307" h="3971" extrusionOk="0">
                      <a:moveTo>
                        <a:pt x="1368" y="1"/>
                      </a:moveTo>
                      <a:cubicBezTo>
                        <a:pt x="1201" y="1"/>
                        <a:pt x="1068" y="1"/>
                        <a:pt x="901" y="34"/>
                      </a:cubicBezTo>
                      <a:cubicBezTo>
                        <a:pt x="668" y="34"/>
                        <a:pt x="434" y="168"/>
                        <a:pt x="334" y="368"/>
                      </a:cubicBezTo>
                      <a:cubicBezTo>
                        <a:pt x="301" y="568"/>
                        <a:pt x="267" y="768"/>
                        <a:pt x="167" y="935"/>
                      </a:cubicBezTo>
                      <a:cubicBezTo>
                        <a:pt x="34" y="1168"/>
                        <a:pt x="1" y="1469"/>
                        <a:pt x="67" y="1736"/>
                      </a:cubicBezTo>
                      <a:cubicBezTo>
                        <a:pt x="67" y="1969"/>
                        <a:pt x="267" y="2136"/>
                        <a:pt x="468" y="2169"/>
                      </a:cubicBezTo>
                      <a:cubicBezTo>
                        <a:pt x="468" y="2203"/>
                        <a:pt x="534" y="2236"/>
                        <a:pt x="534" y="2236"/>
                      </a:cubicBezTo>
                      <a:lnTo>
                        <a:pt x="568" y="2236"/>
                      </a:lnTo>
                      <a:cubicBezTo>
                        <a:pt x="568" y="2236"/>
                        <a:pt x="601" y="2236"/>
                        <a:pt x="601" y="2203"/>
                      </a:cubicBezTo>
                      <a:lnTo>
                        <a:pt x="668" y="2203"/>
                      </a:lnTo>
                      <a:cubicBezTo>
                        <a:pt x="1001" y="2169"/>
                        <a:pt x="1368" y="2069"/>
                        <a:pt x="1668" y="1902"/>
                      </a:cubicBezTo>
                      <a:cubicBezTo>
                        <a:pt x="1935" y="1769"/>
                        <a:pt x="2235" y="1702"/>
                        <a:pt x="2536" y="1635"/>
                      </a:cubicBezTo>
                      <a:lnTo>
                        <a:pt x="2836" y="1902"/>
                      </a:lnTo>
                      <a:cubicBezTo>
                        <a:pt x="2869" y="1936"/>
                        <a:pt x="2936" y="1969"/>
                        <a:pt x="2969" y="1969"/>
                      </a:cubicBezTo>
                      <a:cubicBezTo>
                        <a:pt x="3036" y="1969"/>
                        <a:pt x="3103" y="1936"/>
                        <a:pt x="3136" y="1902"/>
                      </a:cubicBezTo>
                      <a:cubicBezTo>
                        <a:pt x="3270" y="1736"/>
                        <a:pt x="3503" y="1669"/>
                        <a:pt x="3703" y="1669"/>
                      </a:cubicBezTo>
                      <a:cubicBezTo>
                        <a:pt x="3770" y="1669"/>
                        <a:pt x="3837" y="1669"/>
                        <a:pt x="3870" y="1702"/>
                      </a:cubicBezTo>
                      <a:cubicBezTo>
                        <a:pt x="4237" y="1769"/>
                        <a:pt x="4604" y="1802"/>
                        <a:pt x="5004" y="1836"/>
                      </a:cubicBezTo>
                      <a:cubicBezTo>
                        <a:pt x="5371" y="1836"/>
                        <a:pt x="5738" y="1769"/>
                        <a:pt x="6072" y="1635"/>
                      </a:cubicBezTo>
                      <a:lnTo>
                        <a:pt x="6172" y="1635"/>
                      </a:lnTo>
                      <a:cubicBezTo>
                        <a:pt x="6005" y="2136"/>
                        <a:pt x="6105" y="2670"/>
                        <a:pt x="6438" y="3103"/>
                      </a:cubicBezTo>
                      <a:lnTo>
                        <a:pt x="6472" y="3170"/>
                      </a:lnTo>
                      <a:cubicBezTo>
                        <a:pt x="6572" y="3270"/>
                        <a:pt x="6639" y="3437"/>
                        <a:pt x="6639" y="3570"/>
                      </a:cubicBezTo>
                      <a:lnTo>
                        <a:pt x="6872" y="3904"/>
                      </a:lnTo>
                      <a:cubicBezTo>
                        <a:pt x="6939" y="3937"/>
                        <a:pt x="7039" y="3970"/>
                        <a:pt x="7106" y="3970"/>
                      </a:cubicBezTo>
                      <a:cubicBezTo>
                        <a:pt x="7206" y="3970"/>
                        <a:pt x="7272" y="3904"/>
                        <a:pt x="7306" y="3837"/>
                      </a:cubicBezTo>
                      <a:cubicBezTo>
                        <a:pt x="7506" y="3637"/>
                        <a:pt x="7506" y="3303"/>
                        <a:pt x="7339" y="3070"/>
                      </a:cubicBezTo>
                      <a:cubicBezTo>
                        <a:pt x="7039" y="2603"/>
                        <a:pt x="6972" y="2336"/>
                        <a:pt x="7039" y="2136"/>
                      </a:cubicBezTo>
                      <a:cubicBezTo>
                        <a:pt x="7106" y="1936"/>
                        <a:pt x="7372" y="1769"/>
                        <a:pt x="7806" y="1602"/>
                      </a:cubicBezTo>
                      <a:cubicBezTo>
                        <a:pt x="7873" y="1569"/>
                        <a:pt x="7906" y="1535"/>
                        <a:pt x="7973" y="1502"/>
                      </a:cubicBezTo>
                      <a:lnTo>
                        <a:pt x="8106" y="1402"/>
                      </a:lnTo>
                      <a:cubicBezTo>
                        <a:pt x="8240" y="1335"/>
                        <a:pt x="8306" y="1269"/>
                        <a:pt x="8306" y="1168"/>
                      </a:cubicBezTo>
                      <a:cubicBezTo>
                        <a:pt x="8306" y="1068"/>
                        <a:pt x="8206" y="1002"/>
                        <a:pt x="8106" y="968"/>
                      </a:cubicBezTo>
                      <a:lnTo>
                        <a:pt x="7973" y="935"/>
                      </a:lnTo>
                      <a:cubicBezTo>
                        <a:pt x="7539" y="768"/>
                        <a:pt x="7106" y="668"/>
                        <a:pt x="6639" y="635"/>
                      </a:cubicBezTo>
                      <a:cubicBezTo>
                        <a:pt x="6272" y="635"/>
                        <a:pt x="5905" y="735"/>
                        <a:pt x="5605" y="935"/>
                      </a:cubicBezTo>
                      <a:lnTo>
                        <a:pt x="4904" y="768"/>
                      </a:lnTo>
                      <a:cubicBezTo>
                        <a:pt x="4704" y="735"/>
                        <a:pt x="4537" y="701"/>
                        <a:pt x="4370" y="601"/>
                      </a:cubicBezTo>
                      <a:cubicBezTo>
                        <a:pt x="4204" y="501"/>
                        <a:pt x="4003" y="435"/>
                        <a:pt x="3803" y="401"/>
                      </a:cubicBezTo>
                      <a:cubicBezTo>
                        <a:pt x="3737" y="401"/>
                        <a:pt x="3636" y="435"/>
                        <a:pt x="3570" y="468"/>
                      </a:cubicBezTo>
                      <a:cubicBezTo>
                        <a:pt x="3570" y="435"/>
                        <a:pt x="3570" y="401"/>
                        <a:pt x="3570" y="368"/>
                      </a:cubicBezTo>
                      <a:cubicBezTo>
                        <a:pt x="2836" y="134"/>
                        <a:pt x="2102" y="34"/>
                        <a:pt x="1368"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39" name="Google Shape;606;p17">
                  <a:extLst>
                    <a:ext uri="{FF2B5EF4-FFF2-40B4-BE49-F238E27FC236}">
                      <a16:creationId xmlns:a16="http://schemas.microsoft.com/office/drawing/2014/main" id="{2AD4E1CA-5F9D-108C-15BB-7C4F03FDD10E}"/>
                    </a:ext>
                  </a:extLst>
                </p:cNvPr>
                <p:cNvSpPr/>
                <p:nvPr/>
              </p:nvSpPr>
              <p:spPr>
                <a:xfrm>
                  <a:off x="5343788" y="2813425"/>
                  <a:ext cx="141800" cy="92600"/>
                </a:xfrm>
                <a:custGeom>
                  <a:avLst/>
                  <a:gdLst/>
                  <a:ahLst/>
                  <a:cxnLst/>
                  <a:rect l="l" t="t" r="r" b="b"/>
                  <a:pathLst>
                    <a:path w="5672" h="3704" extrusionOk="0">
                      <a:moveTo>
                        <a:pt x="3236" y="1"/>
                      </a:moveTo>
                      <a:cubicBezTo>
                        <a:pt x="3170" y="1"/>
                        <a:pt x="3103" y="1"/>
                        <a:pt x="3036" y="34"/>
                      </a:cubicBezTo>
                      <a:cubicBezTo>
                        <a:pt x="2769" y="68"/>
                        <a:pt x="2469" y="134"/>
                        <a:pt x="2202" y="201"/>
                      </a:cubicBezTo>
                      <a:cubicBezTo>
                        <a:pt x="1735" y="368"/>
                        <a:pt x="1235" y="435"/>
                        <a:pt x="701" y="468"/>
                      </a:cubicBezTo>
                      <a:lnTo>
                        <a:pt x="568" y="501"/>
                      </a:lnTo>
                      <a:cubicBezTo>
                        <a:pt x="401" y="535"/>
                        <a:pt x="234" y="668"/>
                        <a:pt x="234" y="868"/>
                      </a:cubicBezTo>
                      <a:cubicBezTo>
                        <a:pt x="1" y="1335"/>
                        <a:pt x="34" y="1635"/>
                        <a:pt x="368" y="1902"/>
                      </a:cubicBezTo>
                      <a:cubicBezTo>
                        <a:pt x="1002" y="2836"/>
                        <a:pt x="2036" y="3303"/>
                        <a:pt x="2970" y="3637"/>
                      </a:cubicBezTo>
                      <a:cubicBezTo>
                        <a:pt x="3036" y="3670"/>
                        <a:pt x="3103" y="3704"/>
                        <a:pt x="3170" y="3704"/>
                      </a:cubicBezTo>
                      <a:cubicBezTo>
                        <a:pt x="3503" y="3637"/>
                        <a:pt x="3837" y="3503"/>
                        <a:pt x="4070" y="3270"/>
                      </a:cubicBezTo>
                      <a:cubicBezTo>
                        <a:pt x="4237" y="3170"/>
                        <a:pt x="4404" y="3070"/>
                        <a:pt x="4571" y="2970"/>
                      </a:cubicBezTo>
                      <a:cubicBezTo>
                        <a:pt x="5004" y="2970"/>
                        <a:pt x="5338" y="2936"/>
                        <a:pt x="5571" y="2569"/>
                      </a:cubicBezTo>
                      <a:cubicBezTo>
                        <a:pt x="5672" y="2236"/>
                        <a:pt x="5672" y="1902"/>
                        <a:pt x="5538" y="1569"/>
                      </a:cubicBezTo>
                      <a:cubicBezTo>
                        <a:pt x="5305" y="1402"/>
                        <a:pt x="5071" y="1235"/>
                        <a:pt x="4871" y="1035"/>
                      </a:cubicBezTo>
                      <a:cubicBezTo>
                        <a:pt x="4604" y="701"/>
                        <a:pt x="4271" y="468"/>
                        <a:pt x="3870" y="301"/>
                      </a:cubicBezTo>
                      <a:cubicBezTo>
                        <a:pt x="3870" y="268"/>
                        <a:pt x="3837" y="268"/>
                        <a:pt x="3804" y="268"/>
                      </a:cubicBezTo>
                      <a:lnTo>
                        <a:pt x="3770" y="268"/>
                      </a:lnTo>
                      <a:cubicBezTo>
                        <a:pt x="3637" y="101"/>
                        <a:pt x="3437" y="1"/>
                        <a:pt x="3236"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40" name="Google Shape;607;p17">
                  <a:extLst>
                    <a:ext uri="{FF2B5EF4-FFF2-40B4-BE49-F238E27FC236}">
                      <a16:creationId xmlns:a16="http://schemas.microsoft.com/office/drawing/2014/main" id="{968CC7F4-8E8A-E6C9-E07A-B72FF1859C93}"/>
                    </a:ext>
                  </a:extLst>
                </p:cNvPr>
                <p:cNvSpPr/>
                <p:nvPr/>
              </p:nvSpPr>
              <p:spPr>
                <a:xfrm>
                  <a:off x="6003438" y="3037775"/>
                  <a:ext cx="68400" cy="80075"/>
                </a:xfrm>
                <a:custGeom>
                  <a:avLst/>
                  <a:gdLst/>
                  <a:ahLst/>
                  <a:cxnLst/>
                  <a:rect l="l" t="t" r="r" b="b"/>
                  <a:pathLst>
                    <a:path w="2736" h="3203" extrusionOk="0">
                      <a:moveTo>
                        <a:pt x="2202" y="0"/>
                      </a:moveTo>
                      <a:cubicBezTo>
                        <a:pt x="2035" y="0"/>
                        <a:pt x="1902" y="133"/>
                        <a:pt x="1768" y="367"/>
                      </a:cubicBezTo>
                      <a:cubicBezTo>
                        <a:pt x="1768" y="434"/>
                        <a:pt x="1735" y="500"/>
                        <a:pt x="1768" y="567"/>
                      </a:cubicBezTo>
                      <a:cubicBezTo>
                        <a:pt x="1768" y="734"/>
                        <a:pt x="1768" y="867"/>
                        <a:pt x="1535" y="901"/>
                      </a:cubicBezTo>
                      <a:lnTo>
                        <a:pt x="1468" y="901"/>
                      </a:lnTo>
                      <a:lnTo>
                        <a:pt x="1501" y="934"/>
                      </a:lnTo>
                      <a:cubicBezTo>
                        <a:pt x="1535" y="967"/>
                        <a:pt x="1501" y="1001"/>
                        <a:pt x="1501" y="1034"/>
                      </a:cubicBezTo>
                      <a:cubicBezTo>
                        <a:pt x="1468" y="1134"/>
                        <a:pt x="1435" y="1234"/>
                        <a:pt x="1401" y="1301"/>
                      </a:cubicBezTo>
                      <a:cubicBezTo>
                        <a:pt x="1368" y="1468"/>
                        <a:pt x="1301" y="1635"/>
                        <a:pt x="1201" y="1768"/>
                      </a:cubicBezTo>
                      <a:cubicBezTo>
                        <a:pt x="1101" y="1835"/>
                        <a:pt x="1001" y="1868"/>
                        <a:pt x="901" y="1935"/>
                      </a:cubicBezTo>
                      <a:lnTo>
                        <a:pt x="868" y="1835"/>
                      </a:lnTo>
                      <a:cubicBezTo>
                        <a:pt x="801" y="1668"/>
                        <a:pt x="734" y="1534"/>
                        <a:pt x="634" y="1434"/>
                      </a:cubicBezTo>
                      <a:lnTo>
                        <a:pt x="601" y="1434"/>
                      </a:lnTo>
                      <a:cubicBezTo>
                        <a:pt x="534" y="1368"/>
                        <a:pt x="501" y="1368"/>
                        <a:pt x="434" y="1334"/>
                      </a:cubicBezTo>
                      <a:lnTo>
                        <a:pt x="267" y="1334"/>
                      </a:lnTo>
                      <a:lnTo>
                        <a:pt x="267" y="1368"/>
                      </a:lnTo>
                      <a:lnTo>
                        <a:pt x="267" y="1434"/>
                      </a:lnTo>
                      <a:cubicBezTo>
                        <a:pt x="134" y="1501"/>
                        <a:pt x="34" y="1601"/>
                        <a:pt x="34" y="1768"/>
                      </a:cubicBezTo>
                      <a:cubicBezTo>
                        <a:pt x="34" y="1801"/>
                        <a:pt x="0" y="1835"/>
                        <a:pt x="0" y="1868"/>
                      </a:cubicBezTo>
                      <a:lnTo>
                        <a:pt x="267" y="2302"/>
                      </a:lnTo>
                      <a:lnTo>
                        <a:pt x="267" y="2435"/>
                      </a:lnTo>
                      <a:cubicBezTo>
                        <a:pt x="267" y="2602"/>
                        <a:pt x="301" y="2802"/>
                        <a:pt x="434" y="2935"/>
                      </a:cubicBezTo>
                      <a:lnTo>
                        <a:pt x="467" y="2935"/>
                      </a:lnTo>
                      <a:lnTo>
                        <a:pt x="534" y="3002"/>
                      </a:lnTo>
                      <a:cubicBezTo>
                        <a:pt x="501" y="3036"/>
                        <a:pt x="534" y="3102"/>
                        <a:pt x="567" y="3136"/>
                      </a:cubicBezTo>
                      <a:lnTo>
                        <a:pt x="701" y="3169"/>
                      </a:lnTo>
                      <a:lnTo>
                        <a:pt x="834" y="3136"/>
                      </a:lnTo>
                      <a:lnTo>
                        <a:pt x="1068" y="3136"/>
                      </a:lnTo>
                      <a:cubicBezTo>
                        <a:pt x="1068" y="3136"/>
                        <a:pt x="1101" y="3169"/>
                        <a:pt x="1134" y="3202"/>
                      </a:cubicBezTo>
                      <a:lnTo>
                        <a:pt x="1235" y="3202"/>
                      </a:lnTo>
                      <a:cubicBezTo>
                        <a:pt x="1268" y="3202"/>
                        <a:pt x="1301" y="3169"/>
                        <a:pt x="1335" y="3169"/>
                      </a:cubicBezTo>
                      <a:lnTo>
                        <a:pt x="1368" y="3169"/>
                      </a:lnTo>
                      <a:cubicBezTo>
                        <a:pt x="1401" y="3136"/>
                        <a:pt x="1401" y="3102"/>
                        <a:pt x="1435" y="3069"/>
                      </a:cubicBezTo>
                      <a:lnTo>
                        <a:pt x="1435" y="3036"/>
                      </a:lnTo>
                      <a:cubicBezTo>
                        <a:pt x="1468" y="3002"/>
                        <a:pt x="1501" y="3002"/>
                        <a:pt x="1501" y="2969"/>
                      </a:cubicBezTo>
                      <a:cubicBezTo>
                        <a:pt x="1601" y="2802"/>
                        <a:pt x="1668" y="2602"/>
                        <a:pt x="1635" y="2402"/>
                      </a:cubicBezTo>
                      <a:lnTo>
                        <a:pt x="1902" y="2035"/>
                      </a:lnTo>
                      <a:cubicBezTo>
                        <a:pt x="2102" y="1735"/>
                        <a:pt x="2302" y="1468"/>
                        <a:pt x="2535" y="1201"/>
                      </a:cubicBezTo>
                      <a:cubicBezTo>
                        <a:pt x="2569" y="1168"/>
                        <a:pt x="2602" y="1101"/>
                        <a:pt x="2636" y="1067"/>
                      </a:cubicBezTo>
                      <a:cubicBezTo>
                        <a:pt x="2669" y="1001"/>
                        <a:pt x="2702" y="901"/>
                        <a:pt x="2736" y="834"/>
                      </a:cubicBezTo>
                      <a:lnTo>
                        <a:pt x="2736" y="801"/>
                      </a:lnTo>
                      <a:cubicBezTo>
                        <a:pt x="2736" y="734"/>
                        <a:pt x="2736" y="667"/>
                        <a:pt x="2736" y="600"/>
                      </a:cubicBezTo>
                      <a:lnTo>
                        <a:pt x="2736" y="567"/>
                      </a:lnTo>
                      <a:cubicBezTo>
                        <a:pt x="2736" y="467"/>
                        <a:pt x="2702" y="400"/>
                        <a:pt x="2669" y="334"/>
                      </a:cubicBezTo>
                      <a:lnTo>
                        <a:pt x="2669" y="300"/>
                      </a:lnTo>
                      <a:cubicBezTo>
                        <a:pt x="2669" y="300"/>
                        <a:pt x="2636" y="234"/>
                        <a:pt x="2602" y="167"/>
                      </a:cubicBezTo>
                      <a:cubicBezTo>
                        <a:pt x="2502" y="67"/>
                        <a:pt x="2335" y="33"/>
                        <a:pt x="2202"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41" name="Google Shape;608;p17">
                  <a:extLst>
                    <a:ext uri="{FF2B5EF4-FFF2-40B4-BE49-F238E27FC236}">
                      <a16:creationId xmlns:a16="http://schemas.microsoft.com/office/drawing/2014/main" id="{1D6F8A51-6502-0205-19F0-FA68A40CE8DF}"/>
                    </a:ext>
                  </a:extLst>
                </p:cNvPr>
                <p:cNvSpPr/>
                <p:nvPr/>
              </p:nvSpPr>
              <p:spPr>
                <a:xfrm>
                  <a:off x="6216088" y="2610800"/>
                  <a:ext cx="35050" cy="29200"/>
                </a:xfrm>
                <a:custGeom>
                  <a:avLst/>
                  <a:gdLst/>
                  <a:ahLst/>
                  <a:cxnLst/>
                  <a:rect l="l" t="t" r="r" b="b"/>
                  <a:pathLst>
                    <a:path w="1402" h="1168" extrusionOk="0">
                      <a:moveTo>
                        <a:pt x="601" y="0"/>
                      </a:moveTo>
                      <a:cubicBezTo>
                        <a:pt x="367" y="0"/>
                        <a:pt x="201" y="167"/>
                        <a:pt x="100" y="467"/>
                      </a:cubicBezTo>
                      <a:cubicBezTo>
                        <a:pt x="0" y="734"/>
                        <a:pt x="134" y="1001"/>
                        <a:pt x="367" y="1068"/>
                      </a:cubicBezTo>
                      <a:cubicBezTo>
                        <a:pt x="434" y="1134"/>
                        <a:pt x="534" y="1168"/>
                        <a:pt x="601" y="1168"/>
                      </a:cubicBezTo>
                      <a:lnTo>
                        <a:pt x="901" y="1168"/>
                      </a:lnTo>
                      <a:cubicBezTo>
                        <a:pt x="1001" y="1168"/>
                        <a:pt x="1101" y="1101"/>
                        <a:pt x="1168" y="1001"/>
                      </a:cubicBezTo>
                      <a:cubicBezTo>
                        <a:pt x="1168" y="968"/>
                        <a:pt x="1201" y="968"/>
                        <a:pt x="1235" y="934"/>
                      </a:cubicBezTo>
                      <a:cubicBezTo>
                        <a:pt x="1335" y="834"/>
                        <a:pt x="1401" y="667"/>
                        <a:pt x="1368" y="501"/>
                      </a:cubicBezTo>
                      <a:cubicBezTo>
                        <a:pt x="1335" y="367"/>
                        <a:pt x="1201" y="234"/>
                        <a:pt x="968" y="100"/>
                      </a:cubicBezTo>
                      <a:cubicBezTo>
                        <a:pt x="834" y="34"/>
                        <a:pt x="734" y="0"/>
                        <a:pt x="601"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42" name="Google Shape;609;p17">
                  <a:extLst>
                    <a:ext uri="{FF2B5EF4-FFF2-40B4-BE49-F238E27FC236}">
                      <a16:creationId xmlns:a16="http://schemas.microsoft.com/office/drawing/2014/main" id="{7627B9EB-D81D-7657-E8DE-A1A6962B39FA}"/>
                    </a:ext>
                  </a:extLst>
                </p:cNvPr>
                <p:cNvSpPr/>
                <p:nvPr/>
              </p:nvSpPr>
              <p:spPr>
                <a:xfrm>
                  <a:off x="6271113" y="2578275"/>
                  <a:ext cx="111775" cy="68400"/>
                </a:xfrm>
                <a:custGeom>
                  <a:avLst/>
                  <a:gdLst/>
                  <a:ahLst/>
                  <a:cxnLst/>
                  <a:rect l="l" t="t" r="r" b="b"/>
                  <a:pathLst>
                    <a:path w="4471" h="2736" extrusionOk="0">
                      <a:moveTo>
                        <a:pt x="435" y="0"/>
                      </a:moveTo>
                      <a:cubicBezTo>
                        <a:pt x="268" y="0"/>
                        <a:pt x="134" y="100"/>
                        <a:pt x="1" y="401"/>
                      </a:cubicBezTo>
                      <a:cubicBezTo>
                        <a:pt x="68" y="567"/>
                        <a:pt x="201" y="701"/>
                        <a:pt x="335" y="801"/>
                      </a:cubicBezTo>
                      <a:lnTo>
                        <a:pt x="401" y="834"/>
                      </a:lnTo>
                      <a:lnTo>
                        <a:pt x="435" y="901"/>
                      </a:lnTo>
                      <a:cubicBezTo>
                        <a:pt x="468" y="968"/>
                        <a:pt x="535" y="1001"/>
                        <a:pt x="601" y="1034"/>
                      </a:cubicBezTo>
                      <a:lnTo>
                        <a:pt x="735" y="1034"/>
                      </a:lnTo>
                      <a:cubicBezTo>
                        <a:pt x="735" y="1201"/>
                        <a:pt x="868" y="1234"/>
                        <a:pt x="968" y="1234"/>
                      </a:cubicBezTo>
                      <a:cubicBezTo>
                        <a:pt x="1035" y="1401"/>
                        <a:pt x="1135" y="1435"/>
                        <a:pt x="1269" y="1468"/>
                      </a:cubicBezTo>
                      <a:cubicBezTo>
                        <a:pt x="1402" y="1535"/>
                        <a:pt x="1502" y="1568"/>
                        <a:pt x="1535" y="1668"/>
                      </a:cubicBezTo>
                      <a:cubicBezTo>
                        <a:pt x="1569" y="1768"/>
                        <a:pt x="1635" y="1835"/>
                        <a:pt x="1702" y="1902"/>
                      </a:cubicBezTo>
                      <a:cubicBezTo>
                        <a:pt x="1902" y="2202"/>
                        <a:pt x="2236" y="2435"/>
                        <a:pt x="2636" y="2502"/>
                      </a:cubicBezTo>
                      <a:cubicBezTo>
                        <a:pt x="2736" y="2535"/>
                        <a:pt x="2870" y="2569"/>
                        <a:pt x="3003" y="2602"/>
                      </a:cubicBezTo>
                      <a:cubicBezTo>
                        <a:pt x="3170" y="2702"/>
                        <a:pt x="3370" y="2736"/>
                        <a:pt x="3570" y="2736"/>
                      </a:cubicBezTo>
                      <a:cubicBezTo>
                        <a:pt x="3937" y="2736"/>
                        <a:pt x="4304" y="2535"/>
                        <a:pt x="4471" y="2202"/>
                      </a:cubicBezTo>
                      <a:cubicBezTo>
                        <a:pt x="4471" y="1935"/>
                        <a:pt x="4271" y="1768"/>
                        <a:pt x="4071" y="1635"/>
                      </a:cubicBezTo>
                      <a:cubicBezTo>
                        <a:pt x="4037" y="1601"/>
                        <a:pt x="3970" y="1568"/>
                        <a:pt x="3937" y="1568"/>
                      </a:cubicBezTo>
                      <a:cubicBezTo>
                        <a:pt x="3870" y="1568"/>
                        <a:pt x="3837" y="1635"/>
                        <a:pt x="3804" y="1701"/>
                      </a:cubicBezTo>
                      <a:cubicBezTo>
                        <a:pt x="3770" y="1735"/>
                        <a:pt x="3704" y="1768"/>
                        <a:pt x="3637" y="1768"/>
                      </a:cubicBezTo>
                      <a:cubicBezTo>
                        <a:pt x="3570" y="1768"/>
                        <a:pt x="3503" y="1668"/>
                        <a:pt x="3503" y="1568"/>
                      </a:cubicBezTo>
                      <a:cubicBezTo>
                        <a:pt x="3437" y="1335"/>
                        <a:pt x="3337" y="1134"/>
                        <a:pt x="3203" y="968"/>
                      </a:cubicBezTo>
                      <a:lnTo>
                        <a:pt x="3103" y="801"/>
                      </a:lnTo>
                      <a:cubicBezTo>
                        <a:pt x="3070" y="767"/>
                        <a:pt x="3003" y="734"/>
                        <a:pt x="2936" y="701"/>
                      </a:cubicBezTo>
                      <a:lnTo>
                        <a:pt x="2903" y="701"/>
                      </a:lnTo>
                      <a:lnTo>
                        <a:pt x="2803" y="601"/>
                      </a:lnTo>
                      <a:lnTo>
                        <a:pt x="2670" y="401"/>
                      </a:lnTo>
                      <a:lnTo>
                        <a:pt x="1969" y="401"/>
                      </a:lnTo>
                      <a:cubicBezTo>
                        <a:pt x="1769" y="300"/>
                        <a:pt x="1569" y="234"/>
                        <a:pt x="1335" y="234"/>
                      </a:cubicBezTo>
                      <a:cubicBezTo>
                        <a:pt x="1135" y="234"/>
                        <a:pt x="968" y="200"/>
                        <a:pt x="768" y="100"/>
                      </a:cubicBezTo>
                      <a:cubicBezTo>
                        <a:pt x="668" y="34"/>
                        <a:pt x="568" y="0"/>
                        <a:pt x="435" y="0"/>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43" name="Google Shape;610;p17">
                  <a:extLst>
                    <a:ext uri="{FF2B5EF4-FFF2-40B4-BE49-F238E27FC236}">
                      <a16:creationId xmlns:a16="http://schemas.microsoft.com/office/drawing/2014/main" id="{1BDF4E34-4D52-DBFF-DDBF-90632D960DE4}"/>
                    </a:ext>
                  </a:extLst>
                </p:cNvPr>
                <p:cNvSpPr/>
                <p:nvPr/>
              </p:nvSpPr>
              <p:spPr>
                <a:xfrm>
                  <a:off x="5674038" y="2511550"/>
                  <a:ext cx="39225" cy="37550"/>
                </a:xfrm>
                <a:custGeom>
                  <a:avLst/>
                  <a:gdLst/>
                  <a:ahLst/>
                  <a:cxnLst/>
                  <a:rect l="l" t="t" r="r" b="b"/>
                  <a:pathLst>
                    <a:path w="1569" h="1502" extrusionOk="0">
                      <a:moveTo>
                        <a:pt x="0" y="1"/>
                      </a:moveTo>
                      <a:cubicBezTo>
                        <a:pt x="134" y="501"/>
                        <a:pt x="434" y="901"/>
                        <a:pt x="868" y="1135"/>
                      </a:cubicBezTo>
                      <a:cubicBezTo>
                        <a:pt x="968" y="1235"/>
                        <a:pt x="1101" y="1335"/>
                        <a:pt x="1201" y="1435"/>
                      </a:cubicBezTo>
                      <a:cubicBezTo>
                        <a:pt x="1234" y="1468"/>
                        <a:pt x="1301" y="1502"/>
                        <a:pt x="1335" y="1502"/>
                      </a:cubicBezTo>
                      <a:cubicBezTo>
                        <a:pt x="1401" y="1502"/>
                        <a:pt x="1435" y="1468"/>
                        <a:pt x="1468" y="1435"/>
                      </a:cubicBezTo>
                      <a:cubicBezTo>
                        <a:pt x="1568" y="1335"/>
                        <a:pt x="1501" y="1235"/>
                        <a:pt x="1435" y="1135"/>
                      </a:cubicBezTo>
                      <a:cubicBezTo>
                        <a:pt x="1101" y="701"/>
                        <a:pt x="734" y="334"/>
                        <a:pt x="300"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44" name="Google Shape;611;p17">
                  <a:extLst>
                    <a:ext uri="{FF2B5EF4-FFF2-40B4-BE49-F238E27FC236}">
                      <a16:creationId xmlns:a16="http://schemas.microsoft.com/office/drawing/2014/main" id="{FC246296-886F-6404-8CDC-1BD96827693D}"/>
                    </a:ext>
                  </a:extLst>
                </p:cNvPr>
                <p:cNvSpPr/>
                <p:nvPr/>
              </p:nvSpPr>
              <p:spPr>
                <a:xfrm>
                  <a:off x="5719063" y="2631525"/>
                  <a:ext cx="30875" cy="15150"/>
                </a:xfrm>
                <a:custGeom>
                  <a:avLst/>
                  <a:gdLst/>
                  <a:ahLst/>
                  <a:cxnLst/>
                  <a:rect l="l" t="t" r="r" b="b"/>
                  <a:pathLst>
                    <a:path w="1235" h="606" extrusionOk="0">
                      <a:moveTo>
                        <a:pt x="694" y="1"/>
                      </a:moveTo>
                      <a:cubicBezTo>
                        <a:pt x="674" y="1"/>
                        <a:pt x="654" y="2"/>
                        <a:pt x="634" y="5"/>
                      </a:cubicBezTo>
                      <a:lnTo>
                        <a:pt x="301" y="5"/>
                      </a:lnTo>
                      <a:cubicBezTo>
                        <a:pt x="101" y="5"/>
                        <a:pt x="1" y="105"/>
                        <a:pt x="1" y="305"/>
                      </a:cubicBezTo>
                      <a:cubicBezTo>
                        <a:pt x="1" y="505"/>
                        <a:pt x="167" y="606"/>
                        <a:pt x="334" y="606"/>
                      </a:cubicBezTo>
                      <a:lnTo>
                        <a:pt x="601" y="606"/>
                      </a:lnTo>
                      <a:cubicBezTo>
                        <a:pt x="801" y="606"/>
                        <a:pt x="968" y="572"/>
                        <a:pt x="1135" y="472"/>
                      </a:cubicBezTo>
                      <a:lnTo>
                        <a:pt x="1201" y="439"/>
                      </a:lnTo>
                      <a:lnTo>
                        <a:pt x="1235" y="439"/>
                      </a:lnTo>
                      <a:lnTo>
                        <a:pt x="1135" y="372"/>
                      </a:lnTo>
                      <a:cubicBezTo>
                        <a:pt x="1104" y="159"/>
                        <a:pt x="906" y="1"/>
                        <a:pt x="694"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sp>
              <p:nvSpPr>
                <p:cNvPr id="45" name="Google Shape;612;p17">
                  <a:extLst>
                    <a:ext uri="{FF2B5EF4-FFF2-40B4-BE49-F238E27FC236}">
                      <a16:creationId xmlns:a16="http://schemas.microsoft.com/office/drawing/2014/main" id="{28E3424F-A167-0514-2BCE-97D3E19D404F}"/>
                    </a:ext>
                  </a:extLst>
                </p:cNvPr>
                <p:cNvSpPr/>
                <p:nvPr/>
              </p:nvSpPr>
              <p:spPr>
                <a:xfrm>
                  <a:off x="5494738" y="2787575"/>
                  <a:ext cx="346950" cy="120125"/>
                </a:xfrm>
                <a:custGeom>
                  <a:avLst/>
                  <a:gdLst/>
                  <a:ahLst/>
                  <a:cxnLst/>
                  <a:rect l="l" t="t" r="r" b="b"/>
                  <a:pathLst>
                    <a:path w="13878" h="4805" extrusionOk="0">
                      <a:moveTo>
                        <a:pt x="8006" y="1"/>
                      </a:moveTo>
                      <a:cubicBezTo>
                        <a:pt x="7839" y="1"/>
                        <a:pt x="7673" y="101"/>
                        <a:pt x="7606" y="234"/>
                      </a:cubicBezTo>
                      <a:lnTo>
                        <a:pt x="7306" y="601"/>
                      </a:lnTo>
                      <a:cubicBezTo>
                        <a:pt x="7239" y="635"/>
                        <a:pt x="7172" y="668"/>
                        <a:pt x="7139" y="701"/>
                      </a:cubicBezTo>
                      <a:cubicBezTo>
                        <a:pt x="7072" y="768"/>
                        <a:pt x="6972" y="801"/>
                        <a:pt x="6905" y="835"/>
                      </a:cubicBezTo>
                      <a:cubicBezTo>
                        <a:pt x="6839" y="835"/>
                        <a:pt x="6805" y="801"/>
                        <a:pt x="6772" y="768"/>
                      </a:cubicBezTo>
                      <a:cubicBezTo>
                        <a:pt x="6436" y="493"/>
                        <a:pt x="5988" y="330"/>
                        <a:pt x="5531" y="330"/>
                      </a:cubicBezTo>
                      <a:cubicBezTo>
                        <a:pt x="5489" y="330"/>
                        <a:pt x="5447" y="332"/>
                        <a:pt x="5404" y="334"/>
                      </a:cubicBezTo>
                      <a:lnTo>
                        <a:pt x="4337" y="334"/>
                      </a:lnTo>
                      <a:cubicBezTo>
                        <a:pt x="4170" y="334"/>
                        <a:pt x="4003" y="301"/>
                        <a:pt x="3837" y="301"/>
                      </a:cubicBezTo>
                      <a:cubicBezTo>
                        <a:pt x="3786" y="296"/>
                        <a:pt x="3735" y="294"/>
                        <a:pt x="3684" y="294"/>
                      </a:cubicBezTo>
                      <a:cubicBezTo>
                        <a:pt x="3041" y="294"/>
                        <a:pt x="2449" y="681"/>
                        <a:pt x="2202" y="1268"/>
                      </a:cubicBezTo>
                      <a:cubicBezTo>
                        <a:pt x="2169" y="1335"/>
                        <a:pt x="2102" y="1402"/>
                        <a:pt x="2002" y="1435"/>
                      </a:cubicBezTo>
                      <a:lnTo>
                        <a:pt x="1902" y="1502"/>
                      </a:lnTo>
                      <a:lnTo>
                        <a:pt x="634" y="1936"/>
                      </a:lnTo>
                      <a:cubicBezTo>
                        <a:pt x="301" y="1969"/>
                        <a:pt x="101" y="2036"/>
                        <a:pt x="67" y="2136"/>
                      </a:cubicBezTo>
                      <a:cubicBezTo>
                        <a:pt x="0" y="2236"/>
                        <a:pt x="67" y="2403"/>
                        <a:pt x="201" y="2636"/>
                      </a:cubicBezTo>
                      <a:cubicBezTo>
                        <a:pt x="301" y="2669"/>
                        <a:pt x="401" y="2703"/>
                        <a:pt x="501" y="2736"/>
                      </a:cubicBezTo>
                      <a:cubicBezTo>
                        <a:pt x="601" y="2803"/>
                        <a:pt x="701" y="2836"/>
                        <a:pt x="801" y="2870"/>
                      </a:cubicBezTo>
                      <a:cubicBezTo>
                        <a:pt x="968" y="2870"/>
                        <a:pt x="1068" y="2703"/>
                        <a:pt x="1101" y="2403"/>
                      </a:cubicBezTo>
                      <a:cubicBezTo>
                        <a:pt x="1235" y="2369"/>
                        <a:pt x="1335" y="2369"/>
                        <a:pt x="1435" y="2369"/>
                      </a:cubicBezTo>
                      <a:lnTo>
                        <a:pt x="1635" y="2369"/>
                      </a:lnTo>
                      <a:cubicBezTo>
                        <a:pt x="1802" y="2403"/>
                        <a:pt x="1802" y="2503"/>
                        <a:pt x="1768" y="2636"/>
                      </a:cubicBezTo>
                      <a:cubicBezTo>
                        <a:pt x="1768" y="2669"/>
                        <a:pt x="1768" y="2703"/>
                        <a:pt x="1768" y="2736"/>
                      </a:cubicBezTo>
                      <a:cubicBezTo>
                        <a:pt x="1802" y="2903"/>
                        <a:pt x="1802" y="3036"/>
                        <a:pt x="1768" y="3170"/>
                      </a:cubicBezTo>
                      <a:cubicBezTo>
                        <a:pt x="1735" y="3470"/>
                        <a:pt x="1802" y="3737"/>
                        <a:pt x="1868" y="4037"/>
                      </a:cubicBezTo>
                      <a:cubicBezTo>
                        <a:pt x="1868" y="4137"/>
                        <a:pt x="1868" y="4271"/>
                        <a:pt x="1935" y="4371"/>
                      </a:cubicBezTo>
                      <a:cubicBezTo>
                        <a:pt x="1969" y="4437"/>
                        <a:pt x="2035" y="4437"/>
                        <a:pt x="2102" y="4437"/>
                      </a:cubicBezTo>
                      <a:cubicBezTo>
                        <a:pt x="2135" y="4437"/>
                        <a:pt x="2202" y="4437"/>
                        <a:pt x="2269" y="4404"/>
                      </a:cubicBezTo>
                      <a:cubicBezTo>
                        <a:pt x="2335" y="4371"/>
                        <a:pt x="2436" y="4337"/>
                        <a:pt x="2536" y="4337"/>
                      </a:cubicBezTo>
                      <a:cubicBezTo>
                        <a:pt x="2636" y="4337"/>
                        <a:pt x="2736" y="4371"/>
                        <a:pt x="2836" y="4404"/>
                      </a:cubicBezTo>
                      <a:lnTo>
                        <a:pt x="2903" y="4404"/>
                      </a:lnTo>
                      <a:cubicBezTo>
                        <a:pt x="3169" y="4371"/>
                        <a:pt x="3436" y="4304"/>
                        <a:pt x="3670" y="4171"/>
                      </a:cubicBezTo>
                      <a:cubicBezTo>
                        <a:pt x="3837" y="4070"/>
                        <a:pt x="4037" y="3970"/>
                        <a:pt x="4203" y="3937"/>
                      </a:cubicBezTo>
                      <a:cubicBezTo>
                        <a:pt x="4270" y="3904"/>
                        <a:pt x="4304" y="3904"/>
                        <a:pt x="4337" y="3870"/>
                      </a:cubicBezTo>
                      <a:lnTo>
                        <a:pt x="4971" y="3870"/>
                      </a:lnTo>
                      <a:cubicBezTo>
                        <a:pt x="5137" y="3870"/>
                        <a:pt x="5304" y="3770"/>
                        <a:pt x="5338" y="3603"/>
                      </a:cubicBezTo>
                      <a:cubicBezTo>
                        <a:pt x="5404" y="3337"/>
                        <a:pt x="5271" y="3036"/>
                        <a:pt x="5004" y="2903"/>
                      </a:cubicBezTo>
                      <a:cubicBezTo>
                        <a:pt x="5004" y="2903"/>
                        <a:pt x="5004" y="2836"/>
                        <a:pt x="5004" y="2803"/>
                      </a:cubicBezTo>
                      <a:cubicBezTo>
                        <a:pt x="5004" y="2770"/>
                        <a:pt x="5004" y="2770"/>
                        <a:pt x="5004" y="2736"/>
                      </a:cubicBezTo>
                      <a:lnTo>
                        <a:pt x="5471" y="2536"/>
                      </a:lnTo>
                      <a:lnTo>
                        <a:pt x="5971" y="2303"/>
                      </a:lnTo>
                      <a:lnTo>
                        <a:pt x="6071" y="2469"/>
                      </a:lnTo>
                      <a:cubicBezTo>
                        <a:pt x="6071" y="2603"/>
                        <a:pt x="6071" y="2736"/>
                        <a:pt x="6272" y="2803"/>
                      </a:cubicBezTo>
                      <a:lnTo>
                        <a:pt x="6672" y="2870"/>
                      </a:lnTo>
                      <a:cubicBezTo>
                        <a:pt x="7005" y="2936"/>
                        <a:pt x="7339" y="3036"/>
                        <a:pt x="7673" y="3070"/>
                      </a:cubicBezTo>
                      <a:lnTo>
                        <a:pt x="7873" y="3070"/>
                      </a:lnTo>
                      <a:cubicBezTo>
                        <a:pt x="8173" y="3070"/>
                        <a:pt x="8440" y="2970"/>
                        <a:pt x="8607" y="2770"/>
                      </a:cubicBezTo>
                      <a:cubicBezTo>
                        <a:pt x="8773" y="2603"/>
                        <a:pt x="8940" y="2536"/>
                        <a:pt x="9140" y="2536"/>
                      </a:cubicBezTo>
                      <a:cubicBezTo>
                        <a:pt x="9407" y="2536"/>
                        <a:pt x="9641" y="2669"/>
                        <a:pt x="9807" y="2903"/>
                      </a:cubicBezTo>
                      <a:cubicBezTo>
                        <a:pt x="10141" y="3337"/>
                        <a:pt x="10641" y="3570"/>
                        <a:pt x="11175" y="3570"/>
                      </a:cubicBezTo>
                      <a:lnTo>
                        <a:pt x="11242" y="3570"/>
                      </a:lnTo>
                      <a:lnTo>
                        <a:pt x="13210" y="4738"/>
                      </a:lnTo>
                      <a:lnTo>
                        <a:pt x="13310" y="4804"/>
                      </a:lnTo>
                      <a:cubicBezTo>
                        <a:pt x="13443" y="4804"/>
                        <a:pt x="13510" y="4804"/>
                        <a:pt x="13543" y="4738"/>
                      </a:cubicBezTo>
                      <a:cubicBezTo>
                        <a:pt x="13610" y="4704"/>
                        <a:pt x="13610" y="4471"/>
                        <a:pt x="13610" y="4037"/>
                      </a:cubicBezTo>
                      <a:cubicBezTo>
                        <a:pt x="13810" y="3870"/>
                        <a:pt x="13877" y="3637"/>
                        <a:pt x="13810" y="3370"/>
                      </a:cubicBezTo>
                      <a:cubicBezTo>
                        <a:pt x="13710" y="3170"/>
                        <a:pt x="13577" y="3003"/>
                        <a:pt x="13377" y="2870"/>
                      </a:cubicBezTo>
                      <a:lnTo>
                        <a:pt x="13277" y="2770"/>
                      </a:lnTo>
                      <a:cubicBezTo>
                        <a:pt x="13243" y="2736"/>
                        <a:pt x="13177" y="2669"/>
                        <a:pt x="13110" y="2636"/>
                      </a:cubicBezTo>
                      <a:cubicBezTo>
                        <a:pt x="12943" y="2503"/>
                        <a:pt x="12843" y="2369"/>
                        <a:pt x="12743" y="2169"/>
                      </a:cubicBezTo>
                      <a:cubicBezTo>
                        <a:pt x="12343" y="1168"/>
                        <a:pt x="11842" y="835"/>
                        <a:pt x="10775" y="835"/>
                      </a:cubicBezTo>
                      <a:lnTo>
                        <a:pt x="10708" y="835"/>
                      </a:lnTo>
                      <a:cubicBezTo>
                        <a:pt x="10308" y="835"/>
                        <a:pt x="9908" y="801"/>
                        <a:pt x="9541" y="668"/>
                      </a:cubicBezTo>
                      <a:lnTo>
                        <a:pt x="9007" y="535"/>
                      </a:lnTo>
                      <a:cubicBezTo>
                        <a:pt x="8940" y="435"/>
                        <a:pt x="8840" y="368"/>
                        <a:pt x="8707" y="368"/>
                      </a:cubicBezTo>
                      <a:cubicBezTo>
                        <a:pt x="8607" y="368"/>
                        <a:pt x="8507" y="334"/>
                        <a:pt x="8440" y="268"/>
                      </a:cubicBezTo>
                      <a:cubicBezTo>
                        <a:pt x="8473" y="234"/>
                        <a:pt x="8473" y="168"/>
                        <a:pt x="8440" y="134"/>
                      </a:cubicBezTo>
                      <a:cubicBezTo>
                        <a:pt x="8306" y="68"/>
                        <a:pt x="8173" y="1"/>
                        <a:pt x="8006" y="1"/>
                      </a:cubicBezTo>
                      <a:close/>
                    </a:path>
                  </a:pathLst>
                </a:custGeom>
                <a:grpFill/>
                <a:ln>
                  <a:noFill/>
                </a:ln>
              </p:spPr>
              <p:txBody>
                <a:bodyPr spcFirstLastPara="1" wrap="square" lIns="137138" tIns="137138" rIns="137138" bIns="137138" anchor="ctr" anchorCtr="0">
                  <a:noAutofit/>
                </a:bodyPr>
                <a:lstStyle/>
                <a:p>
                  <a:pPr defTabSz="1371600">
                    <a:defRPr/>
                  </a:pPr>
                  <a:endParaRPr sz="2100">
                    <a:solidFill>
                      <a:prstClr val="black"/>
                    </a:solidFill>
                    <a:latin typeface="Arial" panose="020B0604020202020204" pitchFamily="34" charset="0"/>
                    <a:cs typeface="Arial" panose="020B0604020202020204" pitchFamily="34" charset="0"/>
                  </a:endParaRPr>
                </a:p>
              </p:txBody>
            </p:sp>
          </p:grpSp>
        </p:grpSp>
        <p:grpSp>
          <p:nvGrpSpPr>
            <p:cNvPr id="6" name="Group 5">
              <a:extLst>
                <a:ext uri="{FF2B5EF4-FFF2-40B4-BE49-F238E27FC236}">
                  <a16:creationId xmlns:a16="http://schemas.microsoft.com/office/drawing/2014/main" id="{B0FF732A-1493-38D5-B697-44FD801DDBBC}"/>
                </a:ext>
              </a:extLst>
            </p:cNvPr>
            <p:cNvGrpSpPr/>
            <p:nvPr/>
          </p:nvGrpSpPr>
          <p:grpSpPr>
            <a:xfrm>
              <a:off x="207379" y="2336777"/>
              <a:ext cx="1554093" cy="573297"/>
              <a:chOff x="548964" y="2594255"/>
              <a:chExt cx="1554093" cy="573297"/>
            </a:xfrm>
            <a:grpFill/>
          </p:grpSpPr>
          <p:cxnSp>
            <p:nvCxnSpPr>
              <p:cNvPr id="22" name="Connector: Elbow 5">
                <a:extLst>
                  <a:ext uri="{FF2B5EF4-FFF2-40B4-BE49-F238E27FC236}">
                    <a16:creationId xmlns:a16="http://schemas.microsoft.com/office/drawing/2014/main" id="{E830DFD9-87CB-C822-9E2C-169B18ECA26D}"/>
                  </a:ext>
                </a:extLst>
              </p:cNvPr>
              <p:cNvCxnSpPr>
                <a:cxnSpLocks/>
              </p:cNvCxnSpPr>
              <p:nvPr/>
            </p:nvCxnSpPr>
            <p:spPr>
              <a:xfrm rot="10800000" flipV="1">
                <a:off x="548964" y="2617112"/>
                <a:ext cx="1530700" cy="550440"/>
              </a:xfrm>
              <a:prstGeom prst="bentConnector3">
                <a:avLst>
                  <a:gd name="adj1" fmla="val 99240"/>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3963AC2-A752-D3C3-099B-DCBA34D4A970}"/>
                  </a:ext>
                </a:extLst>
              </p:cNvPr>
              <p:cNvSpPr/>
              <p:nvPr/>
            </p:nvSpPr>
            <p:spPr>
              <a:xfrm>
                <a:off x="2056257" y="2594255"/>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100">
                  <a:solidFill>
                    <a:prstClr val="white"/>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DBDFDD63-CF34-FC3F-79F9-AC8653A817B1}"/>
                </a:ext>
              </a:extLst>
            </p:cNvPr>
            <p:cNvGrpSpPr/>
            <p:nvPr/>
          </p:nvGrpSpPr>
          <p:grpSpPr>
            <a:xfrm>
              <a:off x="3963965" y="4574844"/>
              <a:ext cx="397668" cy="853968"/>
              <a:chOff x="1705389" y="2594255"/>
              <a:chExt cx="397668" cy="853968"/>
            </a:xfrm>
            <a:grpFill/>
          </p:grpSpPr>
          <p:cxnSp>
            <p:nvCxnSpPr>
              <p:cNvPr id="20" name="Connector: Elbow 8">
                <a:extLst>
                  <a:ext uri="{FF2B5EF4-FFF2-40B4-BE49-F238E27FC236}">
                    <a16:creationId xmlns:a16="http://schemas.microsoft.com/office/drawing/2014/main" id="{C432FDD0-9CD2-42A2-B8FD-9834AB182360}"/>
                  </a:ext>
                </a:extLst>
              </p:cNvPr>
              <p:cNvCxnSpPr>
                <a:cxnSpLocks/>
              </p:cNvCxnSpPr>
              <p:nvPr/>
            </p:nvCxnSpPr>
            <p:spPr>
              <a:xfrm rot="5400000">
                <a:off x="1476969" y="2845534"/>
                <a:ext cx="831109" cy="374270"/>
              </a:xfrm>
              <a:prstGeom prst="bentConnector3">
                <a:avLst>
                  <a:gd name="adj1" fmla="val -377"/>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62AC14E-754F-939D-2C99-7BA3883A2462}"/>
                  </a:ext>
                </a:extLst>
              </p:cNvPr>
              <p:cNvSpPr/>
              <p:nvPr/>
            </p:nvSpPr>
            <p:spPr>
              <a:xfrm>
                <a:off x="2056257" y="2594255"/>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100">
                  <a:solidFill>
                    <a:prstClr val="white"/>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E07F150A-2381-9D7D-C4C8-FF7CBDFBBCA8}"/>
                </a:ext>
              </a:extLst>
            </p:cNvPr>
            <p:cNvGrpSpPr/>
            <p:nvPr/>
          </p:nvGrpSpPr>
          <p:grpSpPr>
            <a:xfrm rot="5400000">
              <a:off x="3975606" y="2568649"/>
              <a:ext cx="837138" cy="45719"/>
              <a:chOff x="1098140" y="3026025"/>
              <a:chExt cx="837138" cy="45719"/>
            </a:xfrm>
            <a:grpFill/>
          </p:grpSpPr>
          <p:cxnSp>
            <p:nvCxnSpPr>
              <p:cNvPr id="18" name="Connector: Elbow 18">
                <a:extLst>
                  <a:ext uri="{FF2B5EF4-FFF2-40B4-BE49-F238E27FC236}">
                    <a16:creationId xmlns:a16="http://schemas.microsoft.com/office/drawing/2014/main" id="{6731FC57-0014-5170-4A33-062AC7B7CD5C}"/>
                  </a:ext>
                </a:extLst>
              </p:cNvPr>
              <p:cNvCxnSpPr>
                <a:cxnSpLocks/>
              </p:cNvCxnSpPr>
              <p:nvPr/>
            </p:nvCxnSpPr>
            <p:spPr>
              <a:xfrm rot="10800000" flipV="1">
                <a:off x="1098140" y="3057921"/>
                <a:ext cx="819875" cy="2711"/>
              </a:xfrm>
              <a:prstGeom prst="bentConnector3">
                <a:avLst>
                  <a:gd name="adj1" fmla="val 50000"/>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1423386-3570-7397-A42C-D0F03414DB3E}"/>
                  </a:ext>
                </a:extLst>
              </p:cNvPr>
              <p:cNvSpPr/>
              <p:nvPr/>
            </p:nvSpPr>
            <p:spPr>
              <a:xfrm>
                <a:off x="1888478" y="3026025"/>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100">
                  <a:solidFill>
                    <a:prstClr val="white"/>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5F2C0E8-DBCE-15EC-55A7-A90ADDDD4F81}"/>
                </a:ext>
              </a:extLst>
            </p:cNvPr>
            <p:cNvGrpSpPr/>
            <p:nvPr/>
          </p:nvGrpSpPr>
          <p:grpSpPr>
            <a:xfrm rot="5400000">
              <a:off x="6256223" y="2202351"/>
              <a:ext cx="1658978" cy="865301"/>
              <a:chOff x="444077" y="1774675"/>
              <a:chExt cx="1658978" cy="865301"/>
            </a:xfrm>
            <a:grpFill/>
          </p:grpSpPr>
          <p:cxnSp>
            <p:nvCxnSpPr>
              <p:cNvPr id="16" name="Connector: Elbow 33">
                <a:extLst>
                  <a:ext uri="{FF2B5EF4-FFF2-40B4-BE49-F238E27FC236}">
                    <a16:creationId xmlns:a16="http://schemas.microsoft.com/office/drawing/2014/main" id="{0635E387-EE1E-727A-1865-E2EAB88B3A6F}"/>
                  </a:ext>
                </a:extLst>
              </p:cNvPr>
              <p:cNvCxnSpPr>
                <a:cxnSpLocks/>
              </p:cNvCxnSpPr>
              <p:nvPr/>
            </p:nvCxnSpPr>
            <p:spPr>
              <a:xfrm flipH="1" flipV="1">
                <a:off x="444077" y="1774675"/>
                <a:ext cx="1635586" cy="842434"/>
              </a:xfrm>
              <a:prstGeom prst="bentConnector3">
                <a:avLst>
                  <a:gd name="adj1" fmla="val 101013"/>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F6F3774-940D-DE71-8BA4-94505B1029FB}"/>
                  </a:ext>
                </a:extLst>
              </p:cNvPr>
              <p:cNvSpPr/>
              <p:nvPr/>
            </p:nvSpPr>
            <p:spPr>
              <a:xfrm>
                <a:off x="2056255" y="2594257"/>
                <a:ext cx="46800"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100">
                  <a:solidFill>
                    <a:prstClr val="white"/>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27FD0FDC-6E21-BBB0-9D1A-B49FBB959D69}"/>
                </a:ext>
              </a:extLst>
            </p:cNvPr>
            <p:cNvGrpSpPr/>
            <p:nvPr/>
          </p:nvGrpSpPr>
          <p:grpSpPr>
            <a:xfrm rot="5400000">
              <a:off x="9775748" y="3026578"/>
              <a:ext cx="1085241" cy="743648"/>
              <a:chOff x="1278160" y="1193324"/>
              <a:chExt cx="1085241" cy="743648"/>
            </a:xfrm>
            <a:grpFill/>
          </p:grpSpPr>
          <p:cxnSp>
            <p:nvCxnSpPr>
              <p:cNvPr id="14" name="Connector: Elbow 516">
                <a:extLst>
                  <a:ext uri="{FF2B5EF4-FFF2-40B4-BE49-F238E27FC236}">
                    <a16:creationId xmlns:a16="http://schemas.microsoft.com/office/drawing/2014/main" id="{0E7A18F0-5A57-1858-CCBD-45703662466D}"/>
                  </a:ext>
                </a:extLst>
              </p:cNvPr>
              <p:cNvCxnSpPr>
                <a:cxnSpLocks/>
              </p:cNvCxnSpPr>
              <p:nvPr/>
            </p:nvCxnSpPr>
            <p:spPr>
              <a:xfrm flipH="1" flipV="1">
                <a:off x="1278160" y="1193324"/>
                <a:ext cx="1061958" cy="721653"/>
              </a:xfrm>
              <a:prstGeom prst="bentConnector2">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BFF8E82-89E2-2A39-46FF-30CB7C2412F8}"/>
                  </a:ext>
                </a:extLst>
              </p:cNvPr>
              <p:cNvSpPr/>
              <p:nvPr/>
            </p:nvSpPr>
            <p:spPr>
              <a:xfrm>
                <a:off x="2316602" y="1891253"/>
                <a:ext cx="46799"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1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8E0ABB6-33D9-353E-CAC6-832B232AB00D}"/>
                </a:ext>
              </a:extLst>
            </p:cNvPr>
            <p:cNvGrpSpPr/>
            <p:nvPr/>
          </p:nvGrpSpPr>
          <p:grpSpPr>
            <a:xfrm flipH="1">
              <a:off x="6696234" y="4818345"/>
              <a:ext cx="2013906" cy="686154"/>
              <a:chOff x="-633999" y="2560310"/>
              <a:chExt cx="2013906" cy="686154"/>
            </a:xfrm>
            <a:grpFill/>
          </p:grpSpPr>
          <p:cxnSp>
            <p:nvCxnSpPr>
              <p:cNvPr id="12" name="Connector: Elbow 521">
                <a:extLst>
                  <a:ext uri="{FF2B5EF4-FFF2-40B4-BE49-F238E27FC236}">
                    <a16:creationId xmlns:a16="http://schemas.microsoft.com/office/drawing/2014/main" id="{4E4845C7-F589-17EA-B7F8-3E6EE4EB6F00}"/>
                  </a:ext>
                </a:extLst>
              </p:cNvPr>
              <p:cNvCxnSpPr>
                <a:cxnSpLocks/>
              </p:cNvCxnSpPr>
              <p:nvPr/>
            </p:nvCxnSpPr>
            <p:spPr>
              <a:xfrm flipH="1">
                <a:off x="-633999" y="2590516"/>
                <a:ext cx="1999493" cy="655948"/>
              </a:xfrm>
              <a:prstGeom prst="bentConnector3">
                <a:avLst>
                  <a:gd name="adj1" fmla="val 100430"/>
                </a:avLst>
              </a:prstGeom>
              <a:grpFill/>
              <a:ln w="9525">
                <a:solidFill>
                  <a:srgbClr val="FF7C3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857ECCF-A587-01BF-68CF-83549BE7E442}"/>
                  </a:ext>
                </a:extLst>
              </p:cNvPr>
              <p:cNvSpPr/>
              <p:nvPr/>
            </p:nvSpPr>
            <p:spPr>
              <a:xfrm>
                <a:off x="1333106" y="2560310"/>
                <a:ext cx="46801" cy="4571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100">
                  <a:solidFill>
                    <a:prstClr val="white"/>
                  </a:solidFill>
                  <a:latin typeface="Arial" panose="020B0604020202020204" pitchFamily="34" charset="0"/>
                  <a:cs typeface="Arial" panose="020B0604020202020204" pitchFamily="34" charset="0"/>
                </a:endParaRPr>
              </a:p>
            </p:txBody>
          </p:sp>
        </p:grpSp>
      </p:grpSp>
      <p:sp>
        <p:nvSpPr>
          <p:cNvPr id="97" name="TextBox 96">
            <a:extLst>
              <a:ext uri="{FF2B5EF4-FFF2-40B4-BE49-F238E27FC236}">
                <a16:creationId xmlns:a16="http://schemas.microsoft.com/office/drawing/2014/main" id="{B18DA953-EE71-0722-393F-15157AD25FA2}"/>
              </a:ext>
            </a:extLst>
          </p:cNvPr>
          <p:cNvSpPr txBox="1"/>
          <p:nvPr/>
        </p:nvSpPr>
        <p:spPr>
          <a:xfrm>
            <a:off x="561553" y="4770578"/>
            <a:ext cx="1862879" cy="415498"/>
          </a:xfrm>
          <a:prstGeom prst="rect">
            <a:avLst/>
          </a:prstGeom>
          <a:noFill/>
        </p:spPr>
        <p:txBody>
          <a:bodyPr wrap="square" rtlCol="0">
            <a:spAutoFit/>
          </a:bodyPr>
          <a:lstStyle/>
          <a:p>
            <a:pPr defTabSz="1371600">
              <a:defRPr/>
            </a:pPr>
            <a:r>
              <a:rPr lang="en-US" sz="2100" b="1">
                <a:solidFill>
                  <a:srgbClr val="900A09"/>
                </a:solidFill>
                <a:latin typeface="Arial" panose="020B0604020202020204" pitchFamily="34" charset="0"/>
                <a:cs typeface="Arial" panose="020B0604020202020204" pitchFamily="34" charset="0"/>
              </a:rPr>
              <a:t>Sumatra </a:t>
            </a:r>
            <a:endParaRPr lang="id-ID" sz="2100" b="1">
              <a:solidFill>
                <a:srgbClr val="900A09"/>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DD3BC561-11D3-BE87-7C93-FF320CABD381}"/>
              </a:ext>
            </a:extLst>
          </p:cNvPr>
          <p:cNvSpPr txBox="1"/>
          <p:nvPr/>
        </p:nvSpPr>
        <p:spPr>
          <a:xfrm>
            <a:off x="6058316" y="8129504"/>
            <a:ext cx="1862879" cy="415498"/>
          </a:xfrm>
          <a:prstGeom prst="rect">
            <a:avLst/>
          </a:prstGeom>
          <a:noFill/>
        </p:spPr>
        <p:txBody>
          <a:bodyPr wrap="square" rtlCol="0">
            <a:spAutoFit/>
          </a:bodyPr>
          <a:lstStyle/>
          <a:p>
            <a:pPr defTabSz="1371600">
              <a:defRPr/>
            </a:pPr>
            <a:r>
              <a:rPr lang="en-US" sz="2100" b="1" err="1">
                <a:solidFill>
                  <a:srgbClr val="900A09"/>
                </a:solidFill>
                <a:latin typeface="Arial" panose="020B0604020202020204" pitchFamily="34" charset="0"/>
                <a:cs typeface="Arial" panose="020B0604020202020204" pitchFamily="34" charset="0"/>
              </a:rPr>
              <a:t>Jawa</a:t>
            </a:r>
            <a:r>
              <a:rPr lang="en-US" sz="2100" b="1">
                <a:solidFill>
                  <a:srgbClr val="900A09"/>
                </a:solidFill>
                <a:latin typeface="Arial" panose="020B0604020202020204" pitchFamily="34" charset="0"/>
                <a:cs typeface="Arial" panose="020B0604020202020204" pitchFamily="34" charset="0"/>
              </a:rPr>
              <a:t>* </a:t>
            </a:r>
            <a:endParaRPr lang="id-ID" sz="2100" b="1">
              <a:solidFill>
                <a:srgbClr val="900A09"/>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E2BB083E-469B-2D66-302E-30F6E47492B5}"/>
              </a:ext>
            </a:extLst>
          </p:cNvPr>
          <p:cNvSpPr txBox="1"/>
          <p:nvPr/>
        </p:nvSpPr>
        <p:spPr>
          <a:xfrm>
            <a:off x="12110667" y="8465525"/>
            <a:ext cx="3188952" cy="415498"/>
          </a:xfrm>
          <a:prstGeom prst="rect">
            <a:avLst/>
          </a:prstGeom>
          <a:noFill/>
        </p:spPr>
        <p:txBody>
          <a:bodyPr wrap="square" rtlCol="0">
            <a:spAutoFit/>
          </a:bodyPr>
          <a:lstStyle/>
          <a:p>
            <a:pPr defTabSz="1371600">
              <a:defRPr/>
            </a:pPr>
            <a:r>
              <a:rPr lang="en-US" sz="2100" b="1">
                <a:solidFill>
                  <a:srgbClr val="900A09"/>
                </a:solidFill>
                <a:latin typeface="Arial" panose="020B0604020202020204" pitchFamily="34" charset="0"/>
                <a:cs typeface="Arial" panose="020B0604020202020204" pitchFamily="34" charset="0"/>
              </a:rPr>
              <a:t>Bali, NTB, </a:t>
            </a:r>
            <a:r>
              <a:rPr lang="en-US" sz="2100" b="1" err="1">
                <a:solidFill>
                  <a:srgbClr val="900A09"/>
                </a:solidFill>
                <a:latin typeface="Arial" panose="020B0604020202020204" pitchFamily="34" charset="0"/>
                <a:cs typeface="Arial" panose="020B0604020202020204" pitchFamily="34" charset="0"/>
              </a:rPr>
              <a:t>dan</a:t>
            </a:r>
            <a:r>
              <a:rPr lang="en-US" sz="2100" b="1">
                <a:solidFill>
                  <a:srgbClr val="900A09"/>
                </a:solidFill>
                <a:latin typeface="Arial" panose="020B0604020202020204" pitchFamily="34" charset="0"/>
                <a:cs typeface="Arial" panose="020B0604020202020204" pitchFamily="34" charset="0"/>
              </a:rPr>
              <a:t> NTT</a:t>
            </a:r>
            <a:endParaRPr lang="id-ID" sz="2100" b="1">
              <a:solidFill>
                <a:srgbClr val="900A09"/>
              </a:solidFill>
              <a:latin typeface="Arial" panose="020B0604020202020204" pitchFamily="34" charset="0"/>
              <a:cs typeface="Arial" panose="020B0604020202020204" pitchFamily="34" charset="0"/>
            </a:endParaRPr>
          </a:p>
        </p:txBody>
      </p:sp>
      <p:sp>
        <p:nvSpPr>
          <p:cNvPr id="100" name="TextBox 99">
            <a:extLst>
              <a:ext uri="{FF2B5EF4-FFF2-40B4-BE49-F238E27FC236}">
                <a16:creationId xmlns:a16="http://schemas.microsoft.com/office/drawing/2014/main" id="{25A99F65-5FD4-618B-FBD9-9A7B4C4B41AC}"/>
              </a:ext>
            </a:extLst>
          </p:cNvPr>
          <p:cNvSpPr txBox="1"/>
          <p:nvPr/>
        </p:nvSpPr>
        <p:spPr>
          <a:xfrm>
            <a:off x="10923950" y="2040758"/>
            <a:ext cx="1862879" cy="415498"/>
          </a:xfrm>
          <a:prstGeom prst="rect">
            <a:avLst/>
          </a:prstGeom>
          <a:noFill/>
        </p:spPr>
        <p:txBody>
          <a:bodyPr wrap="square" rtlCol="0">
            <a:spAutoFit/>
          </a:bodyPr>
          <a:lstStyle/>
          <a:p>
            <a:pPr defTabSz="1371600">
              <a:defRPr/>
            </a:pPr>
            <a:r>
              <a:rPr lang="en-US" sz="2100" b="1" dirty="0">
                <a:solidFill>
                  <a:srgbClr val="900A09"/>
                </a:solidFill>
                <a:latin typeface="Arial" panose="020B0604020202020204" pitchFamily="34" charset="0"/>
                <a:cs typeface="Arial" panose="020B0604020202020204" pitchFamily="34" charset="0"/>
              </a:rPr>
              <a:t>Sulawesi</a:t>
            </a:r>
            <a:endParaRPr lang="id-ID" sz="2100" b="1" dirty="0">
              <a:solidFill>
                <a:srgbClr val="900A09"/>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566C616A-F39E-C316-37E7-3B64CBD42E87}"/>
              </a:ext>
            </a:extLst>
          </p:cNvPr>
          <p:cNvSpPr txBox="1"/>
          <p:nvPr/>
        </p:nvSpPr>
        <p:spPr>
          <a:xfrm>
            <a:off x="5634586" y="2138813"/>
            <a:ext cx="1862879" cy="415498"/>
          </a:xfrm>
          <a:prstGeom prst="rect">
            <a:avLst/>
          </a:prstGeom>
          <a:noFill/>
        </p:spPr>
        <p:txBody>
          <a:bodyPr wrap="square" rtlCol="0">
            <a:spAutoFit/>
          </a:bodyPr>
          <a:lstStyle/>
          <a:p>
            <a:pPr defTabSz="1371600">
              <a:defRPr/>
            </a:pPr>
            <a:r>
              <a:rPr lang="en-US" sz="2100" b="1" dirty="0">
                <a:solidFill>
                  <a:srgbClr val="900A09"/>
                </a:solidFill>
                <a:latin typeface="Arial" panose="020B0604020202020204" pitchFamily="34" charset="0"/>
                <a:cs typeface="Arial" panose="020B0604020202020204" pitchFamily="34" charset="0"/>
              </a:rPr>
              <a:t>Kalimantan</a:t>
            </a:r>
            <a:endParaRPr lang="id-ID" sz="2100" b="1" dirty="0">
              <a:solidFill>
                <a:srgbClr val="900A09"/>
              </a:solidFill>
              <a:latin typeface="Arial" panose="020B0604020202020204" pitchFamily="34" charset="0"/>
              <a:cs typeface="Arial" panose="020B0604020202020204" pitchFamily="34" charset="0"/>
            </a:endParaRPr>
          </a:p>
        </p:txBody>
      </p:sp>
      <p:graphicFrame>
        <p:nvGraphicFramePr>
          <p:cNvPr id="102" name="Table 101">
            <a:extLst>
              <a:ext uri="{FF2B5EF4-FFF2-40B4-BE49-F238E27FC236}">
                <a16:creationId xmlns:a16="http://schemas.microsoft.com/office/drawing/2014/main" id="{16AABA4C-7E95-F20D-1EC2-4A124B5B3F1D}"/>
              </a:ext>
            </a:extLst>
          </p:cNvPr>
          <p:cNvGraphicFramePr>
            <a:graphicFrameLocks noGrp="1"/>
          </p:cNvGraphicFramePr>
          <p:nvPr>
            <p:extLst>
              <p:ext uri="{D42A27DB-BD31-4B8C-83A1-F6EECF244321}">
                <p14:modId xmlns:p14="http://schemas.microsoft.com/office/powerpoint/2010/main" val="2692083585"/>
              </p:ext>
            </p:extLst>
          </p:nvPr>
        </p:nvGraphicFramePr>
        <p:xfrm>
          <a:off x="5713592" y="2563760"/>
          <a:ext cx="3076212" cy="583710"/>
        </p:xfrm>
        <a:graphic>
          <a:graphicData uri="http://schemas.openxmlformats.org/drawingml/2006/table">
            <a:tbl>
              <a:tblPr firstRow="1" bandRow="1">
                <a:tableStyleId>{5C22544A-7EE6-4342-B048-85BDC9FD1C3A}</a:tableStyleId>
              </a:tblPr>
              <a:tblGrid>
                <a:gridCol w="920985">
                  <a:extLst>
                    <a:ext uri="{9D8B030D-6E8A-4147-A177-3AD203B41FA5}">
                      <a16:colId xmlns:a16="http://schemas.microsoft.com/office/drawing/2014/main" val="1437825262"/>
                    </a:ext>
                  </a:extLst>
                </a:gridCol>
                <a:gridCol w="2155227">
                  <a:extLst>
                    <a:ext uri="{9D8B030D-6E8A-4147-A177-3AD203B41FA5}">
                      <a16:colId xmlns:a16="http://schemas.microsoft.com/office/drawing/2014/main" val="3375762987"/>
                    </a:ext>
                  </a:extLst>
                </a:gridCol>
              </a:tblGrid>
              <a:tr h="291855">
                <a:tc>
                  <a:txBody>
                    <a:bodyPr/>
                    <a:lstStyle/>
                    <a:p>
                      <a:r>
                        <a:rPr lang="en-US" sz="1400" b="1" dirty="0">
                          <a:solidFill>
                            <a:schemeClr val="bg2">
                              <a:lumMod val="10000"/>
                            </a:schemeClr>
                          </a:solidFill>
                          <a:latin typeface="+mn-lt"/>
                          <a:cs typeface="Arial" panose="020B0604020202020204" pitchFamily="34" charset="0"/>
                        </a:rPr>
                        <a:t>Issuer</a:t>
                      </a:r>
                      <a:endParaRPr lang="id-ID" sz="1400" b="1" dirty="0">
                        <a:solidFill>
                          <a:schemeClr val="bg2">
                            <a:lumMod val="10000"/>
                          </a:schemeClr>
                        </a:solidFill>
                        <a:latin typeface="+mn-lt"/>
                        <a:cs typeface="Arial" panose="020B0604020202020204" pitchFamily="34" charset="0"/>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rial" panose="020B0604020202020204" pitchFamily="34" charset="0"/>
                        </a:rPr>
                        <a:t>3 (0,70%)</a:t>
                      </a:r>
                      <a:endParaRPr lang="id-ID" sz="1400" b="1" dirty="0">
                        <a:solidFill>
                          <a:schemeClr val="bg2">
                            <a:lumMod val="10000"/>
                          </a:schemeClr>
                        </a:solidFill>
                        <a:latin typeface="+mn-lt"/>
                        <a:cs typeface="Arial" panose="020B0604020202020204" pitchFamily="34" charset="0"/>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91855">
                <a:tc>
                  <a:txBody>
                    <a:bodyPr/>
                    <a:lstStyle/>
                    <a:p>
                      <a:r>
                        <a:rPr lang="en-US" sz="1400" b="1" dirty="0">
                          <a:solidFill>
                            <a:schemeClr val="bg2">
                              <a:lumMod val="10000"/>
                            </a:schemeClr>
                          </a:solidFill>
                          <a:latin typeface="+mn-lt"/>
                          <a:cs typeface="Arial" panose="020B0604020202020204" pitchFamily="34" charset="0"/>
                        </a:rPr>
                        <a:t>Asset</a:t>
                      </a:r>
                      <a:endParaRPr lang="id-ID" sz="1400" b="1" dirty="0">
                        <a:solidFill>
                          <a:schemeClr val="bg2">
                            <a:lumMod val="10000"/>
                          </a:schemeClr>
                        </a:solidFill>
                        <a:latin typeface="+mn-lt"/>
                        <a:cs typeface="Arial" panose="020B0604020202020204" pitchFamily="34" charset="0"/>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rial" panose="020B0604020202020204" pitchFamily="34" charset="0"/>
                        </a:rPr>
                        <a:t>Rp9.59 Billion (0,93%)</a:t>
                      </a:r>
                      <a:endParaRPr lang="id-ID" sz="1400" b="1" dirty="0">
                        <a:solidFill>
                          <a:schemeClr val="bg2">
                            <a:lumMod val="10000"/>
                          </a:schemeClr>
                        </a:solidFill>
                        <a:latin typeface="+mn-lt"/>
                        <a:cs typeface="Arial" panose="020B0604020202020204" pitchFamily="34" charset="0"/>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graphicFrame>
        <p:nvGraphicFramePr>
          <p:cNvPr id="103" name="Table 102">
            <a:extLst>
              <a:ext uri="{FF2B5EF4-FFF2-40B4-BE49-F238E27FC236}">
                <a16:creationId xmlns:a16="http://schemas.microsoft.com/office/drawing/2014/main" id="{B0AE351D-9DDE-B0DE-448E-37B957BB77D7}"/>
              </a:ext>
            </a:extLst>
          </p:cNvPr>
          <p:cNvGraphicFramePr>
            <a:graphicFrameLocks noGrp="1"/>
          </p:cNvGraphicFramePr>
          <p:nvPr>
            <p:extLst>
              <p:ext uri="{D42A27DB-BD31-4B8C-83A1-F6EECF244321}">
                <p14:modId xmlns:p14="http://schemas.microsoft.com/office/powerpoint/2010/main" val="2038559086"/>
              </p:ext>
            </p:extLst>
          </p:nvPr>
        </p:nvGraphicFramePr>
        <p:xfrm>
          <a:off x="12175892" y="8943186"/>
          <a:ext cx="3411489" cy="554506"/>
        </p:xfrm>
        <a:graphic>
          <a:graphicData uri="http://schemas.openxmlformats.org/drawingml/2006/table">
            <a:tbl>
              <a:tblPr firstRow="1" bandRow="1">
                <a:tableStyleId>{5C22544A-7EE6-4342-B048-85BDC9FD1C3A}</a:tableStyleId>
              </a:tblPr>
              <a:tblGrid>
                <a:gridCol w="980202">
                  <a:extLst>
                    <a:ext uri="{9D8B030D-6E8A-4147-A177-3AD203B41FA5}">
                      <a16:colId xmlns:a16="http://schemas.microsoft.com/office/drawing/2014/main" val="1437825262"/>
                    </a:ext>
                  </a:extLst>
                </a:gridCol>
                <a:gridCol w="2431287">
                  <a:extLst>
                    <a:ext uri="{9D8B030D-6E8A-4147-A177-3AD203B41FA5}">
                      <a16:colId xmlns:a16="http://schemas.microsoft.com/office/drawing/2014/main" val="3375762987"/>
                    </a:ext>
                  </a:extLst>
                </a:gridCol>
              </a:tblGrid>
              <a:tr h="277253">
                <a:tc>
                  <a:txBody>
                    <a:bodyPr/>
                    <a:lstStyle/>
                    <a:p>
                      <a:r>
                        <a:rPr lang="en-US" sz="1400" b="1" dirty="0">
                          <a:solidFill>
                            <a:schemeClr val="bg2">
                              <a:lumMod val="10000"/>
                            </a:schemeClr>
                          </a:solidFill>
                          <a:latin typeface="+mn-lt"/>
                          <a:cs typeface="Avenir Book" panose="020B0503020203020204" pitchFamily="34" charset="-78"/>
                        </a:rPr>
                        <a:t>Issuer</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9 (2,09%)</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77253">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Rp15.91 Billion (1.55%)</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graphicFrame>
        <p:nvGraphicFramePr>
          <p:cNvPr id="104" name="Table 103">
            <a:extLst>
              <a:ext uri="{FF2B5EF4-FFF2-40B4-BE49-F238E27FC236}">
                <a16:creationId xmlns:a16="http://schemas.microsoft.com/office/drawing/2014/main" id="{7C746A1D-8E2D-61E7-C79B-09770FFF9679}"/>
              </a:ext>
            </a:extLst>
          </p:cNvPr>
          <p:cNvGraphicFramePr>
            <a:graphicFrameLocks noGrp="1"/>
          </p:cNvGraphicFramePr>
          <p:nvPr>
            <p:extLst>
              <p:ext uri="{D42A27DB-BD31-4B8C-83A1-F6EECF244321}">
                <p14:modId xmlns:p14="http://schemas.microsoft.com/office/powerpoint/2010/main" val="2793505222"/>
              </p:ext>
            </p:extLst>
          </p:nvPr>
        </p:nvGraphicFramePr>
        <p:xfrm>
          <a:off x="6115243" y="8563511"/>
          <a:ext cx="3411489" cy="579112"/>
        </p:xfrm>
        <a:graphic>
          <a:graphicData uri="http://schemas.openxmlformats.org/drawingml/2006/table">
            <a:tbl>
              <a:tblPr firstRow="1" bandRow="1">
                <a:tableStyleId>{5C22544A-7EE6-4342-B048-85BDC9FD1C3A}</a:tableStyleId>
              </a:tblPr>
              <a:tblGrid>
                <a:gridCol w="1046599">
                  <a:extLst>
                    <a:ext uri="{9D8B030D-6E8A-4147-A177-3AD203B41FA5}">
                      <a16:colId xmlns:a16="http://schemas.microsoft.com/office/drawing/2014/main" val="1437825262"/>
                    </a:ext>
                  </a:extLst>
                </a:gridCol>
                <a:gridCol w="2364890">
                  <a:extLst>
                    <a:ext uri="{9D8B030D-6E8A-4147-A177-3AD203B41FA5}">
                      <a16:colId xmlns:a16="http://schemas.microsoft.com/office/drawing/2014/main" val="3375762987"/>
                    </a:ext>
                  </a:extLst>
                </a:gridCol>
              </a:tblGrid>
              <a:tr h="289556">
                <a:tc>
                  <a:txBody>
                    <a:bodyPr/>
                    <a:lstStyle/>
                    <a:p>
                      <a:r>
                        <a:rPr lang="en-US" sz="1400" b="1" dirty="0">
                          <a:solidFill>
                            <a:schemeClr val="bg2">
                              <a:lumMod val="10000"/>
                            </a:schemeClr>
                          </a:solidFill>
                          <a:latin typeface="+mn-lt"/>
                          <a:cs typeface="Avenir Book" panose="020B0503020203020204" pitchFamily="34" charset="-78"/>
                        </a:rPr>
                        <a:t>Issuer</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392 (91,16%)</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89556">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Rp928.42 Billion (90,68%)</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graphicFrame>
        <p:nvGraphicFramePr>
          <p:cNvPr id="105" name="Table 104">
            <a:extLst>
              <a:ext uri="{FF2B5EF4-FFF2-40B4-BE49-F238E27FC236}">
                <a16:creationId xmlns:a16="http://schemas.microsoft.com/office/drawing/2014/main" id="{4829DE39-BC58-AB51-B6F7-4A8BDCFA47FC}"/>
              </a:ext>
            </a:extLst>
          </p:cNvPr>
          <p:cNvGraphicFramePr>
            <a:graphicFrameLocks noGrp="1"/>
          </p:cNvGraphicFramePr>
          <p:nvPr>
            <p:extLst>
              <p:ext uri="{D42A27DB-BD31-4B8C-83A1-F6EECF244321}">
                <p14:modId xmlns:p14="http://schemas.microsoft.com/office/powerpoint/2010/main" val="1424700738"/>
              </p:ext>
            </p:extLst>
          </p:nvPr>
        </p:nvGraphicFramePr>
        <p:xfrm>
          <a:off x="646280" y="5259938"/>
          <a:ext cx="3411489" cy="652132"/>
        </p:xfrm>
        <a:graphic>
          <a:graphicData uri="http://schemas.openxmlformats.org/drawingml/2006/table">
            <a:tbl>
              <a:tblPr firstRow="1" bandRow="1">
                <a:tableStyleId>{5C22544A-7EE6-4342-B048-85BDC9FD1C3A}</a:tableStyleId>
              </a:tblPr>
              <a:tblGrid>
                <a:gridCol w="856518">
                  <a:extLst>
                    <a:ext uri="{9D8B030D-6E8A-4147-A177-3AD203B41FA5}">
                      <a16:colId xmlns:a16="http://schemas.microsoft.com/office/drawing/2014/main" val="1437825262"/>
                    </a:ext>
                  </a:extLst>
                </a:gridCol>
                <a:gridCol w="2554971">
                  <a:extLst>
                    <a:ext uri="{9D8B030D-6E8A-4147-A177-3AD203B41FA5}">
                      <a16:colId xmlns:a16="http://schemas.microsoft.com/office/drawing/2014/main" val="3375762987"/>
                    </a:ext>
                  </a:extLst>
                </a:gridCol>
              </a:tblGrid>
              <a:tr h="326066">
                <a:tc>
                  <a:txBody>
                    <a:bodyPr/>
                    <a:lstStyle/>
                    <a:p>
                      <a:r>
                        <a:rPr lang="en-US" sz="1400" b="1" dirty="0">
                          <a:solidFill>
                            <a:schemeClr val="bg2">
                              <a:lumMod val="10000"/>
                            </a:schemeClr>
                          </a:solidFill>
                          <a:latin typeface="+mn-lt"/>
                          <a:cs typeface="Arial" panose="020B0604020202020204" pitchFamily="34" charset="0"/>
                        </a:rPr>
                        <a:t>Issuer</a:t>
                      </a:r>
                      <a:endParaRPr lang="id-ID" sz="1400" b="1" dirty="0">
                        <a:solidFill>
                          <a:schemeClr val="bg2">
                            <a:lumMod val="10000"/>
                          </a:schemeClr>
                        </a:solidFill>
                        <a:latin typeface="+mn-lt"/>
                        <a:cs typeface="Arial" panose="020B0604020202020204" pitchFamily="34" charset="0"/>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rial" panose="020B0604020202020204" pitchFamily="34" charset="0"/>
                        </a:rPr>
                        <a:t>25 (5.81%)</a:t>
                      </a:r>
                      <a:endParaRPr lang="id-ID" sz="1400" b="1" dirty="0">
                        <a:solidFill>
                          <a:schemeClr val="bg2">
                            <a:lumMod val="10000"/>
                          </a:schemeClr>
                        </a:solidFill>
                        <a:latin typeface="+mn-lt"/>
                        <a:cs typeface="Arial" panose="020B0604020202020204" pitchFamily="34" charset="0"/>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326066">
                <a:tc>
                  <a:txBody>
                    <a:bodyPr/>
                    <a:lstStyle/>
                    <a:p>
                      <a:r>
                        <a:rPr lang="en-US" sz="1400" b="1" dirty="0">
                          <a:solidFill>
                            <a:schemeClr val="bg2">
                              <a:lumMod val="10000"/>
                            </a:schemeClr>
                          </a:solidFill>
                          <a:latin typeface="+mn-lt"/>
                          <a:cs typeface="Arial" panose="020B0604020202020204" pitchFamily="34" charset="0"/>
                        </a:rPr>
                        <a:t>Asset</a:t>
                      </a:r>
                      <a:endParaRPr lang="id-ID" sz="1400" b="1" dirty="0">
                        <a:solidFill>
                          <a:schemeClr val="bg2">
                            <a:lumMod val="10000"/>
                          </a:schemeClr>
                        </a:solidFill>
                        <a:latin typeface="+mn-lt"/>
                        <a:cs typeface="Arial" panose="020B0604020202020204" pitchFamily="34" charset="0"/>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rial" panose="020B0604020202020204" pitchFamily="34" charset="0"/>
                        </a:rPr>
                        <a:t>Rp63.64 Billion (5,62%)</a:t>
                      </a:r>
                      <a:endParaRPr lang="id-ID" sz="1400" b="1" dirty="0">
                        <a:solidFill>
                          <a:schemeClr val="bg2">
                            <a:lumMod val="10000"/>
                          </a:schemeClr>
                        </a:solidFill>
                        <a:latin typeface="+mn-lt"/>
                        <a:cs typeface="Arial" panose="020B0604020202020204" pitchFamily="34" charset="0"/>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sp>
        <p:nvSpPr>
          <p:cNvPr id="106" name="TextBox 105">
            <a:extLst>
              <a:ext uri="{FF2B5EF4-FFF2-40B4-BE49-F238E27FC236}">
                <a16:creationId xmlns:a16="http://schemas.microsoft.com/office/drawing/2014/main" id="{469404F1-2974-8105-D8BC-98CF8F8F5660}"/>
              </a:ext>
            </a:extLst>
          </p:cNvPr>
          <p:cNvSpPr txBox="1"/>
          <p:nvPr/>
        </p:nvSpPr>
        <p:spPr>
          <a:xfrm>
            <a:off x="15158822" y="4247243"/>
            <a:ext cx="2638416" cy="415498"/>
          </a:xfrm>
          <a:prstGeom prst="rect">
            <a:avLst/>
          </a:prstGeom>
          <a:noFill/>
        </p:spPr>
        <p:txBody>
          <a:bodyPr wrap="square" rtlCol="0">
            <a:spAutoFit/>
          </a:bodyPr>
          <a:lstStyle/>
          <a:p>
            <a:pPr defTabSz="1371600">
              <a:defRPr/>
            </a:pPr>
            <a:r>
              <a:rPr lang="en-US" sz="2100" b="1">
                <a:solidFill>
                  <a:srgbClr val="900A09"/>
                </a:solidFill>
                <a:latin typeface="Arial" panose="020B0604020202020204" pitchFamily="34" charset="0"/>
                <a:cs typeface="Arial" panose="020B0604020202020204" pitchFamily="34" charset="0"/>
              </a:rPr>
              <a:t>Maluku </a:t>
            </a:r>
            <a:r>
              <a:rPr lang="en-US" sz="2100" b="1" err="1">
                <a:solidFill>
                  <a:srgbClr val="900A09"/>
                </a:solidFill>
                <a:latin typeface="Arial" panose="020B0604020202020204" pitchFamily="34" charset="0"/>
                <a:cs typeface="Arial" panose="020B0604020202020204" pitchFamily="34" charset="0"/>
              </a:rPr>
              <a:t>dan</a:t>
            </a:r>
            <a:r>
              <a:rPr lang="en-US" sz="2100" b="1">
                <a:solidFill>
                  <a:srgbClr val="900A09"/>
                </a:solidFill>
                <a:latin typeface="Arial" panose="020B0604020202020204" pitchFamily="34" charset="0"/>
                <a:cs typeface="Arial" panose="020B0604020202020204" pitchFamily="34" charset="0"/>
              </a:rPr>
              <a:t> Papua</a:t>
            </a:r>
            <a:endParaRPr lang="id-ID" sz="2100" b="1">
              <a:solidFill>
                <a:srgbClr val="900A09"/>
              </a:solidFill>
              <a:latin typeface="Arial" panose="020B0604020202020204" pitchFamily="34" charset="0"/>
              <a:cs typeface="Arial" panose="020B0604020202020204" pitchFamily="34" charset="0"/>
            </a:endParaRPr>
          </a:p>
        </p:txBody>
      </p:sp>
      <p:graphicFrame>
        <p:nvGraphicFramePr>
          <p:cNvPr id="107" name="Table 106">
            <a:extLst>
              <a:ext uri="{FF2B5EF4-FFF2-40B4-BE49-F238E27FC236}">
                <a16:creationId xmlns:a16="http://schemas.microsoft.com/office/drawing/2014/main" id="{B22BB81A-E30E-3633-FB92-DD3D337292B4}"/>
              </a:ext>
            </a:extLst>
          </p:cNvPr>
          <p:cNvGraphicFramePr>
            <a:graphicFrameLocks noGrp="1"/>
          </p:cNvGraphicFramePr>
          <p:nvPr>
            <p:extLst>
              <p:ext uri="{D42A27DB-BD31-4B8C-83A1-F6EECF244321}">
                <p14:modId xmlns:p14="http://schemas.microsoft.com/office/powerpoint/2010/main" val="1512119022"/>
              </p:ext>
            </p:extLst>
          </p:nvPr>
        </p:nvGraphicFramePr>
        <p:xfrm>
          <a:off x="15240077" y="4695276"/>
          <a:ext cx="3411489" cy="554506"/>
        </p:xfrm>
        <a:graphic>
          <a:graphicData uri="http://schemas.openxmlformats.org/drawingml/2006/table">
            <a:tbl>
              <a:tblPr firstRow="1" bandRow="1">
                <a:tableStyleId>{5C22544A-7EE6-4342-B048-85BDC9FD1C3A}</a:tableStyleId>
              </a:tblPr>
              <a:tblGrid>
                <a:gridCol w="980202">
                  <a:extLst>
                    <a:ext uri="{9D8B030D-6E8A-4147-A177-3AD203B41FA5}">
                      <a16:colId xmlns:a16="http://schemas.microsoft.com/office/drawing/2014/main" val="1437825262"/>
                    </a:ext>
                  </a:extLst>
                </a:gridCol>
                <a:gridCol w="2431287">
                  <a:extLst>
                    <a:ext uri="{9D8B030D-6E8A-4147-A177-3AD203B41FA5}">
                      <a16:colId xmlns:a16="http://schemas.microsoft.com/office/drawing/2014/main" val="3375762987"/>
                    </a:ext>
                  </a:extLst>
                </a:gridCol>
              </a:tblGrid>
              <a:tr h="277253">
                <a:tc>
                  <a:txBody>
                    <a:bodyPr/>
                    <a:lstStyle/>
                    <a:p>
                      <a:r>
                        <a:rPr lang="en-US" sz="1400" b="1" dirty="0">
                          <a:solidFill>
                            <a:schemeClr val="bg2">
                              <a:lumMod val="10000"/>
                            </a:schemeClr>
                          </a:solidFill>
                          <a:latin typeface="+mn-lt"/>
                          <a:cs typeface="Avenir Book" panose="020B0503020203020204" pitchFamily="34" charset="-78"/>
                        </a:rPr>
                        <a:t>Issuer</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1 (0,23%)</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021622"/>
                  </a:ext>
                </a:extLst>
              </a:tr>
              <a:tr h="277253">
                <a:tc>
                  <a:txBody>
                    <a:bodyPr/>
                    <a:lstStyle/>
                    <a:p>
                      <a:r>
                        <a:rPr lang="en-US" sz="1400" b="1" dirty="0">
                          <a:solidFill>
                            <a:schemeClr val="bg2">
                              <a:lumMod val="10000"/>
                            </a:schemeClr>
                          </a:solidFill>
                          <a:latin typeface="+mn-lt"/>
                          <a:cs typeface="Avenir Book" panose="020B0503020203020204" pitchFamily="34" charset="-78"/>
                        </a:rPr>
                        <a:t>Asset</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mpd="sng">
                      <a:noFill/>
                    </a:lnL>
                    <a:lnR w="12700" cap="flat" cmpd="sng" algn="ctr">
                      <a:solidFill>
                        <a:srgbClr val="900A0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400" b="1" dirty="0">
                          <a:solidFill>
                            <a:schemeClr val="bg2">
                              <a:lumMod val="10000"/>
                            </a:schemeClr>
                          </a:solidFill>
                          <a:latin typeface="+mn-lt"/>
                          <a:cs typeface="Avenir Book" panose="020B0503020203020204" pitchFamily="34" charset="-78"/>
                        </a:rPr>
                        <a:t>Rp5.36</a:t>
                      </a:r>
                      <a:r>
                        <a:rPr lang="en-US" sz="1400" b="1" baseline="0" dirty="0">
                          <a:solidFill>
                            <a:schemeClr val="bg2">
                              <a:lumMod val="10000"/>
                            </a:schemeClr>
                          </a:solidFill>
                          <a:latin typeface="+mn-lt"/>
                          <a:cs typeface="Avenir Book" panose="020B0503020203020204" pitchFamily="34" charset="-78"/>
                        </a:rPr>
                        <a:t>  Billion </a:t>
                      </a:r>
                      <a:r>
                        <a:rPr lang="en-US" sz="1400" b="1" dirty="0">
                          <a:solidFill>
                            <a:schemeClr val="bg2">
                              <a:lumMod val="10000"/>
                            </a:schemeClr>
                          </a:solidFill>
                          <a:latin typeface="+mn-lt"/>
                          <a:cs typeface="Avenir Book" panose="020B0503020203020204" pitchFamily="34" charset="-78"/>
                        </a:rPr>
                        <a:t>(0,62%)</a:t>
                      </a:r>
                      <a:endParaRPr lang="id-ID" sz="1400" b="1" dirty="0">
                        <a:solidFill>
                          <a:schemeClr val="bg2">
                            <a:lumMod val="10000"/>
                          </a:schemeClr>
                        </a:solidFill>
                        <a:latin typeface="+mn-lt"/>
                        <a:cs typeface="Avenir Book" panose="020B0503020203020204" pitchFamily="34" charset="-78"/>
                      </a:endParaRPr>
                    </a:p>
                  </a:txBody>
                  <a:tcPr marL="68580" marR="68580" marT="0" marB="0">
                    <a:lnL w="12700" cap="flat" cmpd="sng" algn="ctr">
                      <a:solidFill>
                        <a:srgbClr val="900A0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6365"/>
                  </a:ext>
                </a:extLst>
              </a:tr>
            </a:tbl>
          </a:graphicData>
        </a:graphic>
      </p:graphicFrame>
      <p:sp>
        <p:nvSpPr>
          <p:cNvPr id="129" name="TextBox 128">
            <a:extLst>
              <a:ext uri="{FF2B5EF4-FFF2-40B4-BE49-F238E27FC236}">
                <a16:creationId xmlns:a16="http://schemas.microsoft.com/office/drawing/2014/main" id="{940AB56F-3D32-90D7-AE37-B6AC7DDC2BB7}"/>
              </a:ext>
            </a:extLst>
          </p:cNvPr>
          <p:cNvSpPr txBox="1"/>
          <p:nvPr/>
        </p:nvSpPr>
        <p:spPr>
          <a:xfrm>
            <a:off x="166478" y="9183785"/>
            <a:ext cx="5814296" cy="523220"/>
          </a:xfrm>
          <a:prstGeom prst="rect">
            <a:avLst/>
          </a:prstGeom>
          <a:noFill/>
        </p:spPr>
        <p:txBody>
          <a:bodyPr wrap="square">
            <a:spAutoFit/>
          </a:bodyPr>
          <a:lstStyle/>
          <a:p>
            <a:pPr algn="just" defTabSz="1371600">
              <a:defRPr/>
            </a:pPr>
            <a:r>
              <a:rPr lang="id-ID" sz="1400" dirty="0">
                <a:latin typeface="Arial" panose="020B0604020202020204" pitchFamily="34" charset="0"/>
                <a:cs typeface="Arial" panose="020B0604020202020204" pitchFamily="34" charset="0"/>
              </a:rPr>
              <a:t>*</a:t>
            </a:r>
            <a:r>
              <a:rPr lang="id-ID" dirty="0" err="1">
                <a:latin typeface="Arial" panose="020B0604020202020204" pitchFamily="34" charset="0"/>
                <a:cs typeface="Arial" panose="020B0604020202020204" pitchFamily="34" charset="0"/>
              </a:rPr>
              <a:t>Include</a:t>
            </a:r>
            <a:r>
              <a:rPr lang="id-ID" dirty="0">
                <a:latin typeface="Arial" panose="020B0604020202020204" pitchFamily="34" charset="0"/>
                <a:cs typeface="Arial" panose="020B0604020202020204" pitchFamily="34" charset="0"/>
              </a:rPr>
              <a:t> </a:t>
            </a:r>
            <a:r>
              <a:rPr lang="id-ID" dirty="0" err="1">
                <a:latin typeface="Arial" panose="020B0604020202020204" pitchFamily="34" charset="0"/>
                <a:cs typeface="Arial" panose="020B0604020202020204" pitchFamily="34" charset="0"/>
              </a:rPr>
              <a:t>Issuer</a:t>
            </a:r>
            <a:r>
              <a:rPr lang="id-ID" dirty="0">
                <a:latin typeface="Arial" panose="020B0604020202020204" pitchFamily="34" charset="0"/>
                <a:cs typeface="Arial" panose="020B0604020202020204" pitchFamily="34" charset="0"/>
              </a:rPr>
              <a:t> </a:t>
            </a:r>
            <a:r>
              <a:rPr lang="id-ID" dirty="0" err="1">
                <a:latin typeface="Arial" panose="020B0604020202020204" pitchFamily="34" charset="0"/>
                <a:cs typeface="Arial" panose="020B0604020202020204" pitchFamily="34" charset="0"/>
              </a:rPr>
              <a:t>at</a:t>
            </a:r>
            <a:r>
              <a:rPr lang="id-ID" dirty="0">
                <a:latin typeface="Arial" panose="020B0604020202020204" pitchFamily="34" charset="0"/>
                <a:cs typeface="Arial" panose="020B0604020202020204" pitchFamily="34" charset="0"/>
              </a:rPr>
              <a:t> </a:t>
            </a:r>
            <a:r>
              <a:rPr lang="id-ID" sz="1400" dirty="0">
                <a:latin typeface="Arial" panose="020B0604020202020204" pitchFamily="34" charset="0"/>
                <a:cs typeface="Arial" panose="020B0604020202020204" pitchFamily="34" charset="0"/>
              </a:rPr>
              <a:t>DKI Jakarta </a:t>
            </a:r>
            <a:endParaRPr lang="en-US" sz="1400" dirty="0">
              <a:latin typeface="Arial" panose="020B0604020202020204" pitchFamily="34" charset="0"/>
              <a:cs typeface="Arial" panose="020B0604020202020204" pitchFamily="34" charset="0"/>
            </a:endParaRPr>
          </a:p>
          <a:p>
            <a:pPr algn="just" defTabSz="1371600">
              <a:defRPr/>
            </a:pPr>
            <a:r>
              <a:rPr lang="en-US" dirty="0">
                <a:latin typeface="Arial" panose="020B0604020202020204" pitchFamily="34" charset="0"/>
                <a:cs typeface="Arial" panose="020B0604020202020204" pitchFamily="34" charset="0"/>
              </a:rPr>
              <a:t>Issuer</a:t>
            </a:r>
            <a:r>
              <a:rPr lang="id-ID"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194 (45.12</a:t>
            </a:r>
            <a:r>
              <a:rPr lang="id-ID" sz="1400" dirty="0">
                <a:latin typeface="Arial" panose="020B0604020202020204" pitchFamily="34" charset="0"/>
                <a:cs typeface="Arial" panose="020B0604020202020204" pitchFamily="34" charset="0"/>
              </a:rPr>
              <a:t>%), </a:t>
            </a:r>
            <a:r>
              <a:rPr lang="id-ID" sz="1400">
                <a:latin typeface="Arial" panose="020B0604020202020204" pitchFamily="34" charset="0"/>
                <a:cs typeface="Arial" panose="020B0604020202020204" pitchFamily="34" charset="0"/>
              </a:rPr>
              <a:t>Asset</a:t>
            </a:r>
            <a:r>
              <a:rPr lang="id-ID" sz="1400" dirty="0">
                <a:latin typeface="Arial" panose="020B0604020202020204" pitchFamily="34" charset="0"/>
                <a:cs typeface="Arial" panose="020B0604020202020204" pitchFamily="34" charset="0"/>
              </a:rPr>
              <a:t> </a:t>
            </a:r>
            <a:r>
              <a:rPr lang="id-ID" sz="1400" dirty="0" err="1">
                <a:latin typeface="Arial" panose="020B0604020202020204" pitchFamily="34" charset="0"/>
                <a:cs typeface="Arial" panose="020B0604020202020204" pitchFamily="34" charset="0"/>
              </a:rPr>
              <a:t>value</a:t>
            </a:r>
            <a:r>
              <a:rPr lang="id-ID" sz="1400" dirty="0">
                <a:latin typeface="Arial" panose="020B0604020202020204" pitchFamily="34" charset="0"/>
                <a:cs typeface="Arial" panose="020B0604020202020204" pitchFamily="34" charset="0"/>
              </a:rPr>
              <a:t> Rp</a:t>
            </a:r>
            <a:r>
              <a:rPr lang="en-US" sz="1400" dirty="0">
                <a:latin typeface="Arial" panose="020B0604020202020204" pitchFamily="34" charset="0"/>
                <a:cs typeface="Arial" panose="020B0604020202020204" pitchFamily="34" charset="0"/>
              </a:rPr>
              <a:t>488.42 Billion (47.70%)</a:t>
            </a:r>
            <a:endParaRPr lang="id-ID" sz="4000" dirty="0">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E7B37A68-F062-810B-7EA4-2D1F28D896E5}"/>
              </a:ext>
            </a:extLst>
          </p:cNvPr>
          <p:cNvSpPr txBox="1"/>
          <p:nvPr/>
        </p:nvSpPr>
        <p:spPr>
          <a:xfrm>
            <a:off x="14951242" y="9492357"/>
            <a:ext cx="3031958" cy="307777"/>
          </a:xfrm>
          <a:prstGeom prst="rect">
            <a:avLst/>
          </a:prstGeom>
          <a:noFill/>
        </p:spPr>
        <p:txBody>
          <a:bodyPr wrap="square">
            <a:spAutoFit/>
          </a:bodyPr>
          <a:lstStyle/>
          <a:p>
            <a:pPr algn="just" defTabSz="1371600">
              <a:defRPr/>
            </a:pPr>
            <a:r>
              <a:rPr lang="en-US" sz="1400" dirty="0">
                <a:latin typeface="Arial" panose="020B0604020202020204" pitchFamily="34" charset="0"/>
                <a:cs typeface="Arial" panose="020B0604020202020204" pitchFamily="34" charset="0"/>
              </a:rPr>
              <a:t>Source: KSEI as of March, 31, </a:t>
            </a:r>
            <a:r>
              <a:rPr lang="en-US" dirty="0">
                <a:latin typeface="Arial" panose="020B0604020202020204" pitchFamily="34" charset="0"/>
                <a:cs typeface="Arial" panose="020B0604020202020204" pitchFamily="34" charset="0"/>
              </a:rPr>
              <a:t>2026</a:t>
            </a:r>
            <a:endParaRPr lang="id-ID"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24273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21855</TotalTime>
  <Words>1543</Words>
  <Application>Microsoft Office PowerPoint</Application>
  <PresentationFormat>Custom</PresentationFormat>
  <Paragraphs>351</Paragraphs>
  <Slides>15</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Helvetica World Bold Italics</vt:lpstr>
      <vt:lpstr>Aptos</vt:lpstr>
      <vt:lpstr>Abadi</vt:lpstr>
      <vt:lpstr>Courier New</vt:lpstr>
      <vt:lpstr>Trebuchet MS</vt:lpstr>
      <vt:lpstr>Leelawadee UI</vt:lpstr>
      <vt:lpstr>Wingdings</vt:lpstr>
      <vt:lpstr>Helvetica World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estining purnomo</dc:creator>
  <cp:lastModifiedBy>Noviyanto Utomo</cp:lastModifiedBy>
  <cp:revision>26</cp:revision>
  <dcterms:created xsi:type="dcterms:W3CDTF">2024-07-17T10:13:27Z</dcterms:created>
  <dcterms:modified xsi:type="dcterms:W3CDTF">2026-04-22T06:56:50Z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2024-05-30T00:00:00Z</vt:filetime>
  </property>
  <property fmtid="{D5CDD505-2E9C-101B-9397-08002B2CF9AE}" pid="3" name="Creator">
    <vt:lpwstr>Canva</vt:lpwstr>
  </property>
  <property fmtid="{D5CDD505-2E9C-101B-9397-08002B2CF9AE}" pid="4" name="LastSaved">
    <vt:filetime>2024-07-17T00:00:00Z</vt:filetime>
  </property>
</Properties>
</file>