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68" r:id="rId4"/>
    <p:sldId id="259" r:id="rId5"/>
    <p:sldId id="275" r:id="rId6"/>
    <p:sldId id="261" r:id="rId7"/>
    <p:sldId id="269" r:id="rId8"/>
    <p:sldId id="262" r:id="rId9"/>
    <p:sldId id="271" r:id="rId10"/>
    <p:sldId id="265" r:id="rId11"/>
    <p:sldId id="263" r:id="rId12"/>
    <p:sldId id="273" r:id="rId13"/>
    <p:sldId id="274" r:id="rId14"/>
    <p:sldId id="277" r:id="rId15"/>
    <p:sldId id="276" r:id="rId16"/>
  </p:sldIdLst>
  <p:sldSz cx="12192000" cy="6858000"/>
  <p:notesSz cx="6669088" cy="97536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0904DA-6A18-4562-80FC-C028150E45CA}" v="55" dt="2026-04-21T05:41:58.4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85421" autoAdjust="0"/>
  </p:normalViewPr>
  <p:slideViewPr>
    <p:cSldViewPr snapToGrid="0" snapToObjects="1">
      <p:cViewPr varScale="1">
        <p:scale>
          <a:sx n="75" d="100"/>
          <a:sy n="75" d="100"/>
        </p:scale>
        <p:origin x="888" y="5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re Uckardesler" userId="fc01b749-b5ee-495c-bd61-b64cd8ebdcfe" providerId="ADAL" clId="{E8BAF79F-84B2-4080-B13D-AB7BF0058D2D}"/>
    <pc:docChg chg="undo custSel addSld delSld modSld sldOrd modMainMaster">
      <pc:chgData name="Emre Uckardesler" userId="fc01b749-b5ee-495c-bd61-b64cd8ebdcfe" providerId="ADAL" clId="{E8BAF79F-84B2-4080-B13D-AB7BF0058D2D}" dt="2026-04-21T05:53:06.724" v="4005" actId="14100"/>
      <pc:docMkLst>
        <pc:docMk/>
      </pc:docMkLst>
      <pc:sldChg chg="addSp delSp modSp mod chgLayout modNotesTx">
        <pc:chgData name="Emre Uckardesler" userId="fc01b749-b5ee-495c-bd61-b64cd8ebdcfe" providerId="ADAL" clId="{E8BAF79F-84B2-4080-B13D-AB7BF0058D2D}" dt="2026-04-20T13:16:25.694" v="3422" actId="14100"/>
        <pc:sldMkLst>
          <pc:docMk/>
          <pc:sldMk cId="0" sldId="256"/>
        </pc:sldMkLst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0" sldId="256"/>
            <ac:spMk id="2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3:16:07.699" v="3419" actId="14100"/>
          <ac:spMkLst>
            <pc:docMk/>
            <pc:sldMk cId="0" sldId="256"/>
            <ac:spMk id="3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0" sldId="256"/>
            <ac:spMk id="4" creationId="{00000000-0000-0000-0000-000000000000}"/>
          </ac:spMkLst>
        </pc:spChg>
        <pc:spChg chg="add del mod">
          <ac:chgData name="Emre Uckardesler" userId="fc01b749-b5ee-495c-bd61-b64cd8ebdcfe" providerId="ADAL" clId="{E8BAF79F-84B2-4080-B13D-AB7BF0058D2D}" dt="2026-04-20T13:16:25.694" v="3422" actId="14100"/>
          <ac:spMkLst>
            <pc:docMk/>
            <pc:sldMk cId="0" sldId="256"/>
            <ac:spMk id="5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0" sldId="256"/>
            <ac:spMk id="6" creationId="{00000000-0000-0000-0000-000000000000}"/>
          </ac:spMkLst>
        </pc:spChg>
        <pc:picChg chg="mod">
          <ac:chgData name="Emre Uckardesler" userId="fc01b749-b5ee-495c-bd61-b64cd8ebdcfe" providerId="ADAL" clId="{E8BAF79F-84B2-4080-B13D-AB7BF0058D2D}" dt="2026-04-20T13:15:42.227" v="3392" actId="1076"/>
          <ac:picMkLst>
            <pc:docMk/>
            <pc:sldMk cId="0" sldId="256"/>
            <ac:picMk id="7" creationId="{00000000-0000-0000-0000-000000000000}"/>
          </ac:picMkLst>
        </pc:picChg>
      </pc:sldChg>
      <pc:sldChg chg="addSp delSp modSp mod modNotesTx">
        <pc:chgData name="Emre Uckardesler" userId="fc01b749-b5ee-495c-bd61-b64cd8ebdcfe" providerId="ADAL" clId="{E8BAF79F-84B2-4080-B13D-AB7BF0058D2D}" dt="2026-04-21T05:51:23.886" v="3997" actId="20577"/>
        <pc:sldMkLst>
          <pc:docMk/>
          <pc:sldMk cId="0" sldId="257"/>
        </pc:sldMkLst>
        <pc:spChg chg="mod">
          <ac:chgData name="Emre Uckardesler" userId="fc01b749-b5ee-495c-bd61-b64cd8ebdcfe" providerId="ADAL" clId="{E8BAF79F-84B2-4080-B13D-AB7BF0058D2D}" dt="2026-04-20T12:01:37.858" v="2516" actId="1076"/>
          <ac:spMkLst>
            <pc:docMk/>
            <pc:sldMk cId="0" sldId="257"/>
            <ac:spMk id="2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0:57:09.323" v="1079" actId="478"/>
          <ac:spMkLst>
            <pc:docMk/>
            <pc:sldMk cId="0" sldId="257"/>
            <ac:spMk id="3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0:57:36.014" v="1085" actId="478"/>
          <ac:spMkLst>
            <pc:docMk/>
            <pc:sldMk cId="0" sldId="257"/>
            <ac:spMk id="4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2:01:26.155" v="2515" actId="478"/>
          <ac:spMkLst>
            <pc:docMk/>
            <pc:sldMk cId="0" sldId="257"/>
            <ac:spMk id="5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3:02:48.294" v="2904" actId="478"/>
          <ac:spMkLst>
            <pc:docMk/>
            <pc:sldMk cId="0" sldId="257"/>
            <ac:spMk id="6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1T05:51:23.886" v="3997" actId="20577"/>
          <ac:spMkLst>
            <pc:docMk/>
            <pc:sldMk cId="0" sldId="257"/>
            <ac:spMk id="7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1T05:39:17.954" v="3874" actId="14100"/>
          <ac:spMkLst>
            <pc:docMk/>
            <pc:sldMk cId="0" sldId="257"/>
            <ac:spMk id="8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1T05:39:02.509" v="3871" actId="1076"/>
          <ac:spMkLst>
            <pc:docMk/>
            <pc:sldMk cId="0" sldId="257"/>
            <ac:spMk id="9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0:56:27.161" v="1074" actId="478"/>
          <ac:spMkLst>
            <pc:docMk/>
            <pc:sldMk cId="0" sldId="257"/>
            <ac:spMk id="10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1T05:47:28.148" v="3946" actId="20577"/>
          <ac:spMkLst>
            <pc:docMk/>
            <pc:sldMk cId="0" sldId="257"/>
            <ac:spMk id="11" creationId="{00000000-0000-0000-0000-000000000000}"/>
          </ac:spMkLst>
        </pc:spChg>
        <pc:spChg chg="add">
          <ac:chgData name="Emre Uckardesler" userId="fc01b749-b5ee-495c-bd61-b64cd8ebdcfe" providerId="ADAL" clId="{E8BAF79F-84B2-4080-B13D-AB7BF0058D2D}" dt="2026-04-20T10:04:59.454" v="191"/>
          <ac:spMkLst>
            <pc:docMk/>
            <pc:sldMk cId="0" sldId="257"/>
            <ac:spMk id="12" creationId="{BE026ADA-C319-3307-9084-AE3FA1DEA946}"/>
          </ac:spMkLst>
        </pc:spChg>
      </pc:sldChg>
      <pc:sldChg chg="modSp del mod">
        <pc:chgData name="Emre Uckardesler" userId="fc01b749-b5ee-495c-bd61-b64cd8ebdcfe" providerId="ADAL" clId="{E8BAF79F-84B2-4080-B13D-AB7BF0058D2D}" dt="2026-04-20T10:25:36.400" v="786" actId="47"/>
        <pc:sldMkLst>
          <pc:docMk/>
          <pc:sldMk cId="0" sldId="258"/>
        </pc:sldMkLst>
        <pc:spChg chg="mod">
          <ac:chgData name="Emre Uckardesler" userId="fc01b749-b5ee-495c-bd61-b64cd8ebdcfe" providerId="ADAL" clId="{E8BAF79F-84B2-4080-B13D-AB7BF0058D2D}" dt="2026-04-20T10:25:33.850" v="785" actId="21"/>
          <ac:spMkLst>
            <pc:docMk/>
            <pc:sldMk cId="0" sldId="258"/>
            <ac:spMk id="2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0:23:40.161" v="618" actId="21"/>
          <ac:spMkLst>
            <pc:docMk/>
            <pc:sldMk cId="0" sldId="258"/>
            <ac:spMk id="7" creationId="{00000000-0000-0000-0000-000000000000}"/>
          </ac:spMkLst>
        </pc:spChg>
      </pc:sldChg>
      <pc:sldChg chg="addSp delSp modSp mod modNotesTx">
        <pc:chgData name="Emre Uckardesler" userId="fc01b749-b5ee-495c-bd61-b64cd8ebdcfe" providerId="ADAL" clId="{E8BAF79F-84B2-4080-B13D-AB7BF0058D2D}" dt="2026-04-21T05:47:12.262" v="3940" actId="20577"/>
        <pc:sldMkLst>
          <pc:docMk/>
          <pc:sldMk cId="0" sldId="259"/>
        </pc:sldMkLst>
        <pc:spChg chg="mod">
          <ac:chgData name="Emre Uckardesler" userId="fc01b749-b5ee-495c-bd61-b64cd8ebdcfe" providerId="ADAL" clId="{E8BAF79F-84B2-4080-B13D-AB7BF0058D2D}" dt="2026-04-20T12:03:34.537" v="2580" actId="20577"/>
          <ac:spMkLst>
            <pc:docMk/>
            <pc:sldMk cId="0" sldId="259"/>
            <ac:spMk id="2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1:02:02.638" v="1128" actId="478"/>
          <ac:spMkLst>
            <pc:docMk/>
            <pc:sldMk cId="0" sldId="259"/>
            <ac:spMk id="3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0" sldId="259"/>
            <ac:spMk id="4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1:02:15.197" v="1133" actId="478"/>
          <ac:spMkLst>
            <pc:docMk/>
            <pc:sldMk cId="0" sldId="259"/>
            <ac:spMk id="5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3:02:43.587" v="2903" actId="478"/>
          <ac:spMkLst>
            <pc:docMk/>
            <pc:sldMk cId="0" sldId="259"/>
            <ac:spMk id="6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1T05:47:12.262" v="3940" actId="20577"/>
          <ac:spMkLst>
            <pc:docMk/>
            <pc:sldMk cId="0" sldId="259"/>
            <ac:spMk id="7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1T05:47:08.115" v="3939" actId="20577"/>
          <ac:spMkLst>
            <pc:docMk/>
            <pc:sldMk cId="0" sldId="259"/>
            <ac:spMk id="8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03:50.911" v="1161" actId="1076"/>
          <ac:spMkLst>
            <pc:docMk/>
            <pc:sldMk cId="0" sldId="259"/>
            <ac:spMk id="9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1:02:54.873" v="1141" actId="478"/>
          <ac:spMkLst>
            <pc:docMk/>
            <pc:sldMk cId="0" sldId="259"/>
            <ac:spMk id="10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02:56.674" v="1143" actId="5793"/>
          <ac:spMkLst>
            <pc:docMk/>
            <pc:sldMk cId="0" sldId="259"/>
            <ac:spMk id="11" creationId="{00000000-0000-0000-0000-000000000000}"/>
          </ac:spMkLst>
        </pc:spChg>
        <pc:spChg chg="add mod">
          <ac:chgData name="Emre Uckardesler" userId="fc01b749-b5ee-495c-bd61-b64cd8ebdcfe" providerId="ADAL" clId="{E8BAF79F-84B2-4080-B13D-AB7BF0058D2D}" dt="2026-04-20T13:04:36.694" v="2959" actId="20577"/>
          <ac:spMkLst>
            <pc:docMk/>
            <pc:sldMk cId="0" sldId="259"/>
            <ac:spMk id="12" creationId="{D2FA1562-AEF3-F892-23CE-363B943ECB9C}"/>
          </ac:spMkLst>
        </pc:spChg>
      </pc:sldChg>
      <pc:sldChg chg="addSp delSp modSp del mod modNotesTx">
        <pc:chgData name="Emre Uckardesler" userId="fc01b749-b5ee-495c-bd61-b64cd8ebdcfe" providerId="ADAL" clId="{E8BAF79F-84B2-4080-B13D-AB7BF0058D2D}" dt="2026-04-20T12:10:12.850" v="2768" actId="47"/>
        <pc:sldMkLst>
          <pc:docMk/>
          <pc:sldMk cId="0" sldId="260"/>
        </pc:sldMkLst>
        <pc:spChg chg="mod">
          <ac:chgData name="Emre Uckardesler" userId="fc01b749-b5ee-495c-bd61-b64cd8ebdcfe" providerId="ADAL" clId="{E8BAF79F-84B2-4080-B13D-AB7BF0058D2D}" dt="2026-04-20T12:08:38.840" v="2697" actId="21"/>
          <ac:spMkLst>
            <pc:docMk/>
            <pc:sldMk cId="0" sldId="260"/>
            <ac:spMk id="2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1:04:31.646" v="1174" actId="478"/>
          <ac:spMkLst>
            <pc:docMk/>
            <pc:sldMk cId="0" sldId="260"/>
            <ac:spMk id="3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2:05:46.746" v="2648" actId="478"/>
          <ac:spMkLst>
            <pc:docMk/>
            <pc:sldMk cId="0" sldId="260"/>
            <ac:spMk id="4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1:04:46.716" v="1178" actId="478"/>
          <ac:spMkLst>
            <pc:docMk/>
            <pc:sldMk cId="0" sldId="260"/>
            <ac:spMk id="5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04:45.715" v="1177" actId="1076"/>
          <ac:spMkLst>
            <pc:docMk/>
            <pc:sldMk cId="0" sldId="260"/>
            <ac:spMk id="6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2:08:25.381" v="2694" actId="21"/>
          <ac:spMkLst>
            <pc:docMk/>
            <pc:sldMk cId="0" sldId="260"/>
            <ac:spMk id="7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2:05:13.780" v="2614" actId="478"/>
          <ac:spMkLst>
            <pc:docMk/>
            <pc:sldMk cId="0" sldId="260"/>
            <ac:spMk id="8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2:07:43.729" v="2666" actId="1076"/>
          <ac:spMkLst>
            <pc:docMk/>
            <pc:sldMk cId="0" sldId="260"/>
            <ac:spMk id="9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2:05:32.007" v="2643" actId="478"/>
          <ac:spMkLst>
            <pc:docMk/>
            <pc:sldMk cId="0" sldId="260"/>
            <ac:spMk id="10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2:07:47.035" v="2667" actId="21"/>
          <ac:spMkLst>
            <pc:docMk/>
            <pc:sldMk cId="0" sldId="260"/>
            <ac:spMk id="11" creationId="{00000000-0000-0000-0000-000000000000}"/>
          </ac:spMkLst>
        </pc:spChg>
        <pc:spChg chg="add mod">
          <ac:chgData name="Emre Uckardesler" userId="fc01b749-b5ee-495c-bd61-b64cd8ebdcfe" providerId="ADAL" clId="{E8BAF79F-84B2-4080-B13D-AB7BF0058D2D}" dt="2026-04-20T12:07:14.059" v="2664" actId="14100"/>
          <ac:spMkLst>
            <pc:docMk/>
            <pc:sldMk cId="0" sldId="260"/>
            <ac:spMk id="12" creationId="{5790B2D3-8309-9F83-EF9D-ABB146CFD563}"/>
          </ac:spMkLst>
        </pc:spChg>
      </pc:sldChg>
      <pc:sldChg chg="delSp modSp mod modNotesTx">
        <pc:chgData name="Emre Uckardesler" userId="fc01b749-b5ee-495c-bd61-b64cd8ebdcfe" providerId="ADAL" clId="{E8BAF79F-84B2-4080-B13D-AB7BF0058D2D}" dt="2026-04-21T05:49:28.825" v="3949" actId="20577"/>
        <pc:sldMkLst>
          <pc:docMk/>
          <pc:sldMk cId="0" sldId="261"/>
        </pc:sldMkLst>
        <pc:spChg chg="mod">
          <ac:chgData name="Emre Uckardesler" userId="fc01b749-b5ee-495c-bd61-b64cd8ebdcfe" providerId="ADAL" clId="{E8BAF79F-84B2-4080-B13D-AB7BF0058D2D}" dt="2026-04-20T13:06:00.460" v="2998" actId="20577"/>
          <ac:spMkLst>
            <pc:docMk/>
            <pc:sldMk cId="0" sldId="261"/>
            <ac:spMk id="2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3:05:14.549" v="2974" actId="478"/>
          <ac:spMkLst>
            <pc:docMk/>
            <pc:sldMk cId="0" sldId="261"/>
            <ac:spMk id="3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0" sldId="261"/>
            <ac:spMk id="4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1:12:29.326" v="1354" actId="478"/>
          <ac:spMkLst>
            <pc:docMk/>
            <pc:sldMk cId="0" sldId="261"/>
            <ac:spMk id="5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3:02:25.449" v="2898" actId="478"/>
          <ac:spMkLst>
            <pc:docMk/>
            <pc:sldMk cId="0" sldId="261"/>
            <ac:spMk id="6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1T05:49:28.825" v="3949" actId="20577"/>
          <ac:spMkLst>
            <pc:docMk/>
            <pc:sldMk cId="0" sldId="261"/>
            <ac:spMk id="7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1:12:34.175" v="1356" actId="478"/>
          <ac:spMkLst>
            <pc:docMk/>
            <pc:sldMk cId="0" sldId="261"/>
            <ac:spMk id="8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1:12:34.968" v="1357" actId="478"/>
          <ac:spMkLst>
            <pc:docMk/>
            <pc:sldMk cId="0" sldId="261"/>
            <ac:spMk id="9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1:12:35.832" v="1358" actId="478"/>
          <ac:spMkLst>
            <pc:docMk/>
            <pc:sldMk cId="0" sldId="261"/>
            <ac:spMk id="10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1:12:37.766" v="1359" actId="478"/>
          <ac:spMkLst>
            <pc:docMk/>
            <pc:sldMk cId="0" sldId="261"/>
            <ac:spMk id="11" creationId="{00000000-0000-0000-0000-000000000000}"/>
          </ac:spMkLst>
        </pc:spChg>
      </pc:sldChg>
      <pc:sldChg chg="addSp delSp modSp mod modNotesTx">
        <pc:chgData name="Emre Uckardesler" userId="fc01b749-b5ee-495c-bd61-b64cd8ebdcfe" providerId="ADAL" clId="{E8BAF79F-84B2-4080-B13D-AB7BF0058D2D}" dt="2026-04-21T05:50:00.600" v="3950" actId="20577"/>
        <pc:sldMkLst>
          <pc:docMk/>
          <pc:sldMk cId="0" sldId="262"/>
        </pc:sldMkLst>
        <pc:spChg chg="mod">
          <ac:chgData name="Emre Uckardesler" userId="fc01b749-b5ee-495c-bd61-b64cd8ebdcfe" providerId="ADAL" clId="{E8BAF79F-84B2-4080-B13D-AB7BF0058D2D}" dt="2026-04-21T05:50:00.600" v="3950" actId="20577"/>
          <ac:spMkLst>
            <pc:docMk/>
            <pc:sldMk cId="0" sldId="262"/>
            <ac:spMk id="2" creationId="{00000000-0000-0000-0000-000000000000}"/>
          </ac:spMkLst>
        </pc:spChg>
        <pc:spChg chg="del">
          <ac:chgData name="Emre Uckardesler" userId="fc01b749-b5ee-495c-bd61-b64cd8ebdcfe" providerId="ADAL" clId="{E8BAF79F-84B2-4080-B13D-AB7BF0058D2D}" dt="2026-04-20T11:13:48.652" v="1403" actId="478"/>
          <ac:spMkLst>
            <pc:docMk/>
            <pc:sldMk cId="0" sldId="262"/>
            <ac:spMk id="3" creationId="{00000000-0000-0000-0000-000000000000}"/>
          </ac:spMkLst>
        </pc:spChg>
        <pc:spChg chg="del">
          <ac:chgData name="Emre Uckardesler" userId="fc01b749-b5ee-495c-bd61-b64cd8ebdcfe" providerId="ADAL" clId="{E8BAF79F-84B2-4080-B13D-AB7BF0058D2D}" dt="2026-04-20T11:14:02.849" v="1405" actId="478"/>
          <ac:spMkLst>
            <pc:docMk/>
            <pc:sldMk cId="0" sldId="262"/>
            <ac:spMk id="5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3:02:16.354" v="2895" actId="478"/>
          <ac:spMkLst>
            <pc:docMk/>
            <pc:sldMk cId="0" sldId="262"/>
            <ac:spMk id="6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3:07:34.792" v="3044" actId="14100"/>
          <ac:spMkLst>
            <pc:docMk/>
            <pc:sldMk cId="0" sldId="262"/>
            <ac:spMk id="7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3:11:01.182" v="3159" actId="14100"/>
          <ac:spMkLst>
            <pc:docMk/>
            <pc:sldMk cId="0" sldId="262"/>
            <ac:spMk id="8" creationId="{00000000-0000-0000-0000-000000000000}"/>
          </ac:spMkLst>
        </pc:spChg>
        <pc:spChg chg="del">
          <ac:chgData name="Emre Uckardesler" userId="fc01b749-b5ee-495c-bd61-b64cd8ebdcfe" providerId="ADAL" clId="{E8BAF79F-84B2-4080-B13D-AB7BF0058D2D}" dt="2026-04-20T11:17:46.782" v="1421" actId="478"/>
          <ac:spMkLst>
            <pc:docMk/>
            <pc:sldMk cId="0" sldId="262"/>
            <ac:spMk id="9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3:07:32.009" v="3043" actId="14100"/>
          <ac:spMkLst>
            <pc:docMk/>
            <pc:sldMk cId="0" sldId="262"/>
            <ac:spMk id="10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3:07:37.684" v="3045" actId="14100"/>
          <ac:spMkLst>
            <pc:docMk/>
            <pc:sldMk cId="0" sldId="262"/>
            <ac:spMk id="11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3:11:06.879" v="3161" actId="20577"/>
          <ac:spMkLst>
            <pc:docMk/>
            <pc:sldMk cId="0" sldId="262"/>
            <ac:spMk id="12" creationId="{00000000-0000-0000-0000-000000000000}"/>
          </ac:spMkLst>
        </pc:spChg>
        <pc:spChg chg="del">
          <ac:chgData name="Emre Uckardesler" userId="fc01b749-b5ee-495c-bd61-b64cd8ebdcfe" providerId="ADAL" clId="{E8BAF79F-84B2-4080-B13D-AB7BF0058D2D}" dt="2026-04-20T11:18:15.120" v="1428" actId="478"/>
          <ac:spMkLst>
            <pc:docMk/>
            <pc:sldMk cId="0" sldId="262"/>
            <ac:spMk id="13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3:10:30.392" v="3155" actId="1076"/>
          <ac:spMkLst>
            <pc:docMk/>
            <pc:sldMk cId="0" sldId="262"/>
            <ac:spMk id="14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2:10:28.711" v="2770" actId="14100"/>
          <ac:spMkLst>
            <pc:docMk/>
            <pc:sldMk cId="0" sldId="262"/>
            <ac:spMk id="15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3:11:03.761" v="3160" actId="20577"/>
          <ac:spMkLst>
            <pc:docMk/>
            <pc:sldMk cId="0" sldId="262"/>
            <ac:spMk id="16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1:18:54.468" v="1437" actId="478"/>
          <ac:spMkLst>
            <pc:docMk/>
            <pc:sldMk cId="0" sldId="262"/>
            <ac:spMk id="17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20:08.756" v="1513" actId="6549"/>
          <ac:spMkLst>
            <pc:docMk/>
            <pc:sldMk cId="0" sldId="262"/>
            <ac:spMk id="18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3:10:48.953" v="3157" actId="14100"/>
          <ac:spMkLst>
            <pc:docMk/>
            <pc:sldMk cId="0" sldId="262"/>
            <ac:spMk id="19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3:26:00.533" v="3528" actId="20577"/>
          <ac:spMkLst>
            <pc:docMk/>
            <pc:sldMk cId="0" sldId="262"/>
            <ac:spMk id="20" creationId="{00000000-0000-0000-0000-000000000000}"/>
          </ac:spMkLst>
        </pc:spChg>
        <pc:spChg chg="del">
          <ac:chgData name="Emre Uckardesler" userId="fc01b749-b5ee-495c-bd61-b64cd8ebdcfe" providerId="ADAL" clId="{E8BAF79F-84B2-4080-B13D-AB7BF0058D2D}" dt="2026-04-20T11:20:22.529" v="1516" actId="478"/>
          <ac:spMkLst>
            <pc:docMk/>
            <pc:sldMk cId="0" sldId="262"/>
            <ac:spMk id="21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3:26:21.128" v="3578" actId="20577"/>
          <ac:spMkLst>
            <pc:docMk/>
            <pc:sldMk cId="0" sldId="262"/>
            <ac:spMk id="22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2:10:43.331" v="2773" actId="478"/>
          <ac:spMkLst>
            <pc:docMk/>
            <pc:sldMk cId="0" sldId="262"/>
            <ac:spMk id="23" creationId="{00000000-0000-0000-0000-000000000000}"/>
          </ac:spMkLst>
        </pc:spChg>
        <pc:spChg chg="del">
          <ac:chgData name="Emre Uckardesler" userId="fc01b749-b5ee-495c-bd61-b64cd8ebdcfe" providerId="ADAL" clId="{E8BAF79F-84B2-4080-B13D-AB7BF0058D2D}" dt="2026-04-20T11:13:15.420" v="1362" actId="478"/>
          <ac:spMkLst>
            <pc:docMk/>
            <pc:sldMk cId="0" sldId="262"/>
            <ac:spMk id="24" creationId="{00000000-0000-0000-0000-000000000000}"/>
          </ac:spMkLst>
        </pc:spChg>
        <pc:spChg chg="add mod">
          <ac:chgData name="Emre Uckardesler" userId="fc01b749-b5ee-495c-bd61-b64cd8ebdcfe" providerId="ADAL" clId="{E8BAF79F-84B2-4080-B13D-AB7BF0058D2D}" dt="2026-04-21T05:36:17.700" v="3854" actId="20577"/>
          <ac:spMkLst>
            <pc:docMk/>
            <pc:sldMk cId="0" sldId="262"/>
            <ac:spMk id="25" creationId="{1EA17833-8761-A55D-8535-F1E3F1ABF67A}"/>
          </ac:spMkLst>
        </pc:spChg>
        <pc:cxnChg chg="add mod">
          <ac:chgData name="Emre Uckardesler" userId="fc01b749-b5ee-495c-bd61-b64cd8ebdcfe" providerId="ADAL" clId="{E8BAF79F-84B2-4080-B13D-AB7BF0058D2D}" dt="2026-04-20T13:11:31.429" v="3168" actId="14100"/>
          <ac:cxnSpMkLst>
            <pc:docMk/>
            <pc:sldMk cId="0" sldId="262"/>
            <ac:cxnSpMk id="27" creationId="{C816023C-5C58-0A0F-98AF-AA71480FB5D6}"/>
          </ac:cxnSpMkLst>
        </pc:cxnChg>
      </pc:sldChg>
      <pc:sldChg chg="delSp modSp mod modNotesTx">
        <pc:chgData name="Emre Uckardesler" userId="fc01b749-b5ee-495c-bd61-b64cd8ebdcfe" providerId="ADAL" clId="{E8BAF79F-84B2-4080-B13D-AB7BF0058D2D}" dt="2026-04-21T05:53:06.724" v="4005" actId="14100"/>
        <pc:sldMkLst>
          <pc:docMk/>
          <pc:sldMk cId="0" sldId="263"/>
        </pc:sldMkLst>
        <pc:spChg chg="mod">
          <ac:chgData name="Emre Uckardesler" userId="fc01b749-b5ee-495c-bd61-b64cd8ebdcfe" providerId="ADAL" clId="{E8BAF79F-84B2-4080-B13D-AB7BF0058D2D}" dt="2026-04-20T11:32:53.813" v="1815" actId="14100"/>
          <ac:spMkLst>
            <pc:docMk/>
            <pc:sldMk cId="0" sldId="263"/>
            <ac:spMk id="2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1:22:22.592" v="1563" actId="478"/>
          <ac:spMkLst>
            <pc:docMk/>
            <pc:sldMk cId="0" sldId="263"/>
            <ac:spMk id="3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0" sldId="263"/>
            <ac:spMk id="4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1:21:58.468" v="1558" actId="478"/>
          <ac:spMkLst>
            <pc:docMk/>
            <pc:sldMk cId="0" sldId="263"/>
            <ac:spMk id="5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3:02:03.595" v="2893" actId="478"/>
          <ac:spMkLst>
            <pc:docMk/>
            <pc:sldMk cId="0" sldId="263"/>
            <ac:spMk id="6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1T05:52:56.478" v="4003" actId="14100"/>
          <ac:spMkLst>
            <pc:docMk/>
            <pc:sldMk cId="0" sldId="263"/>
            <ac:spMk id="7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1T05:53:06.724" v="4005" actId="14100"/>
          <ac:spMkLst>
            <pc:docMk/>
            <pc:sldMk cId="0" sldId="263"/>
            <ac:spMk id="8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34:00.170" v="1835" actId="20577"/>
          <ac:spMkLst>
            <pc:docMk/>
            <pc:sldMk cId="0" sldId="263"/>
            <ac:spMk id="9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1:23:17.289" v="1575" actId="478"/>
          <ac:spMkLst>
            <pc:docMk/>
            <pc:sldMk cId="0" sldId="263"/>
            <ac:spMk id="10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1T05:53:02.755" v="4004" actId="1076"/>
          <ac:spMkLst>
            <pc:docMk/>
            <pc:sldMk cId="0" sldId="263"/>
            <ac:spMk id="11" creationId="{00000000-0000-0000-0000-000000000000}"/>
          </ac:spMkLst>
        </pc:spChg>
      </pc:sldChg>
      <pc:sldChg chg="delSp modSp del mod ord">
        <pc:chgData name="Emre Uckardesler" userId="fc01b749-b5ee-495c-bd61-b64cd8ebdcfe" providerId="ADAL" clId="{E8BAF79F-84B2-4080-B13D-AB7BF0058D2D}" dt="2026-04-20T11:32:38.100" v="1800" actId="47"/>
        <pc:sldMkLst>
          <pc:docMk/>
          <pc:sldMk cId="0" sldId="264"/>
        </pc:sldMkLst>
        <pc:spChg chg="mod">
          <ac:chgData name="Emre Uckardesler" userId="fc01b749-b5ee-495c-bd61-b64cd8ebdcfe" providerId="ADAL" clId="{E8BAF79F-84B2-4080-B13D-AB7BF0058D2D}" dt="2026-04-20T11:23:50.942" v="1577" actId="14100"/>
          <ac:spMkLst>
            <pc:docMk/>
            <pc:sldMk cId="0" sldId="264"/>
            <ac:spMk id="2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1:24:50.848" v="1621" actId="478"/>
          <ac:spMkLst>
            <pc:docMk/>
            <pc:sldMk cId="0" sldId="264"/>
            <ac:spMk id="3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0" sldId="264"/>
            <ac:spMk id="4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1:24:55.381" v="1622" actId="478"/>
          <ac:spMkLst>
            <pc:docMk/>
            <pc:sldMk cId="0" sldId="264"/>
            <ac:spMk id="5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24:58.894" v="1623" actId="1076"/>
          <ac:spMkLst>
            <pc:docMk/>
            <pc:sldMk cId="0" sldId="264"/>
            <ac:spMk id="6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25:19.687" v="1628" actId="1076"/>
          <ac:spMkLst>
            <pc:docMk/>
            <pc:sldMk cId="0" sldId="264"/>
            <ac:spMk id="7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0" sldId="264"/>
            <ac:spMk id="8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24:46.744" v="1620" actId="20577"/>
          <ac:spMkLst>
            <pc:docMk/>
            <pc:sldMk cId="0" sldId="264"/>
            <ac:spMk id="9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0" sldId="264"/>
            <ac:spMk id="10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0" sldId="264"/>
            <ac:spMk id="11" creationId="{00000000-0000-0000-0000-000000000000}"/>
          </ac:spMkLst>
        </pc:spChg>
      </pc:sldChg>
      <pc:sldChg chg="addSp delSp modSp mod ord modNotesTx">
        <pc:chgData name="Emre Uckardesler" userId="fc01b749-b5ee-495c-bd61-b64cd8ebdcfe" providerId="ADAL" clId="{E8BAF79F-84B2-4080-B13D-AB7BF0058D2D}" dt="2026-04-21T05:41:07.644" v="3903" actId="113"/>
        <pc:sldMkLst>
          <pc:docMk/>
          <pc:sldMk cId="0" sldId="265"/>
        </pc:sldMkLst>
        <pc:spChg chg="mod">
          <ac:chgData name="Emre Uckardesler" userId="fc01b749-b5ee-495c-bd61-b64cd8ebdcfe" providerId="ADAL" clId="{E8BAF79F-84B2-4080-B13D-AB7BF0058D2D}" dt="2026-04-21T05:40:43.521" v="3882" actId="1076"/>
          <ac:spMkLst>
            <pc:docMk/>
            <pc:sldMk cId="0" sldId="265"/>
            <ac:spMk id="2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1:29:36.601" v="1741" actId="478"/>
          <ac:spMkLst>
            <pc:docMk/>
            <pc:sldMk cId="0" sldId="265"/>
            <ac:spMk id="3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2:10:57.721" v="2774" actId="478"/>
          <ac:spMkLst>
            <pc:docMk/>
            <pc:sldMk cId="0" sldId="265"/>
            <ac:spMk id="4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1:30:03.089" v="1748" actId="478"/>
          <ac:spMkLst>
            <pc:docMk/>
            <pc:sldMk cId="0" sldId="265"/>
            <ac:spMk id="5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30:06.761" v="1749" actId="1076"/>
          <ac:spMkLst>
            <pc:docMk/>
            <pc:sldMk cId="0" sldId="265"/>
            <ac:spMk id="6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1T05:41:07.644" v="3903" actId="113"/>
          <ac:spMkLst>
            <pc:docMk/>
            <pc:sldMk cId="0" sldId="265"/>
            <ac:spMk id="7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2:11:01.532" v="2776" actId="14100"/>
          <ac:spMkLst>
            <pc:docMk/>
            <pc:sldMk cId="0" sldId="265"/>
            <ac:spMk id="8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32:10.426" v="1797" actId="1076"/>
          <ac:spMkLst>
            <pc:docMk/>
            <pc:sldMk cId="0" sldId="265"/>
            <ac:spMk id="9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1:31:58.594" v="1795" actId="478"/>
          <ac:spMkLst>
            <pc:docMk/>
            <pc:sldMk cId="0" sldId="265"/>
            <ac:spMk id="10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2:11:08.536" v="2778" actId="27636"/>
          <ac:spMkLst>
            <pc:docMk/>
            <pc:sldMk cId="0" sldId="265"/>
            <ac:spMk id="11" creationId="{00000000-0000-0000-0000-000000000000}"/>
          </ac:spMkLst>
        </pc:spChg>
        <pc:spChg chg="add">
          <ac:chgData name="Emre Uckardesler" userId="fc01b749-b5ee-495c-bd61-b64cd8ebdcfe" providerId="ADAL" clId="{E8BAF79F-84B2-4080-B13D-AB7BF0058D2D}" dt="2026-04-20T11:29:53.390" v="1745"/>
          <ac:spMkLst>
            <pc:docMk/>
            <pc:sldMk cId="0" sldId="265"/>
            <ac:spMk id="12" creationId="{F8C5650E-09FF-26D8-9F44-1B12CD32F4E2}"/>
          </ac:spMkLst>
        </pc:spChg>
        <pc:spChg chg="add del mod">
          <ac:chgData name="Emre Uckardesler" userId="fc01b749-b5ee-495c-bd61-b64cd8ebdcfe" providerId="ADAL" clId="{E8BAF79F-84B2-4080-B13D-AB7BF0058D2D}" dt="2026-04-20T11:30:48.365" v="1761"/>
          <ac:spMkLst>
            <pc:docMk/>
            <pc:sldMk cId="0" sldId="265"/>
            <ac:spMk id="14" creationId="{3E70EE02-3C8C-213A-5193-FBB745DC8A21}"/>
          </ac:spMkLst>
        </pc:spChg>
      </pc:sldChg>
      <pc:sldChg chg="delSp modSp del mod modNotesTx">
        <pc:chgData name="Emre Uckardesler" userId="fc01b749-b5ee-495c-bd61-b64cd8ebdcfe" providerId="ADAL" clId="{E8BAF79F-84B2-4080-B13D-AB7BF0058D2D}" dt="2026-04-20T12:11:39.249" v="2784" actId="2696"/>
        <pc:sldMkLst>
          <pc:docMk/>
          <pc:sldMk cId="0" sldId="266"/>
        </pc:sldMkLst>
        <pc:spChg chg="mod">
          <ac:chgData name="Emre Uckardesler" userId="fc01b749-b5ee-495c-bd61-b64cd8ebdcfe" providerId="ADAL" clId="{E8BAF79F-84B2-4080-B13D-AB7BF0058D2D}" dt="2026-04-20T11:35:11.375" v="1842" actId="255"/>
          <ac:spMkLst>
            <pc:docMk/>
            <pc:sldMk cId="0" sldId="266"/>
            <ac:spMk id="2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1:35:14.740" v="1843" actId="478"/>
          <ac:spMkLst>
            <pc:docMk/>
            <pc:sldMk cId="0" sldId="266"/>
            <ac:spMk id="3" creationId="{00000000-0000-0000-0000-000000000000}"/>
          </ac:spMkLst>
        </pc:spChg>
        <pc:spChg chg="del">
          <ac:chgData name="Emre Uckardesler" userId="fc01b749-b5ee-495c-bd61-b64cd8ebdcfe" providerId="ADAL" clId="{E8BAF79F-84B2-4080-B13D-AB7BF0058D2D}" dt="2026-04-20T11:34:27.607" v="1839" actId="478"/>
          <ac:spMkLst>
            <pc:docMk/>
            <pc:sldMk cId="0" sldId="266"/>
            <ac:spMk id="5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34:31.214" v="1840" actId="1076"/>
          <ac:spMkLst>
            <pc:docMk/>
            <pc:sldMk cId="0" sldId="266"/>
            <ac:spMk id="6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41:42.550" v="1889" actId="14100"/>
          <ac:spMkLst>
            <pc:docMk/>
            <pc:sldMk cId="0" sldId="266"/>
            <ac:spMk id="7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46:04.033" v="2014" actId="1076"/>
          <ac:spMkLst>
            <pc:docMk/>
            <pc:sldMk cId="0" sldId="266"/>
            <ac:spMk id="8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1:39:18.523" v="1851" actId="478"/>
          <ac:spMkLst>
            <pc:docMk/>
            <pc:sldMk cId="0" sldId="266"/>
            <ac:spMk id="9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44:18.262" v="1942" actId="20577"/>
          <ac:spMkLst>
            <pc:docMk/>
            <pc:sldMk cId="0" sldId="266"/>
            <ac:spMk id="10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40:26.840" v="1866" actId="1076"/>
          <ac:spMkLst>
            <pc:docMk/>
            <pc:sldMk cId="0" sldId="266"/>
            <ac:spMk id="11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41:08.278" v="1881" actId="14100"/>
          <ac:spMkLst>
            <pc:docMk/>
            <pc:sldMk cId="0" sldId="266"/>
            <ac:spMk id="12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40:30.287" v="1867" actId="1076"/>
          <ac:spMkLst>
            <pc:docMk/>
            <pc:sldMk cId="0" sldId="266"/>
            <ac:spMk id="13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1:40:32.277" v="1868" actId="478"/>
          <ac:spMkLst>
            <pc:docMk/>
            <pc:sldMk cId="0" sldId="266"/>
            <ac:spMk id="14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45:52.044" v="2013" actId="20577"/>
          <ac:spMkLst>
            <pc:docMk/>
            <pc:sldMk cId="0" sldId="266"/>
            <ac:spMk id="15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41:20.086" v="1883" actId="1076"/>
          <ac:spMkLst>
            <pc:docMk/>
            <pc:sldMk cId="0" sldId="266"/>
            <ac:spMk id="16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41:40.149" v="1888" actId="14100"/>
          <ac:spMkLst>
            <pc:docMk/>
            <pc:sldMk cId="0" sldId="266"/>
            <ac:spMk id="17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42:51.017" v="1902" actId="1076"/>
          <ac:spMkLst>
            <pc:docMk/>
            <pc:sldMk cId="0" sldId="266"/>
            <ac:spMk id="18" creationId="{00000000-0000-0000-0000-000000000000}"/>
          </ac:spMkLst>
        </pc:spChg>
        <pc:spChg chg="del">
          <ac:chgData name="Emre Uckardesler" userId="fc01b749-b5ee-495c-bd61-b64cd8ebdcfe" providerId="ADAL" clId="{E8BAF79F-84B2-4080-B13D-AB7BF0058D2D}" dt="2026-04-20T11:41:27.727" v="1885" actId="478"/>
          <ac:spMkLst>
            <pc:docMk/>
            <pc:sldMk cId="0" sldId="266"/>
            <ac:spMk id="19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44:02.717" v="1934" actId="20577"/>
          <ac:spMkLst>
            <pc:docMk/>
            <pc:sldMk cId="0" sldId="266"/>
            <ac:spMk id="20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42:58.602" v="1903" actId="1076"/>
          <ac:spMkLst>
            <pc:docMk/>
            <pc:sldMk cId="0" sldId="266"/>
            <ac:spMk id="21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42:27.956" v="1898" actId="1076"/>
          <ac:spMkLst>
            <pc:docMk/>
            <pc:sldMk cId="0" sldId="266"/>
            <ac:spMk id="22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42:11.079" v="1893" actId="1076"/>
          <ac:spMkLst>
            <pc:docMk/>
            <pc:sldMk cId="0" sldId="266"/>
            <ac:spMk id="23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1:42:17.208" v="1895" actId="478"/>
          <ac:spMkLst>
            <pc:docMk/>
            <pc:sldMk cId="0" sldId="266"/>
            <ac:spMk id="24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42:44.705" v="1901" actId="1076"/>
          <ac:spMkLst>
            <pc:docMk/>
            <pc:sldMk cId="0" sldId="266"/>
            <ac:spMk id="25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43:26.097" v="1921" actId="1076"/>
          <ac:spMkLst>
            <pc:docMk/>
            <pc:sldMk cId="0" sldId="266"/>
            <ac:spMk id="26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43:57.038" v="1933" actId="14100"/>
          <ac:spMkLst>
            <pc:docMk/>
            <pc:sldMk cId="0" sldId="266"/>
            <ac:spMk id="27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43:32.939" v="1923" actId="1076"/>
          <ac:spMkLst>
            <pc:docMk/>
            <pc:sldMk cId="0" sldId="266"/>
            <ac:spMk id="28" creationId="{00000000-0000-0000-0000-000000000000}"/>
          </ac:spMkLst>
        </pc:spChg>
        <pc:spChg chg="del">
          <ac:chgData name="Emre Uckardesler" userId="fc01b749-b5ee-495c-bd61-b64cd8ebdcfe" providerId="ADAL" clId="{E8BAF79F-84B2-4080-B13D-AB7BF0058D2D}" dt="2026-04-20T11:43:35.523" v="1924" actId="478"/>
          <ac:spMkLst>
            <pc:docMk/>
            <pc:sldMk cId="0" sldId="266"/>
            <ac:spMk id="29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43:52.535" v="1932" actId="20577"/>
          <ac:spMkLst>
            <pc:docMk/>
            <pc:sldMk cId="0" sldId="266"/>
            <ac:spMk id="30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40:48.957" v="1873" actId="1076"/>
          <ac:spMkLst>
            <pc:docMk/>
            <pc:sldMk cId="0" sldId="266"/>
            <ac:spMk id="31" creationId="{00000000-0000-0000-0000-000000000000}"/>
          </ac:spMkLst>
        </pc:spChg>
      </pc:sldChg>
      <pc:sldChg chg="delSp modSp del mod modNotesTx">
        <pc:chgData name="Emre Uckardesler" userId="fc01b749-b5ee-495c-bd61-b64cd8ebdcfe" providerId="ADAL" clId="{E8BAF79F-84B2-4080-B13D-AB7BF0058D2D}" dt="2026-04-20T12:11:47.089" v="2785" actId="2696"/>
        <pc:sldMkLst>
          <pc:docMk/>
          <pc:sldMk cId="0" sldId="267"/>
        </pc:sldMkLst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0" sldId="267"/>
            <ac:spMk id="2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0" sldId="267"/>
            <ac:spMk id="3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0" sldId="267"/>
            <ac:spMk id="4" creationId="{00000000-0000-0000-0000-000000000000}"/>
          </ac:spMkLst>
        </pc:spChg>
        <pc:spChg chg="del mod">
          <ac:chgData name="Emre Uckardesler" userId="fc01b749-b5ee-495c-bd61-b64cd8ebdcfe" providerId="ADAL" clId="{E8BAF79F-84B2-4080-B13D-AB7BF0058D2D}" dt="2026-04-20T11:38:12.561" v="1846" actId="478"/>
          <ac:spMkLst>
            <pc:docMk/>
            <pc:sldMk cId="0" sldId="267"/>
            <ac:spMk id="5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1:38:16.671" v="1847" actId="1076"/>
          <ac:spMkLst>
            <pc:docMk/>
            <pc:sldMk cId="0" sldId="267"/>
            <ac:spMk id="6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0" sldId="267"/>
            <ac:spMk id="7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0" sldId="267"/>
            <ac:spMk id="8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0" sldId="267"/>
            <ac:spMk id="9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0" sldId="267"/>
            <ac:spMk id="10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0" sldId="267"/>
            <ac:spMk id="11" creationId="{00000000-0000-0000-0000-000000000000}"/>
          </ac:spMkLst>
        </pc:spChg>
      </pc:sldChg>
      <pc:sldChg chg="addSp delSp modSp add mod ord modNotesTx">
        <pc:chgData name="Emre Uckardesler" userId="fc01b749-b5ee-495c-bd61-b64cd8ebdcfe" providerId="ADAL" clId="{E8BAF79F-84B2-4080-B13D-AB7BF0058D2D}" dt="2026-04-21T05:42:22.054" v="3912" actId="27636"/>
        <pc:sldMkLst>
          <pc:docMk/>
          <pc:sldMk cId="3760383892" sldId="268"/>
        </pc:sldMkLst>
        <pc:spChg chg="mod">
          <ac:chgData name="Emre Uckardesler" userId="fc01b749-b5ee-495c-bd61-b64cd8ebdcfe" providerId="ADAL" clId="{E8BAF79F-84B2-4080-B13D-AB7BF0058D2D}" dt="2026-04-20T12:02:10.161" v="2520" actId="1076"/>
          <ac:spMkLst>
            <pc:docMk/>
            <pc:sldMk cId="3760383892" sldId="268"/>
            <ac:spMk id="2" creationId="{626F9B07-88AD-263E-C554-61EEACBD9B24}"/>
          </ac:spMkLst>
        </pc:spChg>
        <pc:spChg chg="del mod">
          <ac:chgData name="Emre Uckardesler" userId="fc01b749-b5ee-495c-bd61-b64cd8ebdcfe" providerId="ADAL" clId="{E8BAF79F-84B2-4080-B13D-AB7BF0058D2D}" dt="2026-04-20T10:58:35.969" v="1098" actId="478"/>
          <ac:spMkLst>
            <pc:docMk/>
            <pc:sldMk cId="3760383892" sldId="268"/>
            <ac:spMk id="3" creationId="{88FCF5F3-EBBA-4EC3-D973-622E68942276}"/>
          </ac:spMkLst>
        </pc:spChg>
        <pc:spChg chg="del mod">
          <ac:chgData name="Emre Uckardesler" userId="fc01b749-b5ee-495c-bd61-b64cd8ebdcfe" providerId="ADAL" clId="{E8BAF79F-84B2-4080-B13D-AB7BF0058D2D}" dt="2026-04-20T11:01:29.009" v="1124" actId="478"/>
          <ac:spMkLst>
            <pc:docMk/>
            <pc:sldMk cId="3760383892" sldId="268"/>
            <ac:spMk id="4" creationId="{94DD7EB4-D331-930D-9747-AAFAAAD9CB63}"/>
          </ac:spMkLst>
        </pc:spChg>
        <pc:spChg chg="del mod">
          <ac:chgData name="Emre Uckardesler" userId="fc01b749-b5ee-495c-bd61-b64cd8ebdcfe" providerId="ADAL" clId="{E8BAF79F-84B2-4080-B13D-AB7BF0058D2D}" dt="2026-04-20T10:58:13.025" v="1092" actId="478"/>
          <ac:spMkLst>
            <pc:docMk/>
            <pc:sldMk cId="3760383892" sldId="268"/>
            <ac:spMk id="5" creationId="{D3368181-02EF-1112-0585-84765DCCE4C8}"/>
          </ac:spMkLst>
        </pc:spChg>
        <pc:spChg chg="del mod">
          <ac:chgData name="Emre Uckardesler" userId="fc01b749-b5ee-495c-bd61-b64cd8ebdcfe" providerId="ADAL" clId="{E8BAF79F-84B2-4080-B13D-AB7BF0058D2D}" dt="2026-04-20T13:02:51.186" v="2905" actId="478"/>
          <ac:spMkLst>
            <pc:docMk/>
            <pc:sldMk cId="3760383892" sldId="268"/>
            <ac:spMk id="6" creationId="{E15E9B60-8F49-73EC-0095-8C1B75A67CAD}"/>
          </ac:spMkLst>
        </pc:spChg>
        <pc:spChg chg="mod">
          <ac:chgData name="Emre Uckardesler" userId="fc01b749-b5ee-495c-bd61-b64cd8ebdcfe" providerId="ADAL" clId="{E8BAF79F-84B2-4080-B13D-AB7BF0058D2D}" dt="2026-04-21T05:42:22.054" v="3912" actId="27636"/>
          <ac:spMkLst>
            <pc:docMk/>
            <pc:sldMk cId="3760383892" sldId="268"/>
            <ac:spMk id="7" creationId="{F9B9D62C-6FF3-831A-7590-04ABC5DD8264}"/>
          </ac:spMkLst>
        </pc:spChg>
        <pc:spChg chg="mod">
          <ac:chgData name="Emre Uckardesler" userId="fc01b749-b5ee-495c-bd61-b64cd8ebdcfe" providerId="ADAL" clId="{E8BAF79F-84B2-4080-B13D-AB7BF0058D2D}" dt="2026-04-20T13:24:51.188" v="3512" actId="14100"/>
          <ac:spMkLst>
            <pc:docMk/>
            <pc:sldMk cId="3760383892" sldId="268"/>
            <ac:spMk id="8" creationId="{882DD0E0-54AA-8AB7-B676-8C1CD066FEAD}"/>
          </ac:spMkLst>
        </pc:spChg>
        <pc:spChg chg="mod">
          <ac:chgData name="Emre Uckardesler" userId="fc01b749-b5ee-495c-bd61-b64cd8ebdcfe" providerId="ADAL" clId="{E8BAF79F-84B2-4080-B13D-AB7BF0058D2D}" dt="2026-04-20T13:24:46.984" v="3510" actId="1076"/>
          <ac:spMkLst>
            <pc:docMk/>
            <pc:sldMk cId="3760383892" sldId="268"/>
            <ac:spMk id="9" creationId="{35A8DFFE-E939-1DEE-C1D1-28478375FE9D}"/>
          </ac:spMkLst>
        </pc:spChg>
        <pc:spChg chg="del mod">
          <ac:chgData name="Emre Uckardesler" userId="fc01b749-b5ee-495c-bd61-b64cd8ebdcfe" providerId="ADAL" clId="{E8BAF79F-84B2-4080-B13D-AB7BF0058D2D}" dt="2026-04-20T10:56:18.659" v="1072" actId="478"/>
          <ac:spMkLst>
            <pc:docMk/>
            <pc:sldMk cId="3760383892" sldId="268"/>
            <ac:spMk id="10" creationId="{A2F5F0CF-64BA-8569-6A39-61743FDB300B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3760383892" sldId="268"/>
            <ac:spMk id="11" creationId="{564B0022-5F4B-014E-BC3D-35B8EB61E568}"/>
          </ac:spMkLst>
        </pc:spChg>
        <pc:spChg chg="mod">
          <ac:chgData name="Emre Uckardesler" userId="fc01b749-b5ee-495c-bd61-b64cd8ebdcfe" providerId="ADAL" clId="{E8BAF79F-84B2-4080-B13D-AB7BF0058D2D}" dt="2026-04-20T10:16:53.251" v="434"/>
          <ac:spMkLst>
            <pc:docMk/>
            <pc:sldMk cId="3760383892" sldId="268"/>
            <ac:spMk id="16" creationId="{A95E0AD4-3003-8C7B-5EE4-3C3AEF9AD6B8}"/>
          </ac:spMkLst>
        </pc:spChg>
        <pc:spChg chg="add mod">
          <ac:chgData name="Emre Uckardesler" userId="fc01b749-b5ee-495c-bd61-b64cd8ebdcfe" providerId="ADAL" clId="{E8BAF79F-84B2-4080-B13D-AB7BF0058D2D}" dt="2026-04-20T10:16:51.039" v="433"/>
          <ac:spMkLst>
            <pc:docMk/>
            <pc:sldMk cId="3760383892" sldId="268"/>
            <ac:spMk id="18" creationId="{34AEAFD3-1CFD-B1BE-3972-B7C52A15F3D4}"/>
          </ac:spMkLst>
        </pc:spChg>
        <pc:spChg chg="mod">
          <ac:chgData name="Emre Uckardesler" userId="fc01b749-b5ee-495c-bd61-b64cd8ebdcfe" providerId="ADAL" clId="{E8BAF79F-84B2-4080-B13D-AB7BF0058D2D}" dt="2026-04-20T10:16:53.251" v="434"/>
          <ac:spMkLst>
            <pc:docMk/>
            <pc:sldMk cId="3760383892" sldId="268"/>
            <ac:spMk id="19" creationId="{09C6C99E-AA92-966E-4EF3-47BBF9A37356}"/>
          </ac:spMkLst>
        </pc:spChg>
        <pc:spChg chg="add mod">
          <ac:chgData name="Emre Uckardesler" userId="fc01b749-b5ee-495c-bd61-b64cd8ebdcfe" providerId="ADAL" clId="{E8BAF79F-84B2-4080-B13D-AB7BF0058D2D}" dt="2026-04-20T10:16:51.039" v="433"/>
          <ac:spMkLst>
            <pc:docMk/>
            <pc:sldMk cId="3760383892" sldId="268"/>
            <ac:spMk id="21" creationId="{2A923011-EE89-3F4E-498E-0C70C969FB4B}"/>
          </ac:spMkLst>
        </pc:spChg>
        <pc:spChg chg="add mod">
          <ac:chgData name="Emre Uckardesler" userId="fc01b749-b5ee-495c-bd61-b64cd8ebdcfe" providerId="ADAL" clId="{E8BAF79F-84B2-4080-B13D-AB7BF0058D2D}" dt="2026-04-20T10:16:53.251" v="434"/>
          <ac:spMkLst>
            <pc:docMk/>
            <pc:sldMk cId="3760383892" sldId="268"/>
            <ac:spMk id="24" creationId="{777890A1-929A-F254-9775-22A6A7E6E17D}"/>
          </ac:spMkLst>
        </pc:spChg>
        <pc:spChg chg="add mod">
          <ac:chgData name="Emre Uckardesler" userId="fc01b749-b5ee-495c-bd61-b64cd8ebdcfe" providerId="ADAL" clId="{E8BAF79F-84B2-4080-B13D-AB7BF0058D2D}" dt="2026-04-20T10:16:53.251" v="434"/>
          <ac:spMkLst>
            <pc:docMk/>
            <pc:sldMk cId="3760383892" sldId="268"/>
            <ac:spMk id="25" creationId="{97A09E54-D472-52AB-3179-A6A8A3CCB34E}"/>
          </ac:spMkLst>
        </pc:spChg>
        <pc:spChg chg="add mod">
          <ac:chgData name="Emre Uckardesler" userId="fc01b749-b5ee-495c-bd61-b64cd8ebdcfe" providerId="ADAL" clId="{E8BAF79F-84B2-4080-B13D-AB7BF0058D2D}" dt="2026-04-20T10:16:51.039" v="433"/>
          <ac:spMkLst>
            <pc:docMk/>
            <pc:sldMk cId="3760383892" sldId="268"/>
            <ac:spMk id="27" creationId="{6C50A542-01E2-8C4D-601A-843C5F6F8A48}"/>
          </ac:spMkLst>
        </pc:spChg>
        <pc:spChg chg="add mod">
          <ac:chgData name="Emre Uckardesler" userId="fc01b749-b5ee-495c-bd61-b64cd8ebdcfe" providerId="ADAL" clId="{E8BAF79F-84B2-4080-B13D-AB7BF0058D2D}" dt="2026-04-20T10:16:53.251" v="434"/>
          <ac:spMkLst>
            <pc:docMk/>
            <pc:sldMk cId="3760383892" sldId="268"/>
            <ac:spMk id="28" creationId="{B4B17B26-D01C-419D-D664-130E4F95E6DD}"/>
          </ac:spMkLst>
        </pc:spChg>
        <pc:spChg chg="add mod">
          <ac:chgData name="Emre Uckardesler" userId="fc01b749-b5ee-495c-bd61-b64cd8ebdcfe" providerId="ADAL" clId="{E8BAF79F-84B2-4080-B13D-AB7BF0058D2D}" dt="2026-04-20T10:16:51.039" v="433"/>
          <ac:spMkLst>
            <pc:docMk/>
            <pc:sldMk cId="3760383892" sldId="268"/>
            <ac:spMk id="30" creationId="{EEF705B9-9A05-6213-ACF3-31B71DE59AF8}"/>
          </ac:spMkLst>
        </pc:spChg>
        <pc:spChg chg="add mod">
          <ac:chgData name="Emre Uckardesler" userId="fc01b749-b5ee-495c-bd61-b64cd8ebdcfe" providerId="ADAL" clId="{E8BAF79F-84B2-4080-B13D-AB7BF0058D2D}" dt="2026-04-20T10:16:51.039" v="433"/>
          <ac:spMkLst>
            <pc:docMk/>
            <pc:sldMk cId="3760383892" sldId="268"/>
            <ac:spMk id="31" creationId="{B31820F7-C402-15CE-C31F-FAA674E06347}"/>
          </ac:spMkLst>
        </pc:spChg>
        <pc:spChg chg="mod">
          <ac:chgData name="Emre Uckardesler" userId="fc01b749-b5ee-495c-bd61-b64cd8ebdcfe" providerId="ADAL" clId="{E8BAF79F-84B2-4080-B13D-AB7BF0058D2D}" dt="2026-04-20T10:16:53.251" v="434"/>
          <ac:spMkLst>
            <pc:docMk/>
            <pc:sldMk cId="3760383892" sldId="268"/>
            <ac:spMk id="32" creationId="{8FD26F1A-9960-3014-4967-7F2D97057E87}"/>
          </ac:spMkLst>
        </pc:spChg>
        <pc:spChg chg="add mod">
          <ac:chgData name="Emre Uckardesler" userId="fc01b749-b5ee-495c-bd61-b64cd8ebdcfe" providerId="ADAL" clId="{E8BAF79F-84B2-4080-B13D-AB7BF0058D2D}" dt="2026-04-20T10:16:51.039" v="433"/>
          <ac:spMkLst>
            <pc:docMk/>
            <pc:sldMk cId="3760383892" sldId="268"/>
            <ac:spMk id="33" creationId="{8CAB3D5A-8FB6-1B38-15B9-77780C9EC474}"/>
          </ac:spMkLst>
        </pc:spChg>
        <pc:spChg chg="mod">
          <ac:chgData name="Emre Uckardesler" userId="fc01b749-b5ee-495c-bd61-b64cd8ebdcfe" providerId="ADAL" clId="{E8BAF79F-84B2-4080-B13D-AB7BF0058D2D}" dt="2026-04-20T10:16:53.251" v="434"/>
          <ac:spMkLst>
            <pc:docMk/>
            <pc:sldMk cId="3760383892" sldId="268"/>
            <ac:spMk id="35" creationId="{AA8EA7B9-D760-5B11-5B51-C33CF1B0C38C}"/>
          </ac:spMkLst>
        </pc:spChg>
        <pc:spChg chg="mod">
          <ac:chgData name="Emre Uckardesler" userId="fc01b749-b5ee-495c-bd61-b64cd8ebdcfe" providerId="ADAL" clId="{E8BAF79F-84B2-4080-B13D-AB7BF0058D2D}" dt="2026-04-20T10:16:53.251" v="434"/>
          <ac:spMkLst>
            <pc:docMk/>
            <pc:sldMk cId="3760383892" sldId="268"/>
            <ac:spMk id="36" creationId="{7567FF19-5EDF-B88D-EBB3-BD14555FA3F5}"/>
          </ac:spMkLst>
        </pc:spChg>
        <pc:spChg chg="mod">
          <ac:chgData name="Emre Uckardesler" userId="fc01b749-b5ee-495c-bd61-b64cd8ebdcfe" providerId="ADAL" clId="{E8BAF79F-84B2-4080-B13D-AB7BF0058D2D}" dt="2026-04-20T10:16:53.251" v="434"/>
          <ac:spMkLst>
            <pc:docMk/>
            <pc:sldMk cId="3760383892" sldId="268"/>
            <ac:spMk id="37" creationId="{1A1E04D1-E5B8-95B5-E64E-D30C33832353}"/>
          </ac:spMkLst>
        </pc:spChg>
        <pc:spChg chg="mod">
          <ac:chgData name="Emre Uckardesler" userId="fc01b749-b5ee-495c-bd61-b64cd8ebdcfe" providerId="ADAL" clId="{E8BAF79F-84B2-4080-B13D-AB7BF0058D2D}" dt="2026-04-20T10:16:53.251" v="434"/>
          <ac:spMkLst>
            <pc:docMk/>
            <pc:sldMk cId="3760383892" sldId="268"/>
            <ac:spMk id="38" creationId="{8F170871-5FC9-D784-9AB1-80E629E44CE0}"/>
          </ac:spMkLst>
        </pc:spChg>
        <pc:spChg chg="add mod">
          <ac:chgData name="Emre Uckardesler" userId="fc01b749-b5ee-495c-bd61-b64cd8ebdcfe" providerId="ADAL" clId="{E8BAF79F-84B2-4080-B13D-AB7BF0058D2D}" dt="2026-04-20T10:16:51.039" v="433"/>
          <ac:spMkLst>
            <pc:docMk/>
            <pc:sldMk cId="3760383892" sldId="268"/>
            <ac:spMk id="40" creationId="{3982D1C5-4713-F14A-45A2-A430B7DEF755}"/>
          </ac:spMkLst>
        </pc:spChg>
      </pc:sldChg>
      <pc:sldChg chg="delSp modSp add mod modNotesTx">
        <pc:chgData name="Emre Uckardesler" userId="fc01b749-b5ee-495c-bd61-b64cd8ebdcfe" providerId="ADAL" clId="{E8BAF79F-84B2-4080-B13D-AB7BF0058D2D}" dt="2026-04-21T05:44:00.078" v="3921" actId="20577"/>
        <pc:sldMkLst>
          <pc:docMk/>
          <pc:sldMk cId="876466053" sldId="269"/>
        </pc:sldMkLst>
        <pc:spChg chg="mod">
          <ac:chgData name="Emre Uckardesler" userId="fc01b749-b5ee-495c-bd61-b64cd8ebdcfe" providerId="ADAL" clId="{E8BAF79F-84B2-4080-B13D-AB7BF0058D2D}" dt="2026-04-20T13:06:10.449" v="3003" actId="14100"/>
          <ac:spMkLst>
            <pc:docMk/>
            <pc:sldMk cId="876466053" sldId="269"/>
            <ac:spMk id="2" creationId="{EBB88B06-A1E5-DFB9-95D9-576BB7D97327}"/>
          </ac:spMkLst>
        </pc:spChg>
        <pc:spChg chg="del">
          <ac:chgData name="Emre Uckardesler" userId="fc01b749-b5ee-495c-bd61-b64cd8ebdcfe" providerId="ADAL" clId="{E8BAF79F-84B2-4080-B13D-AB7BF0058D2D}" dt="2026-04-20T11:06:46.121" v="1189" actId="478"/>
          <ac:spMkLst>
            <pc:docMk/>
            <pc:sldMk cId="876466053" sldId="269"/>
            <ac:spMk id="3" creationId="{DE5CA0D0-5E64-C72A-16CF-17854F34EBD4}"/>
          </ac:spMkLst>
        </pc:spChg>
        <pc:spChg chg="del">
          <ac:chgData name="Emre Uckardesler" userId="fc01b749-b5ee-495c-bd61-b64cd8ebdcfe" providerId="ADAL" clId="{E8BAF79F-84B2-4080-B13D-AB7BF0058D2D}" dt="2026-04-20T11:07:23.075" v="1200" actId="478"/>
          <ac:spMkLst>
            <pc:docMk/>
            <pc:sldMk cId="876466053" sldId="269"/>
            <ac:spMk id="5" creationId="{90F7D42D-E981-9C3F-2356-BE05F076DEDD}"/>
          </ac:spMkLst>
        </pc:spChg>
        <pc:spChg chg="del mod">
          <ac:chgData name="Emre Uckardesler" userId="fc01b749-b5ee-495c-bd61-b64cd8ebdcfe" providerId="ADAL" clId="{E8BAF79F-84B2-4080-B13D-AB7BF0058D2D}" dt="2026-04-20T13:02:19.280" v="2896" actId="478"/>
          <ac:spMkLst>
            <pc:docMk/>
            <pc:sldMk cId="876466053" sldId="269"/>
            <ac:spMk id="6" creationId="{2C7F99FB-B6C2-D600-2426-2501D5D42554}"/>
          </ac:spMkLst>
        </pc:spChg>
        <pc:spChg chg="mod">
          <ac:chgData name="Emre Uckardesler" userId="fc01b749-b5ee-495c-bd61-b64cd8ebdcfe" providerId="ADAL" clId="{E8BAF79F-84B2-4080-B13D-AB7BF0058D2D}" dt="2026-04-20T11:09:01.146" v="1285" actId="27636"/>
          <ac:spMkLst>
            <pc:docMk/>
            <pc:sldMk cId="876466053" sldId="269"/>
            <ac:spMk id="7" creationId="{08D144BE-D6AA-A80D-0DC2-B0205A2D73F9}"/>
          </ac:spMkLst>
        </pc:spChg>
        <pc:spChg chg="mod">
          <ac:chgData name="Emre Uckardesler" userId="fc01b749-b5ee-495c-bd61-b64cd8ebdcfe" providerId="ADAL" clId="{E8BAF79F-84B2-4080-B13D-AB7BF0058D2D}" dt="2026-04-20T11:10:07.117" v="1318" actId="14100"/>
          <ac:spMkLst>
            <pc:docMk/>
            <pc:sldMk cId="876466053" sldId="269"/>
            <ac:spMk id="8" creationId="{FE89A9EE-29CA-1C10-8957-70A2AC356F3A}"/>
          </ac:spMkLst>
        </pc:spChg>
        <pc:spChg chg="mod">
          <ac:chgData name="Emre Uckardesler" userId="fc01b749-b5ee-495c-bd61-b64cd8ebdcfe" providerId="ADAL" clId="{E8BAF79F-84B2-4080-B13D-AB7BF0058D2D}" dt="2026-04-20T11:11:04.603" v="1344" actId="1076"/>
          <ac:spMkLst>
            <pc:docMk/>
            <pc:sldMk cId="876466053" sldId="269"/>
            <ac:spMk id="9" creationId="{54E1C3F4-A1D2-69D6-361B-D51EA28EAFC6}"/>
          </ac:spMkLst>
        </pc:spChg>
        <pc:spChg chg="del">
          <ac:chgData name="Emre Uckardesler" userId="fc01b749-b5ee-495c-bd61-b64cd8ebdcfe" providerId="ADAL" clId="{E8BAF79F-84B2-4080-B13D-AB7BF0058D2D}" dt="2026-04-20T11:10:21.181" v="1332" actId="478"/>
          <ac:spMkLst>
            <pc:docMk/>
            <pc:sldMk cId="876466053" sldId="269"/>
            <ac:spMk id="10" creationId="{B33F9659-ADA2-03F6-033B-9F452568AB47}"/>
          </ac:spMkLst>
        </pc:spChg>
        <pc:spChg chg="mod">
          <ac:chgData name="Emre Uckardesler" userId="fc01b749-b5ee-495c-bd61-b64cd8ebdcfe" providerId="ADAL" clId="{E8BAF79F-84B2-4080-B13D-AB7BF0058D2D}" dt="2026-04-21T05:44:00.078" v="3921" actId="20577"/>
          <ac:spMkLst>
            <pc:docMk/>
            <pc:sldMk cId="876466053" sldId="269"/>
            <ac:spMk id="11" creationId="{E4FBAB0D-0184-C504-C830-6F8DC5CCC530}"/>
          </ac:spMkLst>
        </pc:spChg>
      </pc:sldChg>
      <pc:sldChg chg="modSp add del mod">
        <pc:chgData name="Emre Uckardesler" userId="fc01b749-b5ee-495c-bd61-b64cd8ebdcfe" providerId="ADAL" clId="{E8BAF79F-84B2-4080-B13D-AB7BF0058D2D}" dt="2026-04-20T10:54:45.740" v="1049" actId="2696"/>
        <pc:sldMkLst>
          <pc:docMk/>
          <pc:sldMk cId="2744339584" sldId="269"/>
        </pc:sldMkLst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2744339584" sldId="269"/>
            <ac:spMk id="2" creationId="{95F8EB31-73B8-7648-E752-C528D11EA813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2744339584" sldId="269"/>
            <ac:spMk id="3" creationId="{4C7FAD60-8890-8C89-84D4-C3249263EFD1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2744339584" sldId="269"/>
            <ac:spMk id="4" creationId="{F2746937-B4E9-2F69-594E-7A1AF3E4ED4A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2744339584" sldId="269"/>
            <ac:spMk id="5" creationId="{741A7E71-C7BB-D0C3-38A8-82D72236815F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2744339584" sldId="269"/>
            <ac:spMk id="6" creationId="{391F6846-AE09-9707-2572-A6D736B2980C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2744339584" sldId="269"/>
            <ac:spMk id="7" creationId="{4AE460B1-4C37-676E-94E3-57C9F3C9A226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2744339584" sldId="269"/>
            <ac:spMk id="8" creationId="{3077E7CE-B9A4-4D67-7F02-6DBAE0694A1C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2744339584" sldId="269"/>
            <ac:spMk id="9" creationId="{67E6D398-28A4-0AD6-82D9-42180BD1E26C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k cId="2744339584" sldId="269"/>
            <ac:spMk id="10" creationId="{D3A68D38-33ED-83BB-9747-4B543EF8D9C8}"/>
          </ac:spMkLst>
        </pc:spChg>
        <pc:spChg chg="mod">
          <ac:chgData name="Emre Uckardesler" userId="fc01b749-b5ee-495c-bd61-b64cd8ebdcfe" providerId="ADAL" clId="{E8BAF79F-84B2-4080-B13D-AB7BF0058D2D}" dt="2026-04-20T10:54:17.130" v="1013" actId="21"/>
          <ac:spMkLst>
            <pc:docMk/>
            <pc:sldMk cId="2744339584" sldId="269"/>
            <ac:spMk id="11" creationId="{75F1A2E5-95E8-ECE0-B415-FC706B8EE24C}"/>
          </ac:spMkLst>
        </pc:spChg>
      </pc:sldChg>
      <pc:sldChg chg="addSp modSp new del mod setBg">
        <pc:chgData name="Emre Uckardesler" userId="fc01b749-b5ee-495c-bd61-b64cd8ebdcfe" providerId="ADAL" clId="{E8BAF79F-84B2-4080-B13D-AB7BF0058D2D}" dt="2026-04-20T12:10:24.554" v="2769" actId="47"/>
        <pc:sldMkLst>
          <pc:docMk/>
          <pc:sldMk cId="2905815605" sldId="270"/>
        </pc:sldMkLst>
        <pc:graphicFrameChg chg="add mod modGraphic">
          <ac:chgData name="Emre Uckardesler" userId="fc01b749-b5ee-495c-bd61-b64cd8ebdcfe" providerId="ADAL" clId="{E8BAF79F-84B2-4080-B13D-AB7BF0058D2D}" dt="2026-04-20T11:17:13.044" v="1417" actId="16037"/>
          <ac:graphicFrameMkLst>
            <pc:docMk/>
            <pc:sldMk cId="2905815605" sldId="270"/>
            <ac:graphicFrameMk id="2" creationId="{DB4E6AA3-1D05-8739-0980-C6858AC9658D}"/>
          </ac:graphicFrameMkLst>
        </pc:graphicFrameChg>
      </pc:sldChg>
      <pc:sldChg chg="delSp modSp add mod modNotesTx">
        <pc:chgData name="Emre Uckardesler" userId="fc01b749-b5ee-495c-bd61-b64cd8ebdcfe" providerId="ADAL" clId="{E8BAF79F-84B2-4080-B13D-AB7BF0058D2D}" dt="2026-04-21T05:51:06.825" v="3992" actId="113"/>
        <pc:sldMkLst>
          <pc:docMk/>
          <pc:sldMk cId="635485049" sldId="271"/>
        </pc:sldMkLst>
        <pc:spChg chg="mod">
          <ac:chgData name="Emre Uckardesler" userId="fc01b749-b5ee-495c-bd61-b64cd8ebdcfe" providerId="ADAL" clId="{E8BAF79F-84B2-4080-B13D-AB7BF0058D2D}" dt="2026-04-21T05:33:00.741" v="3849" actId="1076"/>
          <ac:spMkLst>
            <pc:docMk/>
            <pc:sldMk cId="635485049" sldId="271"/>
            <ac:spMk id="2" creationId="{20BE0E18-2043-FF10-EF03-C954CF0C99CF}"/>
          </ac:spMkLst>
        </pc:spChg>
        <pc:spChg chg="del">
          <ac:chgData name="Emre Uckardesler" userId="fc01b749-b5ee-495c-bd61-b64cd8ebdcfe" providerId="ADAL" clId="{E8BAF79F-84B2-4080-B13D-AB7BF0058D2D}" dt="2026-04-20T13:02:12.013" v="2894" actId="478"/>
          <ac:spMkLst>
            <pc:docMk/>
            <pc:sldMk cId="635485049" sldId="271"/>
            <ac:spMk id="6" creationId="{FDF0492F-32BE-3F04-BDF3-29D80036D43B}"/>
          </ac:spMkLst>
        </pc:spChg>
        <pc:spChg chg="mod">
          <ac:chgData name="Emre Uckardesler" userId="fc01b749-b5ee-495c-bd61-b64cd8ebdcfe" providerId="ADAL" clId="{E8BAF79F-84B2-4080-B13D-AB7BF0058D2D}" dt="2026-04-21T05:51:06.825" v="3992" actId="113"/>
          <ac:spMkLst>
            <pc:docMk/>
            <pc:sldMk cId="635485049" sldId="271"/>
            <ac:spMk id="7" creationId="{DCB42482-C4BF-9665-FCE8-0536B2EE0379}"/>
          </ac:spMkLst>
        </pc:spChg>
        <pc:spChg chg="mod">
          <ac:chgData name="Emre Uckardesler" userId="fc01b749-b5ee-495c-bd61-b64cd8ebdcfe" providerId="ADAL" clId="{E8BAF79F-84B2-4080-B13D-AB7BF0058D2D}" dt="2026-04-20T13:17:29.067" v="3490" actId="14100"/>
          <ac:spMkLst>
            <pc:docMk/>
            <pc:sldMk cId="635485049" sldId="271"/>
            <ac:spMk id="8" creationId="{5A59D09F-E27B-5E0D-AC8F-4BED596C1E85}"/>
          </ac:spMkLst>
        </pc:spChg>
        <pc:spChg chg="mod">
          <ac:chgData name="Emre Uckardesler" userId="fc01b749-b5ee-495c-bd61-b64cd8ebdcfe" providerId="ADAL" clId="{E8BAF79F-84B2-4080-B13D-AB7BF0058D2D}" dt="2026-04-20T13:16:58.227" v="3445" actId="114"/>
          <ac:spMkLst>
            <pc:docMk/>
            <pc:sldMk cId="635485049" sldId="271"/>
            <ac:spMk id="9" creationId="{DC2E9FA4-DD95-DA56-232B-C070881372A4}"/>
          </ac:spMkLst>
        </pc:spChg>
        <pc:spChg chg="del">
          <ac:chgData name="Emre Uckardesler" userId="fc01b749-b5ee-495c-bd61-b64cd8ebdcfe" providerId="ADAL" clId="{E8BAF79F-84B2-4080-B13D-AB7BF0058D2D}" dt="2026-04-20T11:26:39.128" v="1662" actId="478"/>
          <ac:spMkLst>
            <pc:docMk/>
            <pc:sldMk cId="635485049" sldId="271"/>
            <ac:spMk id="10" creationId="{90E710ED-B4BB-2E26-734E-21C6C8126C5C}"/>
          </ac:spMkLst>
        </pc:spChg>
        <pc:spChg chg="mod">
          <ac:chgData name="Emre Uckardesler" userId="fc01b749-b5ee-495c-bd61-b64cd8ebdcfe" providerId="ADAL" clId="{E8BAF79F-84B2-4080-B13D-AB7BF0058D2D}" dt="2026-04-21T05:50:33.116" v="3952" actId="20577"/>
          <ac:spMkLst>
            <pc:docMk/>
            <pc:sldMk cId="635485049" sldId="271"/>
            <ac:spMk id="11" creationId="{85B24A30-C836-0270-AA5C-890BF44C0686}"/>
          </ac:spMkLst>
        </pc:spChg>
      </pc:sldChg>
      <pc:sldChg chg="delSp modSp add del mod">
        <pc:chgData name="Emre Uckardesler" userId="fc01b749-b5ee-495c-bd61-b64cd8ebdcfe" providerId="ADAL" clId="{E8BAF79F-84B2-4080-B13D-AB7BF0058D2D}" dt="2026-04-21T05:29:45.836" v="3812" actId="2696"/>
        <pc:sldMkLst>
          <pc:docMk/>
          <pc:sldMk cId="1890825467" sldId="272"/>
        </pc:sldMkLst>
        <pc:spChg chg="mod">
          <ac:chgData name="Emre Uckardesler" userId="fc01b749-b5ee-495c-bd61-b64cd8ebdcfe" providerId="ADAL" clId="{E8BAF79F-84B2-4080-B13D-AB7BF0058D2D}" dt="2026-04-20T13:13:33.393" v="3372" actId="14100"/>
          <ac:spMkLst>
            <pc:docMk/>
            <pc:sldMk cId="1890825467" sldId="272"/>
            <ac:spMk id="2" creationId="{3A0ED27C-7B45-B8DF-B2C0-79038DA28ADB}"/>
          </ac:spMkLst>
        </pc:spChg>
        <pc:spChg chg="del">
          <ac:chgData name="Emre Uckardesler" userId="fc01b749-b5ee-495c-bd61-b64cd8ebdcfe" providerId="ADAL" clId="{E8BAF79F-84B2-4080-B13D-AB7BF0058D2D}" dt="2026-04-20T11:50:46.863" v="2168" actId="478"/>
          <ac:spMkLst>
            <pc:docMk/>
            <pc:sldMk cId="1890825467" sldId="272"/>
            <ac:spMk id="3" creationId="{27FC055B-D32C-6612-D066-C9A9F01D5D6E}"/>
          </ac:spMkLst>
        </pc:spChg>
        <pc:spChg chg="del">
          <ac:chgData name="Emre Uckardesler" userId="fc01b749-b5ee-495c-bd61-b64cd8ebdcfe" providerId="ADAL" clId="{E8BAF79F-84B2-4080-B13D-AB7BF0058D2D}" dt="2026-04-20T11:50:49.694" v="2169" actId="478"/>
          <ac:spMkLst>
            <pc:docMk/>
            <pc:sldMk cId="1890825467" sldId="272"/>
            <ac:spMk id="4" creationId="{C3210AD8-BC7B-02C7-2DEF-D9D1F5EEA7A5}"/>
          </ac:spMkLst>
        </pc:spChg>
        <pc:spChg chg="del">
          <ac:chgData name="Emre Uckardesler" userId="fc01b749-b5ee-495c-bd61-b64cd8ebdcfe" providerId="ADAL" clId="{E8BAF79F-84B2-4080-B13D-AB7BF0058D2D}" dt="2026-04-20T13:02:00.448" v="2891" actId="478"/>
          <ac:spMkLst>
            <pc:docMk/>
            <pc:sldMk cId="1890825467" sldId="272"/>
            <ac:spMk id="6" creationId="{8534C0A3-F4C4-571D-4A8E-E537CD9D1443}"/>
          </ac:spMkLst>
        </pc:spChg>
        <pc:spChg chg="mod">
          <ac:chgData name="Emre Uckardesler" userId="fc01b749-b5ee-495c-bd61-b64cd8ebdcfe" providerId="ADAL" clId="{E8BAF79F-84B2-4080-B13D-AB7BF0058D2D}" dt="2026-04-20T13:14:52.533" v="3373" actId="14100"/>
          <ac:spMkLst>
            <pc:docMk/>
            <pc:sldMk cId="1890825467" sldId="272"/>
            <ac:spMk id="7" creationId="{C8353EF5-C3AC-617A-814E-7E855D38B2A5}"/>
          </ac:spMkLst>
        </pc:spChg>
        <pc:spChg chg="del">
          <ac:chgData name="Emre Uckardesler" userId="fc01b749-b5ee-495c-bd61-b64cd8ebdcfe" providerId="ADAL" clId="{E8BAF79F-84B2-4080-B13D-AB7BF0058D2D}" dt="2026-04-20T11:50:34.665" v="2163" actId="478"/>
          <ac:spMkLst>
            <pc:docMk/>
            <pc:sldMk cId="1890825467" sldId="272"/>
            <ac:spMk id="8" creationId="{4B6B7967-ADC9-BC9D-B440-B90E951B9A58}"/>
          </ac:spMkLst>
        </pc:spChg>
        <pc:spChg chg="del">
          <ac:chgData name="Emre Uckardesler" userId="fc01b749-b5ee-495c-bd61-b64cd8ebdcfe" providerId="ADAL" clId="{E8BAF79F-84B2-4080-B13D-AB7BF0058D2D}" dt="2026-04-20T11:50:36.875" v="2164" actId="478"/>
          <ac:spMkLst>
            <pc:docMk/>
            <pc:sldMk cId="1890825467" sldId="272"/>
            <ac:spMk id="9" creationId="{FF183A2D-9EA3-1E37-585A-473350C18BC9}"/>
          </ac:spMkLst>
        </pc:spChg>
        <pc:spChg chg="del">
          <ac:chgData name="Emre Uckardesler" userId="fc01b749-b5ee-495c-bd61-b64cd8ebdcfe" providerId="ADAL" clId="{E8BAF79F-84B2-4080-B13D-AB7BF0058D2D}" dt="2026-04-20T11:50:39.013" v="2165" actId="478"/>
          <ac:spMkLst>
            <pc:docMk/>
            <pc:sldMk cId="1890825467" sldId="272"/>
            <ac:spMk id="10" creationId="{05C3D1E8-64E2-1D10-0310-2A74074CB666}"/>
          </ac:spMkLst>
        </pc:spChg>
        <pc:spChg chg="del">
          <ac:chgData name="Emre Uckardesler" userId="fc01b749-b5ee-495c-bd61-b64cd8ebdcfe" providerId="ADAL" clId="{E8BAF79F-84B2-4080-B13D-AB7BF0058D2D}" dt="2026-04-20T11:50:40.937" v="2166" actId="478"/>
          <ac:spMkLst>
            <pc:docMk/>
            <pc:sldMk cId="1890825467" sldId="272"/>
            <ac:spMk id="11" creationId="{A60416AF-0FA2-3779-8991-AE0CF7304C23}"/>
          </ac:spMkLst>
        </pc:spChg>
      </pc:sldChg>
      <pc:sldChg chg="delSp modSp add mod">
        <pc:chgData name="Emre Uckardesler" userId="fc01b749-b5ee-495c-bd61-b64cd8ebdcfe" providerId="ADAL" clId="{E8BAF79F-84B2-4080-B13D-AB7BF0058D2D}" dt="2026-04-21T05:32:22.096" v="3847" actId="20577"/>
        <pc:sldMkLst>
          <pc:docMk/>
          <pc:sldMk cId="2125927771" sldId="273"/>
        </pc:sldMkLst>
        <pc:spChg chg="mod">
          <ac:chgData name="Emre Uckardesler" userId="fc01b749-b5ee-495c-bd61-b64cd8ebdcfe" providerId="ADAL" clId="{E8BAF79F-84B2-4080-B13D-AB7BF0058D2D}" dt="2026-04-20T13:00:03.990" v="2804" actId="20577"/>
          <ac:spMkLst>
            <pc:docMk/>
            <pc:sldMk cId="2125927771" sldId="273"/>
            <ac:spMk id="2" creationId="{AAE2F487-AF49-9F01-D787-779FCC67DCB7}"/>
          </ac:spMkLst>
        </pc:spChg>
        <pc:spChg chg="del">
          <ac:chgData name="Emre Uckardesler" userId="fc01b749-b5ee-495c-bd61-b64cd8ebdcfe" providerId="ADAL" clId="{E8BAF79F-84B2-4080-B13D-AB7BF0058D2D}" dt="2026-04-20T11:48:22.881" v="2044" actId="478"/>
          <ac:spMkLst>
            <pc:docMk/>
            <pc:sldMk cId="2125927771" sldId="273"/>
            <ac:spMk id="3" creationId="{C7DAFA2C-F205-0B77-F6A2-066BFBC2C8C5}"/>
          </ac:spMkLst>
        </pc:spChg>
        <pc:spChg chg="del mod">
          <ac:chgData name="Emre Uckardesler" userId="fc01b749-b5ee-495c-bd61-b64cd8ebdcfe" providerId="ADAL" clId="{E8BAF79F-84B2-4080-B13D-AB7BF0058D2D}" dt="2026-04-20T11:48:33.245" v="2047" actId="478"/>
          <ac:spMkLst>
            <pc:docMk/>
            <pc:sldMk cId="2125927771" sldId="273"/>
            <ac:spMk id="4" creationId="{60A295D5-4BC7-0656-88C9-BB58620737D8}"/>
          </ac:spMkLst>
        </pc:spChg>
        <pc:spChg chg="del">
          <ac:chgData name="Emre Uckardesler" userId="fc01b749-b5ee-495c-bd61-b64cd8ebdcfe" providerId="ADAL" clId="{E8BAF79F-84B2-4080-B13D-AB7BF0058D2D}" dt="2026-04-20T13:01:58.110" v="2890" actId="478"/>
          <ac:spMkLst>
            <pc:docMk/>
            <pc:sldMk cId="2125927771" sldId="273"/>
            <ac:spMk id="6" creationId="{E03FEC70-3639-8F7E-A142-708BAE35AF6C}"/>
          </ac:spMkLst>
        </pc:spChg>
        <pc:spChg chg="mod">
          <ac:chgData name="Emre Uckardesler" userId="fc01b749-b5ee-495c-bd61-b64cd8ebdcfe" providerId="ADAL" clId="{E8BAF79F-84B2-4080-B13D-AB7BF0058D2D}" dt="2026-04-21T05:32:22.096" v="3847" actId="20577"/>
          <ac:spMkLst>
            <pc:docMk/>
            <pc:sldMk cId="2125927771" sldId="273"/>
            <ac:spMk id="7" creationId="{A4963E2F-963D-4680-8D12-4BE744B2410D}"/>
          </ac:spMkLst>
        </pc:spChg>
        <pc:spChg chg="del">
          <ac:chgData name="Emre Uckardesler" userId="fc01b749-b5ee-495c-bd61-b64cd8ebdcfe" providerId="ADAL" clId="{E8BAF79F-84B2-4080-B13D-AB7BF0058D2D}" dt="2026-04-20T11:48:08.727" v="2039" actId="478"/>
          <ac:spMkLst>
            <pc:docMk/>
            <pc:sldMk cId="2125927771" sldId="273"/>
            <ac:spMk id="8" creationId="{4BBAEB6C-EFD0-11BA-B505-7B3A5C35006C}"/>
          </ac:spMkLst>
        </pc:spChg>
        <pc:spChg chg="del">
          <ac:chgData name="Emre Uckardesler" userId="fc01b749-b5ee-495c-bd61-b64cd8ebdcfe" providerId="ADAL" clId="{E8BAF79F-84B2-4080-B13D-AB7BF0058D2D}" dt="2026-04-20T11:48:15.082" v="2041" actId="478"/>
          <ac:spMkLst>
            <pc:docMk/>
            <pc:sldMk cId="2125927771" sldId="273"/>
            <ac:spMk id="9" creationId="{7C339323-3472-02A6-8855-451D82BA8607}"/>
          </ac:spMkLst>
        </pc:spChg>
        <pc:spChg chg="del">
          <ac:chgData name="Emre Uckardesler" userId="fc01b749-b5ee-495c-bd61-b64cd8ebdcfe" providerId="ADAL" clId="{E8BAF79F-84B2-4080-B13D-AB7BF0058D2D}" dt="2026-04-20T11:48:17.298" v="2042" actId="478"/>
          <ac:spMkLst>
            <pc:docMk/>
            <pc:sldMk cId="2125927771" sldId="273"/>
            <ac:spMk id="10" creationId="{E4FA7AF2-F323-5113-9B5F-E624110D5168}"/>
          </ac:spMkLst>
        </pc:spChg>
        <pc:spChg chg="del">
          <ac:chgData name="Emre Uckardesler" userId="fc01b749-b5ee-495c-bd61-b64cd8ebdcfe" providerId="ADAL" clId="{E8BAF79F-84B2-4080-B13D-AB7BF0058D2D}" dt="2026-04-20T11:48:13.212" v="2040" actId="478"/>
          <ac:spMkLst>
            <pc:docMk/>
            <pc:sldMk cId="2125927771" sldId="273"/>
            <ac:spMk id="11" creationId="{C48FC187-1E09-613C-4348-3D800E3317E2}"/>
          </ac:spMkLst>
        </pc:spChg>
      </pc:sldChg>
      <pc:sldChg chg="delSp modSp add mod">
        <pc:chgData name="Emre Uckardesler" userId="fc01b749-b5ee-495c-bd61-b64cd8ebdcfe" providerId="ADAL" clId="{E8BAF79F-84B2-4080-B13D-AB7BF0058D2D}" dt="2026-04-21T05:48:32.317" v="3948" actId="20577"/>
        <pc:sldMkLst>
          <pc:docMk/>
          <pc:sldMk cId="2779267201" sldId="274"/>
        </pc:sldMkLst>
        <pc:spChg chg="mod">
          <ac:chgData name="Emre Uckardesler" userId="fc01b749-b5ee-495c-bd61-b64cd8ebdcfe" providerId="ADAL" clId="{E8BAF79F-84B2-4080-B13D-AB7BF0058D2D}" dt="2026-04-20T12:59:57.858" v="2796" actId="20577"/>
          <ac:spMkLst>
            <pc:docMk/>
            <pc:sldMk cId="2779267201" sldId="274"/>
            <ac:spMk id="2" creationId="{5286061B-39BA-3919-31D9-43C0C81837FE}"/>
          </ac:spMkLst>
        </pc:spChg>
        <pc:spChg chg="del">
          <ac:chgData name="Emre Uckardesler" userId="fc01b749-b5ee-495c-bd61-b64cd8ebdcfe" providerId="ADAL" clId="{E8BAF79F-84B2-4080-B13D-AB7BF0058D2D}" dt="2026-04-20T13:01:54.432" v="2889" actId="478"/>
          <ac:spMkLst>
            <pc:docMk/>
            <pc:sldMk cId="2779267201" sldId="274"/>
            <ac:spMk id="6" creationId="{7816E8A2-2504-456A-AD03-E05FD29607F8}"/>
          </ac:spMkLst>
        </pc:spChg>
        <pc:spChg chg="mod">
          <ac:chgData name="Emre Uckardesler" userId="fc01b749-b5ee-495c-bd61-b64cd8ebdcfe" providerId="ADAL" clId="{E8BAF79F-84B2-4080-B13D-AB7BF0058D2D}" dt="2026-04-21T05:48:32.317" v="3948" actId="20577"/>
          <ac:spMkLst>
            <pc:docMk/>
            <pc:sldMk cId="2779267201" sldId="274"/>
            <ac:spMk id="7" creationId="{197C26A2-A1C5-A3A6-7A12-50D5E34E1459}"/>
          </ac:spMkLst>
        </pc:spChg>
      </pc:sldChg>
      <pc:sldChg chg="delSp modSp add mod">
        <pc:chgData name="Emre Uckardesler" userId="fc01b749-b5ee-495c-bd61-b64cd8ebdcfe" providerId="ADAL" clId="{E8BAF79F-84B2-4080-B13D-AB7BF0058D2D}" dt="2026-04-21T05:28:41.448" v="3811" actId="20577"/>
        <pc:sldMkLst>
          <pc:docMk/>
          <pc:sldMk cId="364097203" sldId="275"/>
        </pc:sldMkLst>
        <pc:spChg chg="mod">
          <ac:chgData name="Emre Uckardesler" userId="fc01b749-b5ee-495c-bd61-b64cd8ebdcfe" providerId="ADAL" clId="{E8BAF79F-84B2-4080-B13D-AB7BF0058D2D}" dt="2026-04-20T12:09:41.837" v="2745" actId="1076"/>
          <ac:spMkLst>
            <pc:docMk/>
            <pc:sldMk cId="364097203" sldId="275"/>
            <ac:spMk id="2" creationId="{E45676A7-64B9-4E42-3BA3-7F124F12C54F}"/>
          </ac:spMkLst>
        </pc:spChg>
        <pc:spChg chg="del">
          <ac:chgData name="Emre Uckardesler" userId="fc01b749-b5ee-495c-bd61-b64cd8ebdcfe" providerId="ADAL" clId="{E8BAF79F-84B2-4080-B13D-AB7BF0058D2D}" dt="2026-04-20T13:02:32.607" v="2900" actId="478"/>
          <ac:spMkLst>
            <pc:docMk/>
            <pc:sldMk cId="364097203" sldId="275"/>
            <ac:spMk id="6" creationId="{352D7F7E-98A1-223A-3A94-3516723988FA}"/>
          </ac:spMkLst>
        </pc:spChg>
        <pc:spChg chg="mod">
          <ac:chgData name="Emre Uckardesler" userId="fc01b749-b5ee-495c-bd61-b64cd8ebdcfe" providerId="ADAL" clId="{E8BAF79F-84B2-4080-B13D-AB7BF0058D2D}" dt="2026-04-21T05:28:41.448" v="3811" actId="20577"/>
          <ac:spMkLst>
            <pc:docMk/>
            <pc:sldMk cId="364097203" sldId="275"/>
            <ac:spMk id="7" creationId="{4D4F9684-4EAF-B63E-656D-5E264722CBF9}"/>
          </ac:spMkLst>
        </pc:spChg>
        <pc:spChg chg="del mod">
          <ac:chgData name="Emre Uckardesler" userId="fc01b749-b5ee-495c-bd61-b64cd8ebdcfe" providerId="ADAL" clId="{E8BAF79F-84B2-4080-B13D-AB7BF0058D2D}" dt="2026-04-20T12:09:29.173" v="2740" actId="478"/>
          <ac:spMkLst>
            <pc:docMk/>
            <pc:sldMk cId="364097203" sldId="275"/>
            <ac:spMk id="8" creationId="{949ED7D7-EDB9-DDA6-4B83-1C82C1FD9CA8}"/>
          </ac:spMkLst>
        </pc:spChg>
        <pc:spChg chg="del mod">
          <ac:chgData name="Emre Uckardesler" userId="fc01b749-b5ee-495c-bd61-b64cd8ebdcfe" providerId="ADAL" clId="{E8BAF79F-84B2-4080-B13D-AB7BF0058D2D}" dt="2026-04-20T12:09:31.652" v="2741" actId="478"/>
          <ac:spMkLst>
            <pc:docMk/>
            <pc:sldMk cId="364097203" sldId="275"/>
            <ac:spMk id="12" creationId="{B3669014-6ED4-7B48-B5DC-BCD3E0D5D7C1}"/>
          </ac:spMkLst>
        </pc:spChg>
      </pc:sldChg>
      <pc:sldChg chg="addSp delSp modSp add mod ord">
        <pc:chgData name="Emre Uckardesler" userId="fc01b749-b5ee-495c-bd61-b64cd8ebdcfe" providerId="ADAL" clId="{E8BAF79F-84B2-4080-B13D-AB7BF0058D2D}" dt="2026-04-20T13:15:28.960" v="3391" actId="1076"/>
        <pc:sldMkLst>
          <pc:docMk/>
          <pc:sldMk cId="1875486633" sldId="276"/>
        </pc:sldMkLst>
        <pc:spChg chg="mod">
          <ac:chgData name="Emre Uckardesler" userId="fc01b749-b5ee-495c-bd61-b64cd8ebdcfe" providerId="ADAL" clId="{E8BAF79F-84B2-4080-B13D-AB7BF0058D2D}" dt="2026-04-20T13:15:16.234" v="3388" actId="20577"/>
          <ac:spMkLst>
            <pc:docMk/>
            <pc:sldMk cId="1875486633" sldId="276"/>
            <ac:spMk id="3" creationId="{0BC9BF43-7978-430B-158E-6331098BBCA7}"/>
          </ac:spMkLst>
        </pc:spChg>
        <pc:picChg chg="add del mod">
          <ac:chgData name="Emre Uckardesler" userId="fc01b749-b5ee-495c-bd61-b64cd8ebdcfe" providerId="ADAL" clId="{E8BAF79F-84B2-4080-B13D-AB7BF0058D2D}" dt="2026-04-20T13:15:28.960" v="3391" actId="1076"/>
          <ac:picMkLst>
            <pc:docMk/>
            <pc:sldMk cId="1875486633" sldId="276"/>
            <ac:picMk id="7" creationId="{96DEAEC3-AD10-EB2B-F034-9A5AACAF8367}"/>
          </ac:picMkLst>
        </pc:picChg>
      </pc:sldChg>
      <pc:sldChg chg="addSp modSp add mod">
        <pc:chgData name="Emre Uckardesler" userId="fc01b749-b5ee-495c-bd61-b64cd8ebdcfe" providerId="ADAL" clId="{E8BAF79F-84B2-4080-B13D-AB7BF0058D2D}" dt="2026-04-21T05:30:00.851" v="3813" actId="20577"/>
        <pc:sldMkLst>
          <pc:docMk/>
          <pc:sldMk cId="3516792647" sldId="277"/>
        </pc:sldMkLst>
        <pc:spChg chg="mod">
          <ac:chgData name="Emre Uckardesler" userId="fc01b749-b5ee-495c-bd61-b64cd8ebdcfe" providerId="ADAL" clId="{E8BAF79F-84B2-4080-B13D-AB7BF0058D2D}" dt="2026-04-20T13:34:44.132" v="3691" actId="6549"/>
          <ac:spMkLst>
            <pc:docMk/>
            <pc:sldMk cId="3516792647" sldId="277"/>
            <ac:spMk id="2" creationId="{371F8B0D-9136-7B1A-5DE6-5A694AB14F71}"/>
          </ac:spMkLst>
        </pc:spChg>
        <pc:spChg chg="add">
          <ac:chgData name="Emre Uckardesler" userId="fc01b749-b5ee-495c-bd61-b64cd8ebdcfe" providerId="ADAL" clId="{E8BAF79F-84B2-4080-B13D-AB7BF0058D2D}" dt="2026-04-20T13:33:02.771" v="3580"/>
          <ac:spMkLst>
            <pc:docMk/>
            <pc:sldMk cId="3516792647" sldId="277"/>
            <ac:spMk id="3" creationId="{A1F21CA9-421B-E23A-6B98-360CB460875E}"/>
          </ac:spMkLst>
        </pc:spChg>
        <pc:spChg chg="add mod">
          <ac:chgData name="Emre Uckardesler" userId="fc01b749-b5ee-495c-bd61-b64cd8ebdcfe" providerId="ADAL" clId="{E8BAF79F-84B2-4080-B13D-AB7BF0058D2D}" dt="2026-04-20T13:37:00.292" v="3810" actId="255"/>
          <ac:spMkLst>
            <pc:docMk/>
            <pc:sldMk cId="3516792647" sldId="277"/>
            <ac:spMk id="5" creationId="{E22667AC-E1E4-E949-3E57-BEC223492623}"/>
          </ac:spMkLst>
        </pc:spChg>
        <pc:spChg chg="add mod">
          <ac:chgData name="Emre Uckardesler" userId="fc01b749-b5ee-495c-bd61-b64cd8ebdcfe" providerId="ADAL" clId="{E8BAF79F-84B2-4080-B13D-AB7BF0058D2D}" dt="2026-04-21T05:30:00.851" v="3813" actId="20577"/>
          <ac:spMkLst>
            <pc:docMk/>
            <pc:sldMk cId="3516792647" sldId="277"/>
            <ac:spMk id="6" creationId="{D6048B84-BF59-7A1F-87CA-2BCD8A77B53A}"/>
          </ac:spMkLst>
        </pc:spChg>
        <pc:spChg chg="mod">
          <ac:chgData name="Emre Uckardesler" userId="fc01b749-b5ee-495c-bd61-b64cd8ebdcfe" providerId="ADAL" clId="{E8BAF79F-84B2-4080-B13D-AB7BF0058D2D}" dt="2026-04-20T13:33:08.693" v="3582" actId="20577"/>
          <ac:spMkLst>
            <pc:docMk/>
            <pc:sldMk cId="3516792647" sldId="277"/>
            <ac:spMk id="7" creationId="{B82A0D3D-0F0D-626E-FF3E-D03F2B2694A8}"/>
          </ac:spMkLst>
        </pc:spChg>
      </pc:sldChg>
      <pc:sldMasterChg chg="modSp modSldLayout">
        <pc:chgData name="Emre Uckardesler" userId="fc01b749-b5ee-495c-bd61-b64cd8ebdcfe" providerId="ADAL" clId="{E8BAF79F-84B2-4080-B13D-AB7BF0058D2D}" dt="2026-04-20T10:53:09.847" v="1012"/>
        <pc:sldMasterMkLst>
          <pc:docMk/>
          <pc:sldMasterMk cId="1859306497" sldId="2147483650"/>
        </pc:sldMasterMkLst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asterMk cId="1859306497" sldId="2147483650"/>
            <ac:spMk id="2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asterMk cId="1859306497" sldId="2147483650"/>
            <ac:spMk id="3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asterMk cId="1859306497" sldId="2147483650"/>
            <ac:spMk id="4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asterMk cId="1859306497" sldId="2147483650"/>
            <ac:spMk id="5" creationId="{00000000-0000-0000-0000-000000000000}"/>
          </ac:spMkLst>
        </pc:spChg>
        <pc:spChg chg="mod">
          <ac:chgData name="Emre Uckardesler" userId="fc01b749-b5ee-495c-bd61-b64cd8ebdcfe" providerId="ADAL" clId="{E8BAF79F-84B2-4080-B13D-AB7BF0058D2D}" dt="2026-04-20T10:53:09.847" v="1012"/>
          <ac:spMkLst>
            <pc:docMk/>
            <pc:sldMasterMk cId="1859306497" sldId="2147483650"/>
            <ac:spMk id="6" creationId="{00000000-0000-0000-0000-000000000000}"/>
          </ac:spMkLst>
        </pc:spChg>
        <pc:sldLayoutChg chg="modSp">
          <pc:chgData name="Emre Uckardesler" userId="fc01b749-b5ee-495c-bd61-b64cd8ebdcfe" providerId="ADAL" clId="{E8BAF79F-84B2-4080-B13D-AB7BF0058D2D}" dt="2026-04-20T10:53:09.847" v="1012"/>
          <pc:sldLayoutMkLst>
            <pc:docMk/>
            <pc:sldMasterMk cId="1859306497" sldId="2147483650"/>
            <pc:sldLayoutMk cId="673979896" sldId="2147483651"/>
          </pc:sldLayoutMkLst>
          <pc:spChg chg="mod">
            <ac:chgData name="Emre Uckardesler" userId="fc01b749-b5ee-495c-bd61-b64cd8ebdcfe" providerId="ADAL" clId="{E8BAF79F-84B2-4080-B13D-AB7BF0058D2D}" dt="2026-04-20T10:53:09.847" v="1012"/>
            <ac:spMkLst>
              <pc:docMk/>
              <pc:sldMasterMk cId="1859306497" sldId="2147483650"/>
              <pc:sldLayoutMk cId="673979896" sldId="2147483651"/>
              <ac:spMk id="2" creationId="{00000000-0000-0000-0000-000000000000}"/>
            </ac:spMkLst>
          </pc:spChg>
          <pc:spChg chg="mod">
            <ac:chgData name="Emre Uckardesler" userId="fc01b749-b5ee-495c-bd61-b64cd8ebdcfe" providerId="ADAL" clId="{E8BAF79F-84B2-4080-B13D-AB7BF0058D2D}" dt="2026-04-20T10:53:09.847" v="1012"/>
            <ac:spMkLst>
              <pc:docMk/>
              <pc:sldMasterMk cId="1859306497" sldId="2147483650"/>
              <pc:sldLayoutMk cId="673979896" sldId="2147483651"/>
              <ac:spMk id="3" creationId="{00000000-0000-0000-0000-000000000000}"/>
            </ac:spMkLst>
          </pc:spChg>
        </pc:sldLayoutChg>
        <pc:sldLayoutChg chg="modSp">
          <pc:chgData name="Emre Uckardesler" userId="fc01b749-b5ee-495c-bd61-b64cd8ebdcfe" providerId="ADAL" clId="{E8BAF79F-84B2-4080-B13D-AB7BF0058D2D}" dt="2026-04-20T10:53:09.847" v="1012"/>
          <pc:sldLayoutMkLst>
            <pc:docMk/>
            <pc:sldMasterMk cId="1859306497" sldId="2147483650"/>
            <pc:sldLayoutMk cId="8085028" sldId="2147483653"/>
          </pc:sldLayoutMkLst>
          <pc:spChg chg="mod">
            <ac:chgData name="Emre Uckardesler" userId="fc01b749-b5ee-495c-bd61-b64cd8ebdcfe" providerId="ADAL" clId="{E8BAF79F-84B2-4080-B13D-AB7BF0058D2D}" dt="2026-04-20T10:53:09.847" v="1012"/>
            <ac:spMkLst>
              <pc:docMk/>
              <pc:sldMasterMk cId="1859306497" sldId="2147483650"/>
              <pc:sldLayoutMk cId="8085028" sldId="2147483653"/>
              <ac:spMk id="2" creationId="{00000000-0000-0000-0000-000000000000}"/>
            </ac:spMkLst>
          </pc:spChg>
          <pc:spChg chg="mod">
            <ac:chgData name="Emre Uckardesler" userId="fc01b749-b5ee-495c-bd61-b64cd8ebdcfe" providerId="ADAL" clId="{E8BAF79F-84B2-4080-B13D-AB7BF0058D2D}" dt="2026-04-20T10:53:09.847" v="1012"/>
            <ac:spMkLst>
              <pc:docMk/>
              <pc:sldMasterMk cId="1859306497" sldId="2147483650"/>
              <pc:sldLayoutMk cId="8085028" sldId="2147483653"/>
              <ac:spMk id="3" creationId="{00000000-0000-0000-0000-000000000000}"/>
            </ac:spMkLst>
          </pc:spChg>
        </pc:sldLayoutChg>
        <pc:sldLayoutChg chg="modSp">
          <pc:chgData name="Emre Uckardesler" userId="fc01b749-b5ee-495c-bd61-b64cd8ebdcfe" providerId="ADAL" clId="{E8BAF79F-84B2-4080-B13D-AB7BF0058D2D}" dt="2026-04-20T10:53:09.847" v="1012"/>
          <pc:sldLayoutMkLst>
            <pc:docMk/>
            <pc:sldMasterMk cId="1859306497" sldId="2147483650"/>
            <pc:sldLayoutMk cId="284830455" sldId="2147483654"/>
          </pc:sldLayoutMkLst>
          <pc:spChg chg="mod">
            <ac:chgData name="Emre Uckardesler" userId="fc01b749-b5ee-495c-bd61-b64cd8ebdcfe" providerId="ADAL" clId="{E8BAF79F-84B2-4080-B13D-AB7BF0058D2D}" dt="2026-04-20T10:53:09.847" v="1012"/>
            <ac:spMkLst>
              <pc:docMk/>
              <pc:sldMasterMk cId="1859306497" sldId="2147483650"/>
              <pc:sldLayoutMk cId="284830455" sldId="2147483654"/>
              <ac:spMk id="3" creationId="{00000000-0000-0000-0000-000000000000}"/>
            </ac:spMkLst>
          </pc:spChg>
          <pc:spChg chg="mod">
            <ac:chgData name="Emre Uckardesler" userId="fc01b749-b5ee-495c-bd61-b64cd8ebdcfe" providerId="ADAL" clId="{E8BAF79F-84B2-4080-B13D-AB7BF0058D2D}" dt="2026-04-20T10:53:09.847" v="1012"/>
            <ac:spMkLst>
              <pc:docMk/>
              <pc:sldMasterMk cId="1859306497" sldId="2147483650"/>
              <pc:sldLayoutMk cId="284830455" sldId="2147483654"/>
              <ac:spMk id="4" creationId="{00000000-0000-0000-0000-000000000000}"/>
            </ac:spMkLst>
          </pc:spChg>
        </pc:sldLayoutChg>
        <pc:sldLayoutChg chg="modSp">
          <pc:chgData name="Emre Uckardesler" userId="fc01b749-b5ee-495c-bd61-b64cd8ebdcfe" providerId="ADAL" clId="{E8BAF79F-84B2-4080-B13D-AB7BF0058D2D}" dt="2026-04-20T10:53:09.847" v="1012"/>
          <pc:sldLayoutMkLst>
            <pc:docMk/>
            <pc:sldMasterMk cId="1859306497" sldId="2147483650"/>
            <pc:sldLayoutMk cId="4230778789" sldId="2147483655"/>
          </pc:sldLayoutMkLst>
          <pc:spChg chg="mod">
            <ac:chgData name="Emre Uckardesler" userId="fc01b749-b5ee-495c-bd61-b64cd8ebdcfe" providerId="ADAL" clId="{E8BAF79F-84B2-4080-B13D-AB7BF0058D2D}" dt="2026-04-20T10:53:09.847" v="1012"/>
            <ac:spMkLst>
              <pc:docMk/>
              <pc:sldMasterMk cId="1859306497" sldId="2147483650"/>
              <pc:sldLayoutMk cId="4230778789" sldId="2147483655"/>
              <ac:spMk id="2" creationId="{00000000-0000-0000-0000-000000000000}"/>
            </ac:spMkLst>
          </pc:spChg>
          <pc:spChg chg="mod">
            <ac:chgData name="Emre Uckardesler" userId="fc01b749-b5ee-495c-bd61-b64cd8ebdcfe" providerId="ADAL" clId="{E8BAF79F-84B2-4080-B13D-AB7BF0058D2D}" dt="2026-04-20T10:53:09.847" v="1012"/>
            <ac:spMkLst>
              <pc:docMk/>
              <pc:sldMasterMk cId="1859306497" sldId="2147483650"/>
              <pc:sldLayoutMk cId="4230778789" sldId="2147483655"/>
              <ac:spMk id="3" creationId="{00000000-0000-0000-0000-000000000000}"/>
            </ac:spMkLst>
          </pc:spChg>
          <pc:spChg chg="mod">
            <ac:chgData name="Emre Uckardesler" userId="fc01b749-b5ee-495c-bd61-b64cd8ebdcfe" providerId="ADAL" clId="{E8BAF79F-84B2-4080-B13D-AB7BF0058D2D}" dt="2026-04-20T10:53:09.847" v="1012"/>
            <ac:spMkLst>
              <pc:docMk/>
              <pc:sldMasterMk cId="1859306497" sldId="2147483650"/>
              <pc:sldLayoutMk cId="4230778789" sldId="2147483655"/>
              <ac:spMk id="4" creationId="{00000000-0000-0000-0000-000000000000}"/>
            </ac:spMkLst>
          </pc:spChg>
          <pc:spChg chg="mod">
            <ac:chgData name="Emre Uckardesler" userId="fc01b749-b5ee-495c-bd61-b64cd8ebdcfe" providerId="ADAL" clId="{E8BAF79F-84B2-4080-B13D-AB7BF0058D2D}" dt="2026-04-20T10:53:09.847" v="1012"/>
            <ac:spMkLst>
              <pc:docMk/>
              <pc:sldMasterMk cId="1859306497" sldId="2147483650"/>
              <pc:sldLayoutMk cId="4230778789" sldId="2147483655"/>
              <ac:spMk id="5" creationId="{00000000-0000-0000-0000-000000000000}"/>
            </ac:spMkLst>
          </pc:spChg>
          <pc:spChg chg="mod">
            <ac:chgData name="Emre Uckardesler" userId="fc01b749-b5ee-495c-bd61-b64cd8ebdcfe" providerId="ADAL" clId="{E8BAF79F-84B2-4080-B13D-AB7BF0058D2D}" dt="2026-04-20T10:53:09.847" v="1012"/>
            <ac:spMkLst>
              <pc:docMk/>
              <pc:sldMasterMk cId="1859306497" sldId="2147483650"/>
              <pc:sldLayoutMk cId="4230778789" sldId="2147483655"/>
              <ac:spMk id="6" creationId="{00000000-0000-0000-0000-000000000000}"/>
            </ac:spMkLst>
          </pc:spChg>
        </pc:sldLayoutChg>
        <pc:sldLayoutChg chg="modSp">
          <pc:chgData name="Emre Uckardesler" userId="fc01b749-b5ee-495c-bd61-b64cd8ebdcfe" providerId="ADAL" clId="{E8BAF79F-84B2-4080-B13D-AB7BF0058D2D}" dt="2026-04-20T10:53:09.847" v="1012"/>
          <pc:sldLayoutMkLst>
            <pc:docMk/>
            <pc:sldMasterMk cId="1859306497" sldId="2147483650"/>
            <pc:sldLayoutMk cId="1639330707" sldId="2147483658"/>
          </pc:sldLayoutMkLst>
          <pc:spChg chg="mod">
            <ac:chgData name="Emre Uckardesler" userId="fc01b749-b5ee-495c-bd61-b64cd8ebdcfe" providerId="ADAL" clId="{E8BAF79F-84B2-4080-B13D-AB7BF0058D2D}" dt="2026-04-20T10:53:09.847" v="1012"/>
            <ac:spMkLst>
              <pc:docMk/>
              <pc:sldMasterMk cId="1859306497" sldId="2147483650"/>
              <pc:sldLayoutMk cId="1639330707" sldId="2147483658"/>
              <ac:spMk id="2" creationId="{00000000-0000-0000-0000-000000000000}"/>
            </ac:spMkLst>
          </pc:spChg>
          <pc:spChg chg="mod">
            <ac:chgData name="Emre Uckardesler" userId="fc01b749-b5ee-495c-bd61-b64cd8ebdcfe" providerId="ADAL" clId="{E8BAF79F-84B2-4080-B13D-AB7BF0058D2D}" dt="2026-04-20T10:53:09.847" v="1012"/>
            <ac:spMkLst>
              <pc:docMk/>
              <pc:sldMasterMk cId="1859306497" sldId="2147483650"/>
              <pc:sldLayoutMk cId="1639330707" sldId="2147483658"/>
              <ac:spMk id="3" creationId="{00000000-0000-0000-0000-000000000000}"/>
            </ac:spMkLst>
          </pc:spChg>
          <pc:spChg chg="mod">
            <ac:chgData name="Emre Uckardesler" userId="fc01b749-b5ee-495c-bd61-b64cd8ebdcfe" providerId="ADAL" clId="{E8BAF79F-84B2-4080-B13D-AB7BF0058D2D}" dt="2026-04-20T10:53:09.847" v="1012"/>
            <ac:spMkLst>
              <pc:docMk/>
              <pc:sldMasterMk cId="1859306497" sldId="2147483650"/>
              <pc:sldLayoutMk cId="1639330707" sldId="2147483658"/>
              <ac:spMk id="4" creationId="{00000000-0000-0000-0000-000000000000}"/>
            </ac:spMkLst>
          </pc:spChg>
        </pc:sldLayoutChg>
        <pc:sldLayoutChg chg="modSp">
          <pc:chgData name="Emre Uckardesler" userId="fc01b749-b5ee-495c-bd61-b64cd8ebdcfe" providerId="ADAL" clId="{E8BAF79F-84B2-4080-B13D-AB7BF0058D2D}" dt="2026-04-20T10:53:09.847" v="1012"/>
          <pc:sldLayoutMkLst>
            <pc:docMk/>
            <pc:sldMasterMk cId="1859306497" sldId="2147483650"/>
            <pc:sldLayoutMk cId="3295233695" sldId="2147483659"/>
          </pc:sldLayoutMkLst>
          <pc:spChg chg="mod">
            <ac:chgData name="Emre Uckardesler" userId="fc01b749-b5ee-495c-bd61-b64cd8ebdcfe" providerId="ADAL" clId="{E8BAF79F-84B2-4080-B13D-AB7BF0058D2D}" dt="2026-04-20T10:53:09.847" v="1012"/>
            <ac:spMkLst>
              <pc:docMk/>
              <pc:sldMasterMk cId="1859306497" sldId="2147483650"/>
              <pc:sldLayoutMk cId="3295233695" sldId="2147483659"/>
              <ac:spMk id="2" creationId="{00000000-0000-0000-0000-000000000000}"/>
            </ac:spMkLst>
          </pc:spChg>
          <pc:spChg chg="mod">
            <ac:chgData name="Emre Uckardesler" userId="fc01b749-b5ee-495c-bd61-b64cd8ebdcfe" providerId="ADAL" clId="{E8BAF79F-84B2-4080-B13D-AB7BF0058D2D}" dt="2026-04-20T10:53:09.847" v="1012"/>
            <ac:spMkLst>
              <pc:docMk/>
              <pc:sldMasterMk cId="1859306497" sldId="2147483650"/>
              <pc:sldLayoutMk cId="3295233695" sldId="2147483659"/>
              <ac:spMk id="3" creationId="{00000000-0000-0000-0000-000000000000}"/>
            </ac:spMkLst>
          </pc:spChg>
          <pc:spChg chg="mod">
            <ac:chgData name="Emre Uckardesler" userId="fc01b749-b5ee-495c-bd61-b64cd8ebdcfe" providerId="ADAL" clId="{E8BAF79F-84B2-4080-B13D-AB7BF0058D2D}" dt="2026-04-20T10:53:09.847" v="1012"/>
            <ac:spMkLst>
              <pc:docMk/>
              <pc:sldMasterMk cId="1859306497" sldId="2147483650"/>
              <pc:sldLayoutMk cId="3295233695" sldId="2147483659"/>
              <ac:spMk id="4" creationId="{00000000-0000-0000-0000-000000000000}"/>
            </ac:spMkLst>
          </pc:spChg>
        </pc:sldLayoutChg>
        <pc:sldLayoutChg chg="modSp">
          <pc:chgData name="Emre Uckardesler" userId="fc01b749-b5ee-495c-bd61-b64cd8ebdcfe" providerId="ADAL" clId="{E8BAF79F-84B2-4080-B13D-AB7BF0058D2D}" dt="2026-04-20T10:53:09.847" v="1012"/>
          <pc:sldLayoutMkLst>
            <pc:docMk/>
            <pc:sldMasterMk cId="1859306497" sldId="2147483650"/>
            <pc:sldLayoutMk cId="1929297954" sldId="2147483661"/>
          </pc:sldLayoutMkLst>
          <pc:spChg chg="mod">
            <ac:chgData name="Emre Uckardesler" userId="fc01b749-b5ee-495c-bd61-b64cd8ebdcfe" providerId="ADAL" clId="{E8BAF79F-84B2-4080-B13D-AB7BF0058D2D}" dt="2026-04-20T10:53:09.847" v="1012"/>
            <ac:spMkLst>
              <pc:docMk/>
              <pc:sldMasterMk cId="1859306497" sldId="2147483650"/>
              <pc:sldLayoutMk cId="1929297954" sldId="2147483661"/>
              <ac:spMk id="2" creationId="{00000000-0000-0000-0000-000000000000}"/>
            </ac:spMkLst>
          </pc:spChg>
          <pc:spChg chg="mod">
            <ac:chgData name="Emre Uckardesler" userId="fc01b749-b5ee-495c-bd61-b64cd8ebdcfe" providerId="ADAL" clId="{E8BAF79F-84B2-4080-B13D-AB7BF0058D2D}" dt="2026-04-20T10:53:09.847" v="1012"/>
            <ac:spMkLst>
              <pc:docMk/>
              <pc:sldMasterMk cId="1859306497" sldId="2147483650"/>
              <pc:sldLayoutMk cId="1929297954" sldId="2147483661"/>
              <ac:spMk id="3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88950"/>
          </a:xfrm>
          <a:prstGeom prst="rect">
            <a:avLst/>
          </a:prstGeom>
        </p:spPr>
        <p:txBody>
          <a:bodyPr vert="horz" lIns="78821" tIns="39411" rIns="78821" bIns="39411" rtlCol="0"/>
          <a:lstStyle>
            <a:lvl1pPr algn="l">
              <a:defRPr sz="10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88950"/>
          </a:xfrm>
          <a:prstGeom prst="rect">
            <a:avLst/>
          </a:prstGeom>
        </p:spPr>
        <p:txBody>
          <a:bodyPr vert="horz" lIns="78821" tIns="39411" rIns="78821" bIns="39411" rtlCol="0"/>
          <a:lstStyle>
            <a:lvl1pPr algn="r">
              <a:defRPr sz="1000"/>
            </a:lvl1pPr>
          </a:lstStyle>
          <a:p>
            <a:fld id="{C1D8B1F9-3D14-4F8E-A90B-37C432D04883}" type="datetimeFigureOut">
              <a:rPr lang="tr-TR" smtClean="0"/>
              <a:t>21.04.2026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264651"/>
            <a:ext cx="2889938" cy="488950"/>
          </a:xfrm>
          <a:prstGeom prst="rect">
            <a:avLst/>
          </a:prstGeom>
        </p:spPr>
        <p:txBody>
          <a:bodyPr vert="horz" lIns="78821" tIns="39411" rIns="78821" bIns="39411" rtlCol="0" anchor="b"/>
          <a:lstStyle>
            <a:lvl1pPr algn="l">
              <a:defRPr sz="10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777607" y="9264651"/>
            <a:ext cx="2889938" cy="488950"/>
          </a:xfrm>
          <a:prstGeom prst="rect">
            <a:avLst/>
          </a:prstGeom>
        </p:spPr>
        <p:txBody>
          <a:bodyPr vert="horz" lIns="78821" tIns="39411" rIns="78821" bIns="39411" rtlCol="0" anchor="b"/>
          <a:lstStyle>
            <a:lvl1pPr algn="r">
              <a:defRPr sz="1000"/>
            </a:lvl1pPr>
          </a:lstStyle>
          <a:p>
            <a:fld id="{9D3F4B10-4449-42A2-9187-055CBE7D52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985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6182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78821" tIns="39411" rIns="78821" bIns="39411"/>
          <a:lstStyle/>
          <a:p>
            <a:r>
              <a:rPr lang="en-US" dirty="0"/>
              <a:t>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78821" tIns="39411" rIns="78821" bIns="39411"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78821" tIns="39411" rIns="78821" bIns="39411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78821" tIns="39411" rIns="78821" bIns="39411"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78821" tIns="39411" rIns="78821" bIns="39411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78821" tIns="39411" rIns="78821" bIns="39411"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57D4A9-58A4-83D3-7F9D-CAA78DC263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2E25B3-B711-0B23-F369-EC5C243E83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2D1503-4629-D1FE-C322-268F330D5E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78821" tIns="39411" rIns="78821" bIns="39411"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62AAEA-8AC7-4CD9-BBB8-7FBD15BDE6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lIns="78821" tIns="39411" rIns="78821" bIns="39411"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1507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6861F7-B9FA-4EE8-EC6E-5D735B3E80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40B0B2-BDEE-DEA1-A4BA-668DC28D41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76D4EF-64C5-0A22-A7D2-BADCC2F29C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78821" tIns="39411" rIns="78821" bIns="39411"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006380-F39C-06D4-CDB4-4EFFFDAF9E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lIns="78821" tIns="39411" rIns="78821" bIns="39411"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3034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03148-1589-CFD5-A574-F7FEB59DFB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5AAA8E-7D3D-2A3E-C249-EB1DEF46DF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C2C28A2-4B0E-3C6D-2121-F5C714149E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78821" tIns="39411" rIns="78821" bIns="39411"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E69B36-44DD-9EAE-0999-1B392D607F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lIns="78821" tIns="39411" rIns="78821" bIns="39411"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9098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46EDF6-AE71-97EF-B80B-E80EFC55D9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0199E1-0029-C923-A7C9-E29D59D941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059E76-5516-5E05-E309-6BA5B54E32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78821" tIns="39411" rIns="78821" bIns="39411"/>
          <a:lstStyle/>
          <a:p>
            <a:r>
              <a:rPr lang="en-US" dirty="0"/>
              <a:t>
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17BBF4-92A1-9E0D-F870-41D417E751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lIns="78821" tIns="39411" rIns="78821" bIns="39411"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8674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78821" tIns="39411" rIns="78821" bIns="39411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78821" tIns="39411" rIns="78821" bIns="39411"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1E6463-8DF6-D7DB-B5D9-E15A18EC36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C5E997-E7FC-DB91-CF83-A25982741E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ACA0D9E-75CF-3180-94EA-CC7F429564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78821" tIns="39411" rIns="78821" bIns="39411"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175CC3-5FF2-2847-619F-3B6892AA26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lIns="78821" tIns="39411" rIns="78821" bIns="39411"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9367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78821" tIns="39411" rIns="78821" bIns="39411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78821" tIns="39411" rIns="78821" bIns="39411"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E60CEE-E40F-9557-8D30-457EEF7EE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E284E0-88F6-9058-FB3B-C502786881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31BB2C-6CD0-BABE-376D-0EB78A55EA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78821" tIns="39411" rIns="78821" bIns="39411"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758427-99EA-BF75-5508-8B558BECD7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lIns="78821" tIns="39411" rIns="78821" bIns="39411"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6526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78821" tIns="39411" rIns="78821" bIns="39411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78821" tIns="39411" rIns="78821" bIns="39411"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100C31-5FC9-75F9-2476-687AD4550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1C2654-B984-1332-F11F-ECFA5FFF9F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7EAFB2-6B9C-1C68-BAA3-E939F26E25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78821" tIns="39411" rIns="78821" bIns="39411"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331D75-03E5-FA52-1A5E-6AD7D690E8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lIns="78821" tIns="39411" rIns="78821" bIns="39411"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5611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78821" tIns="39411" rIns="78821" bIns="39411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78821" tIns="39411" rIns="78821" bIns="39411"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2CEE7-E2A6-54E9-D6BB-64EB03CCD9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DCCAB0-9456-4483-EE0D-FF8D6C5033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8E9399-BC4E-7204-80E6-ACA4CD4BEF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78821" tIns="39411" rIns="78821" bIns="39411"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DCDE7A-C504-4032-0303-4DAB7FEEDC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lIns="78821" tIns="39411" rIns="78821" bIns="39411"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45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97989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15054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29795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2271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35237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502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3045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77878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80477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92333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33070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23369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306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524002" y="857250"/>
            <a:ext cx="9143771" cy="384048"/>
          </a:xfrm>
          <a:prstGeom prst="rect">
            <a:avLst/>
          </a:prstGeom>
          <a:solidFill>
            <a:srgbClr val="19A7E0"/>
          </a:solidFill>
          <a:ln w="12700">
            <a:solidFill>
              <a:srgbClr val="19A7E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 sz="1350"/>
          </a:p>
        </p:txBody>
      </p:sp>
      <p:sp>
        <p:nvSpPr>
          <p:cNvPr id="3" name="Text 1"/>
          <p:cNvSpPr/>
          <p:nvPr/>
        </p:nvSpPr>
        <p:spPr>
          <a:xfrm>
            <a:off x="1415143" y="1464333"/>
            <a:ext cx="9786257" cy="12833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3750" dirty="0">
                <a:solidFill>
                  <a:srgbClr val="163A70"/>
                </a:solidFill>
              </a:rPr>
              <a:t>Skills</a:t>
            </a:r>
            <a:r>
              <a:rPr lang="tr-TR" sz="3750" dirty="0">
                <a:solidFill>
                  <a:srgbClr val="163A70"/>
                </a:solidFill>
              </a:rPr>
              <a:t> for Today and the Fast-Approaching Future</a:t>
            </a:r>
            <a:endParaRPr lang="en-US" sz="3750" dirty="0"/>
          </a:p>
        </p:txBody>
      </p:sp>
      <p:sp>
        <p:nvSpPr>
          <p:cNvPr id="4" name="Text 2"/>
          <p:cNvSpPr/>
          <p:nvPr/>
        </p:nvSpPr>
        <p:spPr>
          <a:xfrm>
            <a:off x="5511331" y="4276112"/>
            <a:ext cx="1028700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825" dirty="0">
                <a:solidFill>
                  <a:srgbClr val="72859A"/>
                </a:solidFill>
              </a:rPr>
              <a:t>21 April 2026</a:t>
            </a:r>
            <a:endParaRPr lang="en-US" sz="825" dirty="0"/>
          </a:p>
        </p:txBody>
      </p:sp>
      <p:sp>
        <p:nvSpPr>
          <p:cNvPr id="5" name="Text 3"/>
          <p:cNvSpPr/>
          <p:nvPr/>
        </p:nvSpPr>
        <p:spPr>
          <a:xfrm>
            <a:off x="4128792" y="2351314"/>
            <a:ext cx="3500076" cy="2488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850" dirty="0">
                <a:solidFill>
                  <a:srgbClr val="163A70"/>
                </a:solidFill>
              </a:rPr>
              <a:t>Emre Üçkardeşler</a:t>
            </a:r>
            <a:endParaRPr lang="tr-TR" sz="2850" dirty="0">
              <a:solidFill>
                <a:srgbClr val="163A70"/>
              </a:solidFill>
            </a:endParaRPr>
          </a:p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Chief of Social Policy</a:t>
            </a:r>
          </a:p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UNICEF Türkiye</a:t>
            </a:r>
            <a:endParaRPr lang="tr-TR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endParaRPr lang="tr-TR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endParaRPr lang="tr-TR" dirty="0">
              <a:solidFill>
                <a:srgbClr val="566B7D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232910" y="3833622"/>
            <a:ext cx="1645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endParaRPr lang="en-US" sz="825" dirty="0"/>
          </a:p>
        </p:txBody>
      </p:sp>
      <p:pic>
        <p:nvPicPr>
          <p:cNvPr id="7" name="Image 0" descr="/mnt/data/workdeck/ppt/media/image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55652" y="6173499"/>
            <a:ext cx="1512121" cy="44290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8852" y="181800"/>
            <a:ext cx="5897880" cy="2880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Skills, poverty mitigation</a:t>
            </a:r>
            <a:r>
              <a:rPr lang="tr-TR" sz="24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</a:t>
            </a:r>
            <a:r>
              <a:rPr lang="en-US" sz="24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and active inclusion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1230602" y="6408739"/>
            <a:ext cx="1234440" cy="1234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713" dirty="0">
                <a:solidFill>
                  <a:srgbClr val="8BA2B5"/>
                </a:solidFill>
              </a:rPr>
              <a:t>UNICEF Türkiye</a:t>
            </a:r>
            <a:endParaRPr lang="en-US" sz="713" dirty="0"/>
          </a:p>
        </p:txBody>
      </p:sp>
      <p:sp>
        <p:nvSpPr>
          <p:cNvPr id="7" name="Text 5"/>
          <p:cNvSpPr/>
          <p:nvPr/>
        </p:nvSpPr>
        <p:spPr>
          <a:xfrm>
            <a:off x="312289" y="624822"/>
            <a:ext cx="7333345" cy="6051378"/>
          </a:xfrm>
          <a:prstGeom prst="rect">
            <a:avLst/>
          </a:prstGeom>
          <a:noFill/>
          <a:ln/>
        </p:spPr>
        <p:txBody>
          <a:bodyPr wrap="square" lIns="14288" tIns="14288" rIns="14288" bIns="14288" rtlCol="0"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Poverty is multidimensional: it is also about vulnerability, low capabilities, exclusion and weak voice.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Skills can support poverty alleviation, poverty prevention and pathways out of poverty.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skills alone are not enough: relevance, quality, access and labour-market connection matter.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strongest results come when skills are paired with adequate social safety nets and enabling services.</a:t>
            </a:r>
            <a:endParaRPr lang="tr-TR" sz="2000" dirty="0">
              <a:solidFill>
                <a:srgbClr val="2F3B4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000" dirty="0">
              <a:solidFill>
                <a:srgbClr val="2F3B4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Use social registries to identify and proactively reach NEET youth</a:t>
            </a:r>
            <a:endParaRPr lang="tr-T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Embed skills referral pathways into social protection case management systems</a:t>
            </a:r>
            <a:r>
              <a:rPr lang="tr-TR" sz="2000" dirty="0"/>
              <a:t>.</a:t>
            </a:r>
          </a:p>
          <a:p>
            <a:endParaRPr lang="tr-T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Skills pathways </a:t>
            </a:r>
            <a:r>
              <a:rPr lang="tr-TR" sz="2000" dirty="0"/>
              <a:t>need to</a:t>
            </a:r>
            <a:r>
              <a:rPr lang="en-US" sz="2000" dirty="0"/>
              <a:t> support transitions into formal and protected employment.</a:t>
            </a:r>
          </a:p>
          <a:p>
            <a:endParaRPr lang="tr-TR" sz="2000" dirty="0">
              <a:solidFill>
                <a:srgbClr val="2F3B4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endParaRPr lang="tr-TR" sz="1388" dirty="0">
              <a:solidFill>
                <a:srgbClr val="2F3B4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endParaRPr lang="en-US" sz="1388" dirty="0"/>
          </a:p>
        </p:txBody>
      </p:sp>
      <p:sp>
        <p:nvSpPr>
          <p:cNvPr id="8" name="Shape 6"/>
          <p:cNvSpPr/>
          <p:nvPr/>
        </p:nvSpPr>
        <p:spPr>
          <a:xfrm>
            <a:off x="7777316" y="994409"/>
            <a:ext cx="4100051" cy="5537774"/>
          </a:xfrm>
          <a:prstGeom prst="roundRect">
            <a:avLst>
              <a:gd name="adj" fmla="val 2540"/>
            </a:avLst>
          </a:prstGeom>
          <a:solidFill>
            <a:srgbClr val="F5FAFD"/>
          </a:solidFill>
          <a:ln w="15240">
            <a:solidFill>
              <a:srgbClr val="D9E5EF"/>
            </a:solidFill>
            <a:prstDash val="solid"/>
          </a:ln>
          <a:effectLst>
            <a:outerShdw blurRad="15240" dist="508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1350"/>
          </a:p>
        </p:txBody>
      </p:sp>
      <p:sp>
        <p:nvSpPr>
          <p:cNvPr id="9" name="Text 7"/>
          <p:cNvSpPr/>
          <p:nvPr/>
        </p:nvSpPr>
        <p:spPr>
          <a:xfrm>
            <a:off x="8892920" y="2088802"/>
            <a:ext cx="185851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19A7E0"/>
                </a:solidFill>
              </a:rPr>
              <a:t>What to avoid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8307396" y="2454156"/>
            <a:ext cx="3438289" cy="2880360"/>
          </a:xfrm>
          <a:prstGeom prst="rect">
            <a:avLst/>
          </a:prstGeom>
          <a:noFill/>
          <a:ln/>
        </p:spPr>
        <p:txBody>
          <a:bodyPr wrap="square" lIns="14288" tIns="14288" rIns="14288" bIns="14288" rtlCol="0" anchor="ctr">
            <a:normAutofit fontScale="92500" lnSpcReduction="10000"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2000" i="1" dirty="0">
                <a:solidFill>
                  <a:srgbClr val="2F3B4A"/>
                </a:solidFill>
              </a:rPr>
              <a:t>Training that reaches only the already-connected.</a:t>
            </a:r>
            <a:endParaRPr lang="en-US" sz="2000" i="1" dirty="0"/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2000" i="1" dirty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2000" i="1" dirty="0">
                <a:solidFill>
                  <a:srgbClr val="2F3B4A"/>
                </a:solidFill>
              </a:rPr>
              <a:t>Skills offers detached from labour demand, local realities or income security.</a:t>
            </a:r>
            <a:endParaRPr lang="en-US" sz="2000" i="1" dirty="0"/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2000" i="1" dirty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2000" i="1" dirty="0">
                <a:solidFill>
                  <a:srgbClr val="2F3B4A"/>
                </a:solidFill>
              </a:rPr>
              <a:t>Programmes that treat poverty as only an income problem or skills as only a training problem</a:t>
            </a:r>
            <a:r>
              <a:rPr lang="en-US" sz="1125" dirty="0">
                <a:solidFill>
                  <a:srgbClr val="2F3B4A"/>
                </a:solidFill>
              </a:rPr>
              <a:t>.</a:t>
            </a:r>
            <a:endParaRPr lang="en-US" sz="112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0166" y="370602"/>
            <a:ext cx="11235691" cy="474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Child protection </a:t>
            </a:r>
            <a:r>
              <a:rPr lang="tr-TR" sz="24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 an important place in the </a:t>
            </a:r>
            <a:r>
              <a:rPr lang="en-US" sz="24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wellbeing foundation of the skills agenda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9959340" y="1097280"/>
            <a:ext cx="240030" cy="2057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825" dirty="0">
                <a:solidFill>
                  <a:srgbClr val="8BA2B5"/>
                </a:solidFill>
              </a:rPr>
              <a:t>8</a:t>
            </a:r>
            <a:endParaRPr lang="en-US" sz="825" dirty="0"/>
          </a:p>
        </p:txBody>
      </p:sp>
      <p:sp>
        <p:nvSpPr>
          <p:cNvPr id="7" name="Text 5"/>
          <p:cNvSpPr/>
          <p:nvPr/>
        </p:nvSpPr>
        <p:spPr>
          <a:xfrm>
            <a:off x="367645" y="1097279"/>
            <a:ext cx="6768446" cy="4822753"/>
          </a:xfrm>
          <a:prstGeom prst="rect">
            <a:avLst/>
          </a:prstGeom>
          <a:noFill/>
          <a:ln/>
        </p:spPr>
        <p:txBody>
          <a:bodyPr wrap="square" lIns="14288" tIns="14288" rIns="14288" bIns="14288" rtlCol="0" anchor="t">
            <a:noAutofit/>
          </a:bodyPr>
          <a:lstStyle/>
          <a:p>
            <a:r>
              <a:rPr lang="en-US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Skills depend on safe, supportive and predictable environments.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MHPSS operationalizes transferable skills such as self-management, empathy, communication, problem-solving and resilience.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Safe spaces, peer support, parenting and </a:t>
            </a:r>
            <a:r>
              <a:rPr lang="tr-TR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girl’ empowerment </a:t>
            </a:r>
            <a:r>
              <a:rPr lang="en-US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build the conditions for learning and agency.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This is especially important for adolescents affected by displacement, violence, exclusion and crisis.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7353300" y="1693925"/>
            <a:ext cx="3874024" cy="4292095"/>
          </a:xfrm>
          <a:prstGeom prst="roundRect">
            <a:avLst>
              <a:gd name="adj" fmla="val 2540"/>
            </a:avLst>
          </a:prstGeom>
          <a:solidFill>
            <a:srgbClr val="F5FAFD"/>
          </a:solidFill>
          <a:ln w="15240">
            <a:solidFill>
              <a:srgbClr val="D9E5EF"/>
            </a:solidFill>
            <a:prstDash val="solid"/>
          </a:ln>
          <a:effectLst>
            <a:outerShdw blurRad="15240" dist="508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1350"/>
          </a:p>
        </p:txBody>
      </p:sp>
      <p:sp>
        <p:nvSpPr>
          <p:cNvPr id="9" name="Text 7"/>
          <p:cNvSpPr/>
          <p:nvPr/>
        </p:nvSpPr>
        <p:spPr>
          <a:xfrm>
            <a:off x="8323363" y="1817370"/>
            <a:ext cx="185851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tr-TR" sz="2000" b="1" dirty="0">
                <a:solidFill>
                  <a:srgbClr val="19A7E0"/>
                </a:solidFill>
              </a:rPr>
              <a:t>Principles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7836949" y="2283714"/>
            <a:ext cx="2831346" cy="2880360"/>
          </a:xfrm>
          <a:prstGeom prst="rect">
            <a:avLst/>
          </a:prstGeom>
          <a:noFill/>
          <a:ln/>
        </p:spPr>
        <p:txBody>
          <a:bodyPr wrap="square" lIns="14288" tIns="14288" rIns="14288" bIns="14288" rtlCol="0" anchor="ctr">
            <a:no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2F3B4A"/>
                </a:solidFill>
              </a:rPr>
              <a:t> There is no effective skills agenda without wellbeing, safety and protection.</a:t>
            </a: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2F3B4A"/>
                </a:solidFill>
              </a:rPr>
              <a:t>For the most </a:t>
            </a:r>
            <a:r>
              <a:rPr lang="en-US" sz="2000" dirty="0" smtClean="0">
                <a:solidFill>
                  <a:srgbClr val="2F3B4A"/>
                </a:solidFill>
              </a:rPr>
              <a:t>disadvantaged </a:t>
            </a:r>
            <a:r>
              <a:rPr lang="en-US" sz="2000" dirty="0">
                <a:solidFill>
                  <a:srgbClr val="2F3B4A"/>
                </a:solidFill>
              </a:rPr>
              <a:t>adolescents, protection is not adjacent to skills; it is foundational.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06AA19-DD9F-7AE3-35FE-D08BBBA3CA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AAE2F487-AF49-9F01-D787-779FCC67DCB7}"/>
              </a:ext>
            </a:extLst>
          </p:cNvPr>
          <p:cNvSpPr/>
          <p:nvPr/>
        </p:nvSpPr>
        <p:spPr>
          <a:xfrm>
            <a:off x="442452" y="175973"/>
            <a:ext cx="5897880" cy="2880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tr-TR" sz="24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Principles – Design Principles (1) </a:t>
            </a:r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A4963E2F-963D-4680-8D12-4BE744B2410D}"/>
              </a:ext>
            </a:extLst>
          </p:cNvPr>
          <p:cNvSpPr/>
          <p:nvPr/>
        </p:nvSpPr>
        <p:spPr>
          <a:xfrm>
            <a:off x="442452" y="825910"/>
            <a:ext cx="11307096" cy="5211096"/>
          </a:xfrm>
          <a:prstGeom prst="rect">
            <a:avLst/>
          </a:prstGeom>
          <a:noFill/>
          <a:ln/>
        </p:spPr>
        <p:txBody>
          <a:bodyPr wrap="square" lIns="14288" tIns="14288" rIns="14288" bIns="14288" rtlCol="0" anchor="t">
            <a:normAutofit fontScale="92500" lnSpcReduction="20000"/>
          </a:bodyPr>
          <a:lstStyle/>
          <a:p>
            <a:endParaRPr lang="en-US" sz="2000" b="1" dirty="0"/>
          </a:p>
          <a:p>
            <a:r>
              <a:rPr lang="en-US" sz="2300" b="1" dirty="0"/>
              <a:t>From </a:t>
            </a:r>
            <a:r>
              <a:rPr lang="tr-TR" sz="2300" b="1" dirty="0"/>
              <a:t>Global and Turkish E</a:t>
            </a:r>
            <a:r>
              <a:rPr lang="en-US" sz="2300" b="1" dirty="0" err="1"/>
              <a:t>xperience</a:t>
            </a:r>
            <a:r>
              <a:rPr lang="en-US" sz="2300" b="1" dirty="0"/>
              <a:t> — </a:t>
            </a:r>
            <a:endParaRPr lang="tr-TR" sz="23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3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300" b="1" dirty="0"/>
              <a:t>Design skills policy as social policy.</a:t>
            </a:r>
            <a:r>
              <a:rPr lang="en-US" sz="2300" dirty="0"/>
              <a:t> Youth skills mismatch is a poverty and exclusion problem, not just a curriculum problem.</a:t>
            </a:r>
            <a:endParaRPr lang="tr-TR" sz="23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3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3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300" b="1" dirty="0"/>
              <a:t>Invest in the margins first.</a:t>
            </a:r>
            <a:r>
              <a:rPr lang="en-US" sz="2300" dirty="0"/>
              <a:t> Refugee youth, girls, and youth with disabilities generate the highest equity returns when reached — and the highest long-term costs when left behind.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3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3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300" b="1" dirty="0"/>
              <a:t>Treat transferable and socio-emotional skills as </a:t>
            </a:r>
            <a:r>
              <a:rPr lang="tr-TR" sz="2300" b="1" dirty="0"/>
              <a:t>among</a:t>
            </a:r>
            <a:r>
              <a:rPr lang="en-US" sz="2300" b="1" dirty="0"/>
              <a:t> core investment</a:t>
            </a:r>
            <a:r>
              <a:rPr lang="tr-TR" sz="2300" b="1" dirty="0"/>
              <a:t>s</a:t>
            </a:r>
            <a:r>
              <a:rPr lang="en-US" sz="2300" b="1" dirty="0"/>
              <a:t>.</a:t>
            </a:r>
            <a:r>
              <a:rPr lang="en-US" sz="2300" dirty="0"/>
              <a:t> They determine whether any other skill</a:t>
            </a:r>
            <a:r>
              <a:rPr lang="tr-TR" sz="2300" dirty="0"/>
              <a:t>s</a:t>
            </a:r>
            <a:r>
              <a:rPr lang="en-US" sz="2300" dirty="0"/>
              <a:t> </a:t>
            </a:r>
            <a:r>
              <a:rPr lang="tr-TR" sz="2300" dirty="0"/>
              <a:t>are</a:t>
            </a:r>
            <a:r>
              <a:rPr lang="en-US" sz="2300" dirty="0"/>
              <a:t> applied in real life. </a:t>
            </a:r>
            <a:endParaRPr lang="tr-TR" sz="2300" dirty="0"/>
          </a:p>
          <a:p>
            <a:endParaRPr lang="tr-TR" sz="23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300" b="1" dirty="0"/>
              <a:t>Give pathways national recognition.</a:t>
            </a:r>
            <a:r>
              <a:rPr lang="en-US" sz="2300" dirty="0"/>
              <a:t> Certification matters. Without it, learning remains invisible to employers and social protection systems alike.</a:t>
            </a:r>
            <a:r>
              <a:rPr lang="tr-TR" sz="2300" dirty="0"/>
              <a:t/>
            </a:r>
            <a:br>
              <a:rPr lang="tr-TR" sz="2300" dirty="0"/>
            </a:br>
            <a:endParaRPr lang="tr-TR" sz="23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3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300" b="1" dirty="0"/>
              <a:t>Build disaggregated skills data systems.</a:t>
            </a:r>
            <a:r>
              <a:rPr lang="en-US" sz="2300" dirty="0"/>
              <a:t> You cannot close a mismatch you cannot measure. Track youth skills by age, sex, origin, geography, and employment status.</a:t>
            </a:r>
          </a:p>
          <a:p>
            <a:endParaRPr lang="en-US" sz="1388" dirty="0"/>
          </a:p>
        </p:txBody>
      </p:sp>
    </p:spTree>
    <p:extLst>
      <p:ext uri="{BB962C8B-B14F-4D97-AF65-F5344CB8AC3E}">
        <p14:creationId xmlns:p14="http://schemas.microsoft.com/office/powerpoint/2010/main" val="2125927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D4A095-946A-A891-E54A-E19CBD439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5286061B-39BA-3919-31D9-43C0C81837FE}"/>
              </a:ext>
            </a:extLst>
          </p:cNvPr>
          <p:cNvSpPr/>
          <p:nvPr/>
        </p:nvSpPr>
        <p:spPr>
          <a:xfrm>
            <a:off x="442452" y="175973"/>
            <a:ext cx="8613058" cy="2880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tr-TR" sz="24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Principles – Design Principles (2)</a:t>
            </a:r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197C26A2-A1C5-A3A6-7A12-50D5E34E1459}"/>
              </a:ext>
            </a:extLst>
          </p:cNvPr>
          <p:cNvSpPr/>
          <p:nvPr/>
        </p:nvSpPr>
        <p:spPr>
          <a:xfrm>
            <a:off x="275303" y="560439"/>
            <a:ext cx="11474245" cy="5211096"/>
          </a:xfrm>
          <a:prstGeom prst="rect">
            <a:avLst/>
          </a:prstGeom>
          <a:noFill/>
          <a:ln/>
        </p:spPr>
        <p:txBody>
          <a:bodyPr wrap="square" lIns="14288" tIns="14288" rIns="14288" bIns="14288" rtlCol="0" anchor="t">
            <a:normAutofit/>
          </a:bodyPr>
          <a:lstStyle/>
          <a:p>
            <a:endParaRPr lang="tr-TR" sz="2000" b="1" dirty="0"/>
          </a:p>
          <a:p>
            <a:endParaRPr lang="en-US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/>
              <a:t>Explicitly include skills development in national social protection strategies ▸ Use existing social registries to identify, map, and reach NEET youth proactively ▸ Establish funded, mandated intersectoral skills coordination </a:t>
            </a:r>
            <a:r>
              <a:rPr lang="tr-TR" sz="2100" dirty="0"/>
              <a:t>platforms</a:t>
            </a:r>
            <a:r>
              <a:rPr lang="en-US" sz="2100" dirty="0"/>
              <a:t> ▸ Classify youth skills investment as a form of preventive social protection in public finance</a:t>
            </a:r>
            <a:r>
              <a:rPr lang="tr-TR" sz="21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1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100" dirty="0"/>
              <a:t>Continious engagement with</a:t>
            </a:r>
            <a:r>
              <a:rPr lang="en-US" sz="2100" dirty="0"/>
              <a:t> curricula to integrate transferable, digital, and green skills alongside technical content ▸ Build flexible, nationally certified non-formal learning pathways ▸ Develop dedicated tracks for refugee and out-of-school youth ▸ Mainstream </a:t>
            </a:r>
            <a:r>
              <a:rPr lang="tr-TR" sz="2100" dirty="0"/>
              <a:t>protection</a:t>
            </a:r>
            <a:r>
              <a:rPr lang="en-US" sz="2100" dirty="0"/>
              <a:t> into all learning environments</a:t>
            </a:r>
            <a:r>
              <a:rPr lang="tr-TR" sz="21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1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/>
              <a:t>Engage the private sector as a strategic delivery and employment partner — not just a donor ▸ Increase and ring-fence public investment in youth skills — evidence shows strong economic returns ▸ </a:t>
            </a:r>
            <a:r>
              <a:rPr lang="tr-TR" sz="2100" dirty="0"/>
              <a:t>Engage in</a:t>
            </a:r>
            <a:r>
              <a:rPr lang="en-US" sz="2100" dirty="0"/>
              <a:t> </a:t>
            </a:r>
            <a:r>
              <a:rPr lang="tr-TR" sz="2100" dirty="0"/>
              <a:t>international </a:t>
            </a:r>
            <a:r>
              <a:rPr lang="en-US" sz="2100" dirty="0"/>
              <a:t>platforms to share data, tools, and policy lessons</a:t>
            </a:r>
            <a:r>
              <a:rPr lang="tr-TR" sz="2100" dirty="0"/>
              <a:t>.</a:t>
            </a:r>
            <a:endParaRPr lang="en-US" sz="2100" dirty="0"/>
          </a:p>
          <a:p>
            <a:endParaRPr lang="en-US" sz="1388" dirty="0"/>
          </a:p>
        </p:txBody>
      </p:sp>
    </p:spTree>
    <p:extLst>
      <p:ext uri="{BB962C8B-B14F-4D97-AF65-F5344CB8AC3E}">
        <p14:creationId xmlns:p14="http://schemas.microsoft.com/office/powerpoint/2010/main" val="27792672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F86F5AA-351E-C62C-7EBD-66B95ED0D5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371F8B0D-9136-7B1A-5DE6-5A694AB14F71}"/>
              </a:ext>
            </a:extLst>
          </p:cNvPr>
          <p:cNvSpPr/>
          <p:nvPr/>
        </p:nvSpPr>
        <p:spPr>
          <a:xfrm>
            <a:off x="442452" y="175973"/>
            <a:ext cx="8613058" cy="2880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endParaRPr lang="en-US" sz="24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B82A0D3D-0F0D-626E-FF3E-D03F2B2694A8}"/>
              </a:ext>
            </a:extLst>
          </p:cNvPr>
          <p:cNvSpPr/>
          <p:nvPr/>
        </p:nvSpPr>
        <p:spPr>
          <a:xfrm>
            <a:off x="275303" y="560439"/>
            <a:ext cx="11474245" cy="5211096"/>
          </a:xfrm>
          <a:prstGeom prst="rect">
            <a:avLst/>
          </a:prstGeom>
          <a:noFill/>
          <a:ln/>
        </p:spPr>
        <p:txBody>
          <a:bodyPr wrap="square" lIns="14288" tIns="14288" rIns="14288" bIns="14288" rtlCol="0" anchor="t">
            <a:normAutofit/>
          </a:bodyPr>
          <a:lstStyle/>
          <a:p>
            <a:endParaRPr lang="tr-TR" sz="2000" b="1" dirty="0"/>
          </a:p>
          <a:p>
            <a:endParaRPr lang="en-US" sz="2000" b="1" dirty="0"/>
          </a:p>
          <a:p>
            <a:endParaRPr lang="en-US" sz="1388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2667AC-E1E4-E949-3E57-BEC223492623}"/>
              </a:ext>
            </a:extLst>
          </p:cNvPr>
          <p:cNvSpPr txBox="1"/>
          <p:nvPr/>
        </p:nvSpPr>
        <p:spPr>
          <a:xfrm>
            <a:off x="442452" y="1393374"/>
            <a:ext cx="1126355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AI, climate change, and migration are reshaping what skills young people need — faster than systems can adapt.</a:t>
            </a:r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Türkiye's experience proves integration works at scale. When government, civil society, and private sector align around a shared framework, results happen — for both host communities and the world's largest refugee population.</a:t>
            </a:r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window is the youth dividend. </a:t>
            </a:r>
            <a:r>
              <a:rPr lang="tr-TR" sz="2400" dirty="0"/>
              <a:t>Today </a:t>
            </a:r>
            <a:r>
              <a:rPr lang="en-US" sz="2400" dirty="0"/>
              <a:t>is the critical investment moment. Skills investment </a:t>
            </a:r>
            <a:r>
              <a:rPr lang="tr-TR" sz="2400" dirty="0"/>
              <a:t>now</a:t>
            </a:r>
            <a:r>
              <a:rPr lang="en-US" sz="2400" dirty="0"/>
              <a:t> shapes poverty levels, social cohesion, and economic resilience for a generation.</a:t>
            </a:r>
          </a:p>
        </p:txBody>
      </p:sp>
      <p:sp>
        <p:nvSpPr>
          <p:cNvPr id="6" name="Text 0">
            <a:extLst>
              <a:ext uri="{FF2B5EF4-FFF2-40B4-BE49-F238E27FC236}">
                <a16:creationId xmlns:a16="http://schemas.microsoft.com/office/drawing/2014/main" id="{D6048B84-BF59-7A1F-87CA-2BCD8A77B53A}"/>
              </a:ext>
            </a:extLst>
          </p:cNvPr>
          <p:cNvSpPr/>
          <p:nvPr/>
        </p:nvSpPr>
        <p:spPr>
          <a:xfrm>
            <a:off x="594852" y="328373"/>
            <a:ext cx="8613058" cy="5642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tr-TR" sz="24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 from programmes and evidence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167926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2BE67F-57F1-AECB-2C7F-9D27DE8F7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F8AB8FF0-6046-4FB2-0117-CB3AD4A97E9C}"/>
              </a:ext>
            </a:extLst>
          </p:cNvPr>
          <p:cNvSpPr/>
          <p:nvPr/>
        </p:nvSpPr>
        <p:spPr>
          <a:xfrm>
            <a:off x="1524002" y="857250"/>
            <a:ext cx="9143771" cy="384048"/>
          </a:xfrm>
          <a:prstGeom prst="rect">
            <a:avLst/>
          </a:prstGeom>
          <a:solidFill>
            <a:srgbClr val="19A7E0"/>
          </a:solidFill>
          <a:ln w="12700">
            <a:solidFill>
              <a:srgbClr val="19A7E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 sz="135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0BC9BF43-7978-430B-158E-6331098BBCA7}"/>
              </a:ext>
            </a:extLst>
          </p:cNvPr>
          <p:cNvSpPr/>
          <p:nvPr/>
        </p:nvSpPr>
        <p:spPr>
          <a:xfrm>
            <a:off x="1524001" y="1464333"/>
            <a:ext cx="9143771" cy="12833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tr-TR" sz="3750" dirty="0">
                <a:solidFill>
                  <a:srgbClr val="163A70"/>
                </a:solidFill>
              </a:rPr>
              <a:t>THANKS !</a:t>
            </a:r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569E0926-5642-9803-09CC-F2B56D86BE2C}"/>
              </a:ext>
            </a:extLst>
          </p:cNvPr>
          <p:cNvSpPr/>
          <p:nvPr/>
        </p:nvSpPr>
        <p:spPr>
          <a:xfrm>
            <a:off x="5511331" y="4276112"/>
            <a:ext cx="1028700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825" dirty="0">
                <a:solidFill>
                  <a:srgbClr val="72859A"/>
                </a:solidFill>
              </a:rPr>
              <a:t>21 April 2026</a:t>
            </a:r>
            <a:endParaRPr lang="en-US" sz="825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752D75BC-722B-CF24-63B7-F35288DDE5E1}"/>
              </a:ext>
            </a:extLst>
          </p:cNvPr>
          <p:cNvSpPr/>
          <p:nvPr/>
        </p:nvSpPr>
        <p:spPr>
          <a:xfrm>
            <a:off x="4232910" y="2747671"/>
            <a:ext cx="3500076" cy="24549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850" dirty="0">
                <a:solidFill>
                  <a:srgbClr val="163A70"/>
                </a:solidFill>
              </a:rPr>
              <a:t>Emre Üçkardeşler</a:t>
            </a:r>
            <a:endParaRPr lang="tr-TR" sz="2850" dirty="0">
              <a:solidFill>
                <a:srgbClr val="163A70"/>
              </a:solidFill>
            </a:endParaRPr>
          </a:p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Chief of Social Policy</a:t>
            </a:r>
          </a:p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UNICEF Türkiye</a:t>
            </a:r>
            <a:endParaRPr lang="tr-TR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endParaRPr lang="tr-TR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endParaRPr lang="tr-TR" dirty="0">
              <a:solidFill>
                <a:srgbClr val="566B7D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0F05E044-62D8-E606-C4A3-2497DE898B97}"/>
              </a:ext>
            </a:extLst>
          </p:cNvPr>
          <p:cNvSpPr/>
          <p:nvPr/>
        </p:nvSpPr>
        <p:spPr>
          <a:xfrm>
            <a:off x="4232910" y="3833622"/>
            <a:ext cx="1645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endParaRPr lang="en-US" sz="825" dirty="0"/>
          </a:p>
        </p:txBody>
      </p:sp>
      <p:pic>
        <p:nvPicPr>
          <p:cNvPr id="7" name="Image 0" descr="/mnt/data/workdeck/ppt/media/image1.png">
            <a:extLst>
              <a:ext uri="{FF2B5EF4-FFF2-40B4-BE49-F238E27FC236}">
                <a16:creationId xmlns:a16="http://schemas.microsoft.com/office/drawing/2014/main" id="{96DEAEC3-AD10-EB2B-F034-9A5AACAF83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55652" y="5810865"/>
            <a:ext cx="1512121" cy="442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486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5699" y="29170"/>
            <a:ext cx="8337884" cy="4457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Skills </a:t>
            </a:r>
            <a:r>
              <a:rPr lang="tr-TR" sz="24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Skills Mismatch </a:t>
            </a:r>
            <a:r>
              <a:rPr lang="en-US" sz="24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 </a:t>
            </a:r>
            <a:r>
              <a:rPr lang="tr-TR" sz="24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r>
              <a:rPr lang="en-US" sz="24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hanging </a:t>
            </a:r>
            <a:r>
              <a:rPr lang="tr-TR" sz="24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</a:t>
            </a:r>
            <a:r>
              <a:rPr lang="en-US" sz="2400" b="1" dirty="0" err="1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orld</a:t>
            </a:r>
            <a:r>
              <a:rPr lang="tr-TR" sz="24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of Work  - and care</a:t>
            </a:r>
          </a:p>
        </p:txBody>
      </p:sp>
      <p:sp>
        <p:nvSpPr>
          <p:cNvPr id="7" name="Text 5"/>
          <p:cNvSpPr/>
          <p:nvPr/>
        </p:nvSpPr>
        <p:spPr>
          <a:xfrm>
            <a:off x="219675" y="543113"/>
            <a:ext cx="7159842" cy="6042607"/>
          </a:xfrm>
          <a:prstGeom prst="rect">
            <a:avLst/>
          </a:prstGeom>
          <a:noFill/>
          <a:ln/>
        </p:spPr>
        <p:txBody>
          <a:bodyPr wrap="square" lIns="14288" tIns="14288" rIns="14288" bIns="14288" rtlCol="0" anchor="t">
            <a:no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2000" dirty="0"/>
              <a:t>The </a:t>
            </a:r>
            <a:r>
              <a:rPr lang="tr-TR" sz="2000" dirty="0"/>
              <a:t>skills </a:t>
            </a:r>
            <a:r>
              <a:rPr lang="en-US" sz="2000" dirty="0"/>
              <a:t>mismatch crisis is deepening</a:t>
            </a:r>
            <a:r>
              <a:rPr lang="tr-TR" sz="2000" dirty="0"/>
              <a:t> globally.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skills agenda has shifted from one-time training to lifelong adaptability</a:t>
            </a:r>
            <a:r>
              <a:rPr lang="tr-TR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2000" dirty="0"/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Today’s bundle of skills spans foundational, transferable, digital and technical dimensions</a:t>
            </a:r>
            <a:r>
              <a:rPr lang="tr-TR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2000" dirty="0"/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Youth </a:t>
            </a:r>
            <a:r>
              <a:rPr lang="tr-TR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elderly </a:t>
            </a:r>
            <a:r>
              <a:rPr lang="en-US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transitions are increasingly shaped by technology, climate transition, uncertainty</a:t>
            </a:r>
            <a:r>
              <a:rPr lang="tr-TR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2000" dirty="0"/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Skills </a:t>
            </a:r>
            <a:r>
              <a:rPr lang="en-US" sz="2000" dirty="0" err="1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</a:t>
            </a:r>
            <a:r>
              <a:rPr lang="tr-TR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ies </a:t>
            </a:r>
            <a:r>
              <a:rPr lang="en-US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</a:t>
            </a:r>
            <a:r>
              <a:rPr lang="tr-TR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</a:t>
            </a:r>
            <a:r>
              <a:rPr lang="en-US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to address employability, </a:t>
            </a:r>
            <a:r>
              <a:rPr lang="tr-TR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care-giving, </a:t>
            </a:r>
            <a:r>
              <a:rPr lang="en-US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resilience and the capacity to navigate change</a:t>
            </a:r>
            <a:r>
              <a:rPr lang="tr-TR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</a:p>
          <a:p>
            <a:endParaRPr lang="tr-TR" sz="2000" dirty="0"/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2000" dirty="0"/>
              <a:t>For states with young and growing populations, the stakes are high — and the window is narrowing</a:t>
            </a:r>
            <a:r>
              <a:rPr lang="tr-TR" sz="2000" dirty="0"/>
              <a:t>.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2000" dirty="0"/>
              <a:t>Skills policy and social pol</a:t>
            </a:r>
            <a:r>
              <a:rPr lang="tr-TR" sz="2000" dirty="0"/>
              <a:t>icies are </a:t>
            </a:r>
            <a:r>
              <a:rPr lang="en-US" sz="2000" dirty="0"/>
              <a:t>designed in separate ministries, implemented in silos, and measured with different metrics</a:t>
            </a:r>
            <a:r>
              <a:rPr lang="tr-TR" sz="2000" dirty="0"/>
              <a:t> – </a:t>
            </a:r>
          </a:p>
        </p:txBody>
      </p:sp>
      <p:sp>
        <p:nvSpPr>
          <p:cNvPr id="8" name="Shape 6"/>
          <p:cNvSpPr/>
          <p:nvPr/>
        </p:nvSpPr>
        <p:spPr>
          <a:xfrm>
            <a:off x="7526249" y="612742"/>
            <a:ext cx="4515604" cy="5972978"/>
          </a:xfrm>
          <a:prstGeom prst="roundRect">
            <a:avLst>
              <a:gd name="adj" fmla="val 2540"/>
            </a:avLst>
          </a:prstGeom>
          <a:solidFill>
            <a:srgbClr val="F5FAFD"/>
          </a:solidFill>
          <a:ln w="15240">
            <a:solidFill>
              <a:srgbClr val="D9E5EF"/>
            </a:solidFill>
            <a:prstDash val="solid"/>
          </a:ln>
          <a:effectLst>
            <a:outerShdw blurRad="15240" dist="508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1350"/>
          </a:p>
        </p:txBody>
      </p:sp>
      <p:sp>
        <p:nvSpPr>
          <p:cNvPr id="9" name="Text 7"/>
          <p:cNvSpPr/>
          <p:nvPr/>
        </p:nvSpPr>
        <p:spPr>
          <a:xfrm>
            <a:off x="9063558" y="689390"/>
            <a:ext cx="2484046" cy="270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tr-TR" b="1" i="1" dirty="0">
                <a:solidFill>
                  <a:srgbClr val="19A7E0"/>
                </a:solidFill>
              </a:rPr>
              <a:t>I</a:t>
            </a:r>
            <a:r>
              <a:rPr lang="en-US" b="1" i="1" dirty="0" err="1">
                <a:solidFill>
                  <a:srgbClr val="19A7E0"/>
                </a:solidFill>
              </a:rPr>
              <a:t>mplication</a:t>
            </a:r>
            <a:r>
              <a:rPr lang="tr-TR" b="1" i="1" dirty="0">
                <a:solidFill>
                  <a:srgbClr val="19A7E0"/>
                </a:solidFill>
              </a:rPr>
              <a:t>s</a:t>
            </a:r>
            <a:endParaRPr lang="en-US" i="1" dirty="0"/>
          </a:p>
        </p:txBody>
      </p:sp>
      <p:sp>
        <p:nvSpPr>
          <p:cNvPr id="11" name="Text 9"/>
          <p:cNvSpPr/>
          <p:nvPr/>
        </p:nvSpPr>
        <p:spPr>
          <a:xfrm>
            <a:off x="7665306" y="1225302"/>
            <a:ext cx="4376547" cy="5264943"/>
          </a:xfrm>
          <a:prstGeom prst="rect">
            <a:avLst/>
          </a:prstGeom>
          <a:noFill/>
          <a:ln/>
        </p:spPr>
        <p:txBody>
          <a:bodyPr wrap="square" lIns="14288" tIns="14288" rIns="14288" bIns="14288" rtlCol="0" anchor="ctr">
            <a:noAutofit/>
          </a:bodyPr>
          <a:lstStyle/>
          <a:p>
            <a:pPr marL="214313" indent="-214313">
              <a:buFont typeface="Wingdings" panose="05000000000000000000" pitchFamily="2" charset="2"/>
              <a:buChar char="ü"/>
            </a:pPr>
            <a:endParaRPr lang="tr-TR" i="1" dirty="0">
              <a:solidFill>
                <a:srgbClr val="2F3B4A"/>
              </a:solidFill>
            </a:endParaRP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en-US" i="1" dirty="0">
                <a:solidFill>
                  <a:srgbClr val="2F3B4A"/>
                </a:solidFill>
              </a:rPr>
              <a:t>Skills are not only about jobs; they are also about security in transition</a:t>
            </a:r>
            <a:endParaRPr lang="tr-TR" i="1" dirty="0">
              <a:solidFill>
                <a:srgbClr val="2F3B4A"/>
              </a:solidFill>
            </a:endParaRPr>
          </a:p>
          <a:p>
            <a:pPr marL="214313" indent="-214313">
              <a:buFont typeface="Wingdings" panose="05000000000000000000" pitchFamily="2" charset="2"/>
              <a:buChar char="ü"/>
            </a:pPr>
            <a:endParaRPr lang="tr-TR" i="1" dirty="0"/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en-US" i="1" dirty="0"/>
              <a:t>Skills gaps fuel social exclusion, NEET status, and diminished civic participation</a:t>
            </a:r>
            <a:endParaRPr lang="tr-TR" i="1" dirty="0">
              <a:solidFill>
                <a:srgbClr val="2F3B4A"/>
              </a:solidFill>
            </a:endParaRPr>
          </a:p>
          <a:p>
            <a:pPr marL="214313" indent="-214313">
              <a:buFont typeface="Wingdings" panose="05000000000000000000" pitchFamily="2" charset="2"/>
              <a:buChar char="ü"/>
            </a:pPr>
            <a:endParaRPr lang="tr-TR" i="1" dirty="0">
              <a:solidFill>
                <a:srgbClr val="2F3B4A"/>
              </a:solidFill>
            </a:endParaRP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en-US" i="1" dirty="0"/>
              <a:t>Youth without adequate skills are more likely to be trapped in poverty across generations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endParaRPr lang="en-US" i="1" dirty="0"/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en-US" i="1" dirty="0">
                <a:solidFill>
                  <a:srgbClr val="2F3B4A"/>
                </a:solidFill>
              </a:rPr>
              <a:t>The most </a:t>
            </a:r>
            <a:r>
              <a:rPr lang="en-US" i="1" dirty="0" smtClean="0">
                <a:solidFill>
                  <a:srgbClr val="2F3B4A"/>
                </a:solidFill>
              </a:rPr>
              <a:t>disadvantaged </a:t>
            </a:r>
            <a:r>
              <a:rPr lang="en-US" i="1" dirty="0">
                <a:solidFill>
                  <a:srgbClr val="2F3B4A"/>
                </a:solidFill>
              </a:rPr>
              <a:t>adolescents need both capability and protection</a:t>
            </a:r>
            <a:endParaRPr lang="en-US" i="1" dirty="0"/>
          </a:p>
          <a:p>
            <a:pPr marL="214313" indent="-214313">
              <a:buFont typeface="Wingdings" panose="05000000000000000000" pitchFamily="2" charset="2"/>
              <a:buChar char="ü"/>
            </a:pPr>
            <a:endParaRPr lang="en-US" i="1" dirty="0"/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en-US" i="1" dirty="0">
                <a:solidFill>
                  <a:srgbClr val="2F3B4A"/>
                </a:solidFill>
              </a:rPr>
              <a:t>A narrow training lens is </a:t>
            </a:r>
            <a:r>
              <a:rPr lang="tr-TR" i="1" dirty="0">
                <a:solidFill>
                  <a:srgbClr val="2F3B4A"/>
                </a:solidFill>
              </a:rPr>
              <a:t>not </a:t>
            </a:r>
            <a:r>
              <a:rPr lang="en-US" i="1" dirty="0">
                <a:solidFill>
                  <a:srgbClr val="2F3B4A"/>
                </a:solidFill>
              </a:rPr>
              <a:t>enough</a:t>
            </a:r>
            <a:endParaRPr lang="tr-TR" i="1" dirty="0">
              <a:solidFill>
                <a:srgbClr val="2F3B4A"/>
              </a:solidFill>
            </a:endParaRPr>
          </a:p>
          <a:p>
            <a:pPr marL="214313" indent="-214313">
              <a:buFont typeface="Wingdings" panose="05000000000000000000" pitchFamily="2" charset="2"/>
              <a:buChar char="ü"/>
            </a:pPr>
            <a:endParaRPr lang="tr-TR" i="1" dirty="0">
              <a:solidFill>
                <a:srgbClr val="2F3B4A"/>
              </a:solidFill>
            </a:endParaRPr>
          </a:p>
          <a:p>
            <a:pPr marL="214313" indent="-214313">
              <a:buFont typeface="Wingdings" panose="05000000000000000000" pitchFamily="2" charset="2"/>
              <a:buChar char="ü"/>
            </a:pPr>
            <a:r>
              <a:rPr lang="en-US" dirty="0"/>
              <a:t>Skills and social protection jointly enable individuals to navigate life-cycle transitions </a:t>
            </a:r>
            <a:r>
              <a:rPr lang="tr-TR" dirty="0"/>
              <a:t>, e.g. s</a:t>
            </a:r>
            <a:r>
              <a:rPr lang="en-US" dirty="0" err="1"/>
              <a:t>chool</a:t>
            </a:r>
            <a:r>
              <a:rPr lang="en-US" dirty="0"/>
              <a:t>-to-work, work-to-work, crisis recovery</a:t>
            </a:r>
          </a:p>
          <a:p>
            <a:pPr marL="214313" indent="-214313">
              <a:buFont typeface="Wingdings" panose="05000000000000000000" pitchFamily="2" charset="2"/>
              <a:buChar char="ü"/>
            </a:pPr>
            <a:endParaRPr lang="en-US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96BAFB-A8E8-C0F0-26A2-C297DE5E1A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626F9B07-88AD-263E-C554-61EEACBD9B24}"/>
              </a:ext>
            </a:extLst>
          </p:cNvPr>
          <p:cNvSpPr/>
          <p:nvPr/>
        </p:nvSpPr>
        <p:spPr>
          <a:xfrm>
            <a:off x="216485" y="0"/>
            <a:ext cx="8825163" cy="45948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</a:t>
            </a:r>
            <a:r>
              <a:rPr lang="tr-TR" sz="2400" b="1" dirty="0"/>
              <a:t> </a:t>
            </a:r>
            <a:r>
              <a:rPr lang="tr-TR" sz="24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r>
              <a:rPr lang="en-US" sz="24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 the Intersection of Multiple Challenges</a:t>
            </a:r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F9B9D62C-6FF3-831A-7590-04ABC5DD8264}"/>
              </a:ext>
            </a:extLst>
          </p:cNvPr>
          <p:cNvSpPr/>
          <p:nvPr/>
        </p:nvSpPr>
        <p:spPr>
          <a:xfrm>
            <a:off x="216485" y="639097"/>
            <a:ext cx="6829658" cy="5893678"/>
          </a:xfrm>
          <a:prstGeom prst="rect">
            <a:avLst/>
          </a:prstGeom>
          <a:noFill/>
          <a:ln/>
        </p:spPr>
        <p:txBody>
          <a:bodyPr wrap="square" lIns="14288" tIns="14288" rIns="14288" bIns="14288" rtlCol="0" anchor="t">
            <a:normAutofit/>
          </a:bodyPr>
          <a:lstStyle/>
          <a:p>
            <a:endParaRPr lang="tr-TR" sz="2000" b="1" dirty="0"/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tr-TR" sz="2000" dirty="0"/>
              <a:t>Türkiye has a </a:t>
            </a:r>
            <a:r>
              <a:rPr lang="en-US" sz="2000" dirty="0"/>
              <a:t>large, young, and </a:t>
            </a:r>
            <a:r>
              <a:rPr lang="en-US" sz="2000" i="1" dirty="0"/>
              <a:t>rapidly</a:t>
            </a:r>
            <a:r>
              <a:rPr lang="tr-TR" sz="2000" i="1" dirty="0"/>
              <a:t>-yet-unevenly </a:t>
            </a:r>
            <a:r>
              <a:rPr lang="en-US" sz="2000" dirty="0" err="1"/>
              <a:t>urbaniz</a:t>
            </a:r>
            <a:r>
              <a:rPr lang="tr-TR" sz="2000" dirty="0"/>
              <a:t>ing</a:t>
            </a:r>
            <a:r>
              <a:rPr lang="en-US" sz="2000" dirty="0"/>
              <a:t> national population navigating a fast-changing economy.</a:t>
            </a:r>
            <a:endParaRPr lang="tr-TR" sz="2000" dirty="0"/>
          </a:p>
          <a:p>
            <a:pPr marL="257175" indent="-257175"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tr-TR" sz="2000" dirty="0"/>
              <a:t>H</a:t>
            </a:r>
            <a:r>
              <a:rPr lang="en-US" sz="2000" dirty="0" err="1"/>
              <a:t>ost</a:t>
            </a:r>
            <a:r>
              <a:rPr lang="tr-TR" sz="2000" dirty="0"/>
              <a:t>ing</a:t>
            </a:r>
            <a:r>
              <a:rPr lang="en-US" sz="2000" dirty="0"/>
              <a:t> the largest refugee population in the world, with more than half of those refugees being children and young people. </a:t>
            </a:r>
            <a:endParaRPr lang="tr-TR" sz="2000" dirty="0"/>
          </a:p>
          <a:p>
            <a:pPr marL="257175" indent="-257175"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2000" dirty="0"/>
              <a:t>The country has been simultaneously managing post-earthquake recovery, economic pressures, and the long-term integration challenge of a generation of young people</a:t>
            </a:r>
            <a:r>
              <a:rPr lang="tr-TR" sz="2000" dirty="0"/>
              <a:t>.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2000" dirty="0"/>
              <a:t>That combination — scale, diversity, and complexity — is exactly what makes Türkiye's experience relevant for this room.</a:t>
            </a:r>
            <a:endParaRPr lang="tr-TR" sz="2000" dirty="0"/>
          </a:p>
          <a:p>
            <a:pPr marL="257175" indent="-257175"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Youth aspirations </a:t>
            </a:r>
            <a:r>
              <a:rPr lang="tr-TR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be</a:t>
            </a:r>
            <a:r>
              <a:rPr lang="en-US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poorly aligned with </a:t>
            </a:r>
            <a:r>
              <a:rPr lang="tr-TR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skills formation options and </a:t>
            </a:r>
            <a:r>
              <a:rPr lang="en-US" sz="20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actual labour-market opportunities.</a:t>
            </a:r>
            <a:endParaRPr lang="tr-TR" sz="2000" dirty="0">
              <a:solidFill>
                <a:srgbClr val="2F3B4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endParaRPr lang="tr-TR" sz="2000" dirty="0">
              <a:solidFill>
                <a:srgbClr val="2F3B4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2000" dirty="0"/>
              <a:t>Informality weaken</a:t>
            </a:r>
            <a:r>
              <a:rPr lang="tr-TR" sz="2000" dirty="0"/>
              <a:t>s</a:t>
            </a:r>
            <a:r>
              <a:rPr lang="en-US" sz="2000" dirty="0"/>
              <a:t> the link between skills and stable livelihoods.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endParaRPr lang="tr-TR" sz="1500" dirty="0"/>
          </a:p>
          <a:p>
            <a:endParaRPr lang="tr-TR" sz="1500" b="1" dirty="0"/>
          </a:p>
          <a:p>
            <a:endParaRPr lang="en-US" sz="1500" dirty="0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882DD0E0-54AA-8AB7-B676-8C1CD066FEAD}"/>
              </a:ext>
            </a:extLst>
          </p:cNvPr>
          <p:cNvSpPr/>
          <p:nvPr/>
        </p:nvSpPr>
        <p:spPr>
          <a:xfrm>
            <a:off x="7521562" y="1252841"/>
            <a:ext cx="4563681" cy="5102942"/>
          </a:xfrm>
          <a:prstGeom prst="roundRect">
            <a:avLst>
              <a:gd name="adj" fmla="val 2540"/>
            </a:avLst>
          </a:prstGeom>
          <a:solidFill>
            <a:srgbClr val="F5FAFD"/>
          </a:solidFill>
          <a:ln w="15240">
            <a:solidFill>
              <a:srgbClr val="D9E5EF"/>
            </a:solidFill>
            <a:prstDash val="solid"/>
          </a:ln>
          <a:effectLst>
            <a:outerShdw blurRad="15240" dist="508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ü"/>
            </a:pPr>
            <a:endParaRPr lang="tr-TR" sz="135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i="1" dirty="0"/>
              <a:t>Türkiye's youth context is uniquely complex — and uniquely instructive.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i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i="1" dirty="0"/>
              <a:t>Mismatch is not simply a shortage of skills at individual level.</a:t>
            </a:r>
            <a:r>
              <a:rPr lang="tr-TR" i="1" dirty="0"/>
              <a:t> </a:t>
            </a:r>
            <a:r>
              <a:rPr lang="en-US" i="1" dirty="0"/>
              <a:t>Skills mismatch is a systems issue</a:t>
            </a:r>
            <a:r>
              <a:rPr lang="tr-TR" i="1" dirty="0"/>
              <a:t>. </a:t>
            </a:r>
            <a:endParaRPr lang="en-US" i="1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i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i="1" dirty="0"/>
              <a:t>Better transitions require stronger </a:t>
            </a:r>
            <a:r>
              <a:rPr lang="en-US" i="1" dirty="0" err="1"/>
              <a:t>signalling</a:t>
            </a:r>
            <a:r>
              <a:rPr lang="en-US" i="1" dirty="0"/>
              <a:t>, coordination and exposure to the world of work.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i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i="1" dirty="0"/>
              <a:t>This is especially relevant for adolescents approaching school-to-work transition</a:t>
            </a:r>
            <a:r>
              <a:rPr lang="tr-TR" i="1" dirty="0"/>
              <a:t>s,  + those long-term unemployed e.g. due to skills shortage, care obligations, and other reasons</a:t>
            </a:r>
            <a:r>
              <a:rPr lang="tr-TR" sz="1350" i="1" dirty="0"/>
              <a:t>. </a:t>
            </a:r>
            <a:endParaRPr lang="en-US" sz="1350" i="1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35A8DFFE-E939-1DEE-C1D1-28478375FE9D}"/>
              </a:ext>
            </a:extLst>
          </p:cNvPr>
          <p:cNvSpPr/>
          <p:nvPr/>
        </p:nvSpPr>
        <p:spPr>
          <a:xfrm>
            <a:off x="7521562" y="1279810"/>
            <a:ext cx="2737221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tr-TR" sz="2000" b="1" i="1" dirty="0">
                <a:solidFill>
                  <a:srgbClr val="19A7E0"/>
                </a:solidFill>
              </a:rPr>
              <a:t>Implications</a:t>
            </a:r>
            <a:endParaRPr lang="en-US" sz="2000" i="1" dirty="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564B0022-5F4B-014E-BC3D-35B8EB61E568}"/>
              </a:ext>
            </a:extLst>
          </p:cNvPr>
          <p:cNvSpPr/>
          <p:nvPr/>
        </p:nvSpPr>
        <p:spPr>
          <a:xfrm>
            <a:off x="7521562" y="1726714"/>
            <a:ext cx="2050542" cy="3382677"/>
          </a:xfrm>
          <a:prstGeom prst="rect">
            <a:avLst/>
          </a:prstGeom>
          <a:noFill/>
          <a:ln/>
        </p:spPr>
        <p:txBody>
          <a:bodyPr wrap="square" lIns="14288" tIns="14288" rIns="14288" bIns="14288" rtlCol="0" anchor="ctr">
            <a:normAutofit/>
          </a:bodyPr>
          <a:lstStyle/>
          <a:p>
            <a:endParaRPr lang="en-US" sz="1125" dirty="0"/>
          </a:p>
        </p:txBody>
      </p:sp>
    </p:spTree>
    <p:extLst>
      <p:ext uri="{BB962C8B-B14F-4D97-AF65-F5344CB8AC3E}">
        <p14:creationId xmlns:p14="http://schemas.microsoft.com/office/powerpoint/2010/main" val="3760383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93914" y="103140"/>
            <a:ext cx="5897880" cy="2880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tr-TR" sz="24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Mismatches &amp; Gaps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9959340" y="1097280"/>
            <a:ext cx="240030" cy="2057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825" dirty="0">
                <a:solidFill>
                  <a:srgbClr val="8BA2B5"/>
                </a:solidFill>
              </a:rPr>
              <a:t>4</a:t>
            </a:r>
            <a:endParaRPr lang="en-US" sz="825" dirty="0"/>
          </a:p>
        </p:txBody>
      </p:sp>
      <p:sp>
        <p:nvSpPr>
          <p:cNvPr id="7" name="Text 5"/>
          <p:cNvSpPr/>
          <p:nvPr/>
        </p:nvSpPr>
        <p:spPr>
          <a:xfrm>
            <a:off x="174171" y="751114"/>
            <a:ext cx="7288857" cy="5859728"/>
          </a:xfrm>
          <a:prstGeom prst="rect">
            <a:avLst/>
          </a:prstGeom>
          <a:noFill/>
          <a:ln/>
        </p:spPr>
        <p:txBody>
          <a:bodyPr wrap="square" lIns="14288" tIns="14288" rIns="14288" bIns="14288" rtlCol="0" anchor="t">
            <a:normAutofit/>
          </a:bodyPr>
          <a:lstStyle/>
          <a:p>
            <a:r>
              <a:rPr lang="en-US" sz="2300" dirty="0"/>
              <a:t>Most </a:t>
            </a:r>
            <a:r>
              <a:rPr lang="tr-TR" sz="2300" dirty="0"/>
              <a:t>policies seek to </a:t>
            </a:r>
            <a:r>
              <a:rPr lang="en-US" sz="2300" dirty="0"/>
              <a:t>address only the demand-supply gap. </a:t>
            </a:r>
            <a:r>
              <a:rPr lang="tr-TR" sz="2300" dirty="0"/>
              <a:t>All </a:t>
            </a:r>
            <a:r>
              <a:rPr lang="en-US" sz="2300" dirty="0"/>
              <a:t>are equally damaging</a:t>
            </a:r>
            <a:r>
              <a:rPr lang="tr-TR" sz="2300" dirty="0"/>
              <a:t>:</a:t>
            </a:r>
          </a:p>
          <a:p>
            <a:endParaRPr lang="tr-TR" sz="23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300" b="1" dirty="0"/>
              <a:t>Demand-Supply Gap</a:t>
            </a:r>
            <a:r>
              <a:rPr lang="en-US" sz="2300" dirty="0"/>
              <a:t> What employers need ≠ what youth have </a:t>
            </a:r>
            <a:r>
              <a:rPr lang="en-US" sz="2300" i="1" dirty="0"/>
              <a:t>(digital skills, green skills, TVET, AI literacy)</a:t>
            </a:r>
            <a:endParaRPr lang="tr-TR" sz="230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3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300" b="1" dirty="0"/>
              <a:t>Equity Gap</a:t>
            </a:r>
            <a:r>
              <a:rPr lang="en-US" sz="2300" dirty="0"/>
              <a:t> What systems offer ≠ what </a:t>
            </a:r>
            <a:r>
              <a:rPr lang="tr-TR" sz="2300" dirty="0" err="1" smtClean="0"/>
              <a:t>disadvantaged</a:t>
            </a:r>
            <a:r>
              <a:rPr lang="tr-TR" sz="2300" dirty="0" smtClean="0"/>
              <a:t> </a:t>
            </a:r>
            <a:r>
              <a:rPr lang="en-US" sz="2300" dirty="0" smtClean="0"/>
              <a:t>groups </a:t>
            </a:r>
            <a:r>
              <a:rPr lang="en-US" sz="2300" dirty="0"/>
              <a:t>can access </a:t>
            </a:r>
            <a:r>
              <a:rPr lang="en-US" sz="2300" i="1" dirty="0"/>
              <a:t>(girls, refugees, youth with disabilities, rural youth)</a:t>
            </a:r>
            <a:endParaRPr lang="tr-TR" sz="230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3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300" b="1" dirty="0"/>
              <a:t>Relevance Gap</a:t>
            </a:r>
            <a:r>
              <a:rPr lang="en-US" sz="2300" dirty="0"/>
              <a:t> What schools</a:t>
            </a:r>
            <a:r>
              <a:rPr lang="tr-TR" sz="2300" dirty="0"/>
              <a:t> &amp; workplaces</a:t>
            </a:r>
            <a:r>
              <a:rPr lang="en-US" sz="2300" dirty="0"/>
              <a:t> teach ≠ what life and work require </a:t>
            </a:r>
            <a:r>
              <a:rPr lang="en-US" sz="2300" i="1" dirty="0"/>
              <a:t>(socio-emotional skills, problem-solving, civic competencies)</a:t>
            </a:r>
            <a:endParaRPr lang="tr-TR" sz="2300" i="1" dirty="0"/>
          </a:p>
          <a:p>
            <a:endParaRPr lang="en-US" sz="2300" dirty="0"/>
          </a:p>
          <a:p>
            <a:r>
              <a:rPr lang="en-US" sz="2300" dirty="0"/>
              <a:t>→ Addressing only one type always fails. </a:t>
            </a:r>
            <a:r>
              <a:rPr lang="tr-TR" sz="2300" dirty="0"/>
              <a:t>We </a:t>
            </a:r>
            <a:r>
              <a:rPr lang="en-US" sz="2300" dirty="0"/>
              <a:t>must address all three simultaneously</a:t>
            </a:r>
          </a:p>
          <a:p>
            <a:endParaRPr lang="en-US" sz="1388" dirty="0"/>
          </a:p>
        </p:txBody>
      </p:sp>
      <p:sp>
        <p:nvSpPr>
          <p:cNvPr id="8" name="Shape 6"/>
          <p:cNvSpPr/>
          <p:nvPr/>
        </p:nvSpPr>
        <p:spPr>
          <a:xfrm>
            <a:off x="7692473" y="1097280"/>
            <a:ext cx="4420869" cy="4787440"/>
          </a:xfrm>
          <a:prstGeom prst="roundRect">
            <a:avLst>
              <a:gd name="adj" fmla="val 2540"/>
            </a:avLst>
          </a:prstGeom>
          <a:solidFill>
            <a:srgbClr val="F5FAFD"/>
          </a:solidFill>
          <a:ln w="15240">
            <a:solidFill>
              <a:srgbClr val="D9E5EF"/>
            </a:solidFill>
            <a:prstDash val="solid"/>
          </a:ln>
          <a:effectLst>
            <a:outerShdw blurRad="15240" dist="508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pPr marL="171450" indent="-171450">
              <a:buFont typeface="Wingdings" panose="05000000000000000000" pitchFamily="2" charset="2"/>
              <a:buChar char="ü"/>
            </a:pPr>
            <a:endParaRPr lang="tr-TR" sz="2000" dirty="0">
              <a:solidFill>
                <a:srgbClr val="2F3B4A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tr-TR" sz="2000" dirty="0">
              <a:solidFill>
                <a:srgbClr val="2F3B4A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2000" i="1" dirty="0">
                <a:solidFill>
                  <a:srgbClr val="2F3B4A"/>
                </a:solidFill>
              </a:rPr>
              <a:t>Formal, non-formal and community pathways all matter</a:t>
            </a:r>
            <a:endParaRPr lang="tr-TR" sz="2000" i="1" dirty="0">
              <a:solidFill>
                <a:srgbClr val="2F3B4A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tr-TR" sz="2000" i="1" dirty="0">
              <a:solidFill>
                <a:srgbClr val="2F3B4A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2000" i="1" dirty="0">
                <a:solidFill>
                  <a:srgbClr val="2F3B4A"/>
                </a:solidFill>
              </a:rPr>
              <a:t>Youth</a:t>
            </a:r>
            <a:r>
              <a:rPr lang="en-US" sz="2000" b="1" i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i="1" dirty="0">
                <a:solidFill>
                  <a:srgbClr val="2F3B4A"/>
                </a:solidFill>
              </a:rPr>
              <a:t>need pathways, not just skills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2000" i="1" dirty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2000" i="1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Exposure to workplaces, mentors and real problem-solving matters</a:t>
            </a:r>
            <a:endParaRPr lang="en-US" sz="2000" i="1" dirty="0"/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2000" i="1" dirty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2000" i="1" dirty="0">
                <a:solidFill>
                  <a:srgbClr val="2F3B4A"/>
                </a:solidFill>
              </a:rPr>
              <a:t>Participation itself builds leadership, confidence and civic skills</a:t>
            </a:r>
            <a:endParaRPr lang="en-US" sz="2000" i="1" dirty="0"/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2000" i="1" dirty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tr-TR" sz="2000" i="1" dirty="0">
                <a:solidFill>
                  <a:srgbClr val="2F3B4A"/>
                </a:solidFill>
              </a:rPr>
              <a:t>N</a:t>
            </a:r>
            <a:r>
              <a:rPr lang="en-US" sz="2000" i="1" dirty="0">
                <a:solidFill>
                  <a:srgbClr val="2F3B4A"/>
                </a:solidFill>
              </a:rPr>
              <a:t>avigation support</a:t>
            </a:r>
            <a:r>
              <a:rPr lang="tr-TR" sz="2000" i="1" dirty="0">
                <a:solidFill>
                  <a:srgbClr val="2F3B4A"/>
                </a:solidFill>
              </a:rPr>
              <a:t> become</a:t>
            </a:r>
            <a:r>
              <a:rPr lang="en-US" sz="2000" i="1" dirty="0">
                <a:solidFill>
                  <a:srgbClr val="2F3B4A"/>
                </a:solidFill>
              </a:rPr>
              <a:t>s as important as curriculum content</a:t>
            </a:r>
            <a:endParaRPr lang="en-US" sz="2000" i="1" dirty="0"/>
          </a:p>
        </p:txBody>
      </p:sp>
      <p:sp>
        <p:nvSpPr>
          <p:cNvPr id="9" name="Text 7"/>
          <p:cNvSpPr/>
          <p:nvPr/>
        </p:nvSpPr>
        <p:spPr>
          <a:xfrm>
            <a:off x="8149738" y="480196"/>
            <a:ext cx="185851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/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7463028" y="2187702"/>
            <a:ext cx="4650314" cy="2880360"/>
          </a:xfrm>
          <a:prstGeom prst="rect">
            <a:avLst/>
          </a:prstGeom>
          <a:noFill/>
          <a:ln/>
        </p:spPr>
        <p:txBody>
          <a:bodyPr wrap="square" lIns="14288" tIns="14288" rIns="14288" bIns="14288" rtlCol="0" anchor="ctr">
            <a:noAutofit/>
          </a:bodyPr>
          <a:lstStyle/>
          <a:p>
            <a:endParaRPr lang="en-US" sz="2000" dirty="0"/>
          </a:p>
        </p:txBody>
      </p:sp>
      <p:sp>
        <p:nvSpPr>
          <p:cNvPr id="12" name="Text 7">
            <a:extLst>
              <a:ext uri="{FF2B5EF4-FFF2-40B4-BE49-F238E27FC236}">
                <a16:creationId xmlns:a16="http://schemas.microsoft.com/office/drawing/2014/main" id="{D2FA1562-AEF3-F892-23CE-363B943ECB9C}"/>
              </a:ext>
            </a:extLst>
          </p:cNvPr>
          <p:cNvSpPr/>
          <p:nvPr/>
        </p:nvSpPr>
        <p:spPr>
          <a:xfrm>
            <a:off x="8656538" y="1422603"/>
            <a:ext cx="185851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tr-TR" sz="2000" b="1" i="1" dirty="0">
                <a:solidFill>
                  <a:srgbClr val="19A7E0"/>
                </a:solidFill>
              </a:rPr>
              <a:t>Implications</a:t>
            </a:r>
            <a:endParaRPr lang="en-US" sz="2000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075D95-C844-660D-F6DC-6EB8FB9241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E45676A7-64B9-4E42-3BA3-7F124F12C54F}"/>
              </a:ext>
            </a:extLst>
          </p:cNvPr>
          <p:cNvSpPr/>
          <p:nvPr/>
        </p:nvSpPr>
        <p:spPr>
          <a:xfrm>
            <a:off x="241137" y="348233"/>
            <a:ext cx="7547413" cy="64797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tr-TR" sz="24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 Lessons Learned</a:t>
            </a:r>
            <a:endParaRPr lang="en-US" sz="24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33F1DE74-9EE6-1D80-E581-7845369DEA4A}"/>
              </a:ext>
            </a:extLst>
          </p:cNvPr>
          <p:cNvSpPr/>
          <p:nvPr/>
        </p:nvSpPr>
        <p:spPr>
          <a:xfrm>
            <a:off x="9959340" y="1097280"/>
            <a:ext cx="240030" cy="2057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825" dirty="0">
                <a:solidFill>
                  <a:srgbClr val="8BA2B5"/>
                </a:solidFill>
              </a:rPr>
              <a:t>4</a:t>
            </a:r>
            <a:endParaRPr lang="en-US" sz="825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4D4F9684-4EAF-B63E-656D-5E264722CBF9}"/>
              </a:ext>
            </a:extLst>
          </p:cNvPr>
          <p:cNvSpPr/>
          <p:nvPr/>
        </p:nvSpPr>
        <p:spPr>
          <a:xfrm>
            <a:off x="241137" y="1097280"/>
            <a:ext cx="11580749" cy="5266674"/>
          </a:xfrm>
          <a:prstGeom prst="rect">
            <a:avLst/>
          </a:prstGeom>
          <a:noFill/>
          <a:ln/>
        </p:spPr>
        <p:txBody>
          <a:bodyPr wrap="square" lIns="14288" tIns="14288" rIns="14288" bIns="14288" rtlCol="0"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 thinking increasingly links income support, activation, skills</a:t>
            </a:r>
            <a:r>
              <a:rPr lang="tr-TR" sz="24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</a:t>
            </a:r>
            <a:r>
              <a:rPr lang="en-US" sz="24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and services.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protection can provide the time, income security and stability needed to learn, search and transition.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Skills programmes work better when paired with enabling services and labour-market support.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Integrated approaches matter especially for youth, women, workers in transition and people with vulnerabilities.</a:t>
            </a:r>
            <a:endParaRPr lang="tr-TR" sz="2400" dirty="0">
              <a:solidFill>
                <a:srgbClr val="2F3B4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>
              <a:solidFill>
                <a:srgbClr val="2F3B4A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F3B4A"/>
                </a:solidFill>
              </a:rPr>
              <a:t>Protection without pathways can preserve vulnerability.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F3B4A"/>
                </a:solidFill>
              </a:rPr>
              <a:t>Skills without protection can exclude those who need them most.</a:t>
            </a:r>
            <a:endParaRPr lang="en-US" sz="2400" dirty="0"/>
          </a:p>
          <a:p>
            <a:endParaRPr lang="en-US" sz="2400" dirty="0"/>
          </a:p>
          <a:p>
            <a:endParaRPr lang="en-US" sz="1388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594BEF6D-FA4C-6E70-E953-3F609AA2DA68}"/>
              </a:ext>
            </a:extLst>
          </p:cNvPr>
          <p:cNvSpPr/>
          <p:nvPr/>
        </p:nvSpPr>
        <p:spPr>
          <a:xfrm>
            <a:off x="8149738" y="480196"/>
            <a:ext cx="185851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just"/>
            <a:endParaRPr lang="en-US" sz="1050" dirty="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E681382A-3986-EE9B-15CD-FE9D5E3A52D5}"/>
              </a:ext>
            </a:extLst>
          </p:cNvPr>
          <p:cNvSpPr/>
          <p:nvPr/>
        </p:nvSpPr>
        <p:spPr>
          <a:xfrm>
            <a:off x="7463028" y="2187702"/>
            <a:ext cx="4650314" cy="2880360"/>
          </a:xfrm>
          <a:prstGeom prst="rect">
            <a:avLst/>
          </a:prstGeom>
          <a:noFill/>
          <a:ln/>
        </p:spPr>
        <p:txBody>
          <a:bodyPr wrap="square" lIns="14288" tIns="14288" rIns="14288" bIns="14288" rtlCol="0" anchor="ctr">
            <a:noAutofit/>
          </a:bodyPr>
          <a:lstStyle/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4097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25632" y="279654"/>
            <a:ext cx="5897880" cy="2880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tr-TR" sz="24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r>
              <a:rPr lang="en-US" sz="24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holistic skills vision</a:t>
            </a:r>
            <a:r>
              <a:rPr lang="tr-TR" sz="24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(1)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9959340" y="1097280"/>
            <a:ext cx="240030" cy="2057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825" dirty="0">
                <a:solidFill>
                  <a:srgbClr val="8BA2B5"/>
                </a:solidFill>
              </a:rPr>
              <a:t>6</a:t>
            </a:r>
            <a:endParaRPr lang="en-US" sz="825" dirty="0"/>
          </a:p>
        </p:txBody>
      </p:sp>
      <p:sp>
        <p:nvSpPr>
          <p:cNvPr id="7" name="Text 5"/>
          <p:cNvSpPr/>
          <p:nvPr/>
        </p:nvSpPr>
        <p:spPr>
          <a:xfrm>
            <a:off x="293914" y="1673352"/>
            <a:ext cx="10983685" cy="3394710"/>
          </a:xfrm>
          <a:prstGeom prst="rect">
            <a:avLst/>
          </a:prstGeom>
          <a:noFill/>
          <a:ln/>
        </p:spPr>
        <p:txBody>
          <a:bodyPr wrap="square" lIns="14288" tIns="14288" rIns="14288" bIns="14288" rtlCol="0" anchor="t">
            <a:normAutofit/>
          </a:bodyPr>
          <a:lstStyle/>
          <a:p>
            <a:r>
              <a:rPr lang="en-US" sz="22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UNICEF Türkiye </a:t>
            </a:r>
            <a:r>
              <a:rPr lang="tr-TR" sz="22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seeks to </a:t>
            </a:r>
            <a:r>
              <a:rPr lang="en-US" sz="22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approach skills as a cross-sectoral development agenda.</a:t>
            </a:r>
            <a:endParaRPr lang="en-US" sz="2200" dirty="0"/>
          </a:p>
          <a:p>
            <a:endParaRPr lang="en-US" sz="2200" dirty="0"/>
          </a:p>
          <a:p>
            <a:r>
              <a:rPr lang="en-US" sz="22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The portfolio links learning, wellbeing, participation, employability, social protection and inclusion.</a:t>
            </a:r>
            <a:endParaRPr lang="en-US" sz="2200" dirty="0"/>
          </a:p>
          <a:p>
            <a:endParaRPr lang="en-US" sz="2200" dirty="0"/>
          </a:p>
          <a:p>
            <a:r>
              <a:rPr lang="en-US" sz="22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It supports </a:t>
            </a:r>
            <a:r>
              <a:rPr lang="tr-TR" sz="22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children and </a:t>
            </a:r>
            <a:r>
              <a:rPr lang="en-US" sz="22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adolescents to learn, adapt, participate, cope and transition to adulthood.</a:t>
            </a:r>
            <a:endParaRPr lang="en-US" sz="2200" dirty="0"/>
          </a:p>
          <a:p>
            <a:endParaRPr lang="en-US" sz="2200" dirty="0"/>
          </a:p>
          <a:p>
            <a:r>
              <a:rPr lang="en-US" sz="22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Its comparative advantage lies in connecting systems</a:t>
            </a:r>
            <a:r>
              <a:rPr lang="tr-TR" sz="22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</a:t>
            </a:r>
            <a:r>
              <a:rPr lang="en-US" sz="2200" dirty="0">
                <a:solidFill>
                  <a:srgbClr val="2F3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reform.</a:t>
            </a:r>
            <a:endParaRPr lang="en-US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AB80BA-6395-8276-0A08-7028B7F42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EBB88B06-A1E5-DFB9-95D9-576BB7D97327}"/>
              </a:ext>
            </a:extLst>
          </p:cNvPr>
          <p:cNvSpPr/>
          <p:nvPr/>
        </p:nvSpPr>
        <p:spPr>
          <a:xfrm>
            <a:off x="218153" y="242783"/>
            <a:ext cx="6612071" cy="410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tr-TR" sz="24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r>
              <a:rPr lang="en-US" sz="24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holistic skills vision</a:t>
            </a:r>
            <a:r>
              <a:rPr lang="tr-TR" sz="24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(2)</a:t>
            </a:r>
            <a:endParaRPr lang="en-US" sz="24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5373FB1B-5DA3-1B8C-8877-567649D0A0DA}"/>
              </a:ext>
            </a:extLst>
          </p:cNvPr>
          <p:cNvSpPr/>
          <p:nvPr/>
        </p:nvSpPr>
        <p:spPr>
          <a:xfrm>
            <a:off x="9959340" y="1097280"/>
            <a:ext cx="240030" cy="2057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825" dirty="0">
                <a:solidFill>
                  <a:srgbClr val="8BA2B5"/>
                </a:solidFill>
              </a:rPr>
              <a:t>6</a:t>
            </a:r>
            <a:endParaRPr lang="en-US" sz="825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08D144BE-D6AA-A80D-0DC2-B0205A2D73F9}"/>
              </a:ext>
            </a:extLst>
          </p:cNvPr>
          <p:cNvSpPr/>
          <p:nvPr/>
        </p:nvSpPr>
        <p:spPr>
          <a:xfrm>
            <a:off x="243545" y="994410"/>
            <a:ext cx="6612071" cy="4796790"/>
          </a:xfrm>
          <a:prstGeom prst="rect">
            <a:avLst/>
          </a:prstGeom>
          <a:noFill/>
          <a:ln/>
        </p:spPr>
        <p:txBody>
          <a:bodyPr wrap="square" lIns="14288" tIns="14288" rIns="14288" bIns="14288" rtlCol="0" anchor="t">
            <a:normAutofit/>
          </a:bodyPr>
          <a:lstStyle/>
          <a:p>
            <a:r>
              <a:rPr lang="en-US" sz="2000" b="1" dirty="0"/>
              <a:t>All four skill categories are necessary. None is sufficient alone.</a:t>
            </a:r>
            <a:endParaRPr lang="tr-TR" sz="2000" b="1" dirty="0"/>
          </a:p>
          <a:p>
            <a:endParaRPr lang="en-US" sz="2000" dirty="0"/>
          </a:p>
          <a:p>
            <a:r>
              <a:rPr lang="en-US" sz="2000" dirty="0"/>
              <a:t>🔵 </a:t>
            </a:r>
            <a:r>
              <a:rPr lang="en-US" sz="2000" b="1" dirty="0"/>
              <a:t>Foundational:</a:t>
            </a:r>
            <a:r>
              <a:rPr lang="en-US" sz="2000" dirty="0"/>
              <a:t> Literacy and numeracy — the basis for all further learning, employment, and civic engagement</a:t>
            </a:r>
            <a:endParaRPr lang="tr-TR" sz="2000" dirty="0"/>
          </a:p>
          <a:p>
            <a:endParaRPr lang="en-US" sz="2000" dirty="0"/>
          </a:p>
          <a:p>
            <a:r>
              <a:rPr lang="en-US" sz="2000" dirty="0"/>
              <a:t>🟢 </a:t>
            </a:r>
            <a:r>
              <a:rPr lang="en-US" sz="2000" b="1" dirty="0"/>
              <a:t>Digital:</a:t>
            </a:r>
            <a:r>
              <a:rPr lang="en-US" sz="2000" dirty="0"/>
              <a:t> The ability to use, navigate, and critically evaluate technology-shaped environments</a:t>
            </a:r>
            <a:endParaRPr lang="tr-TR" sz="2000" dirty="0"/>
          </a:p>
          <a:p>
            <a:endParaRPr lang="en-US" sz="2000" dirty="0"/>
          </a:p>
          <a:p>
            <a:r>
              <a:rPr lang="en-US" sz="2000" dirty="0"/>
              <a:t>🟠 </a:t>
            </a:r>
            <a:r>
              <a:rPr lang="en-US" sz="2000" b="1" dirty="0"/>
              <a:t>Job-specific (TVET):</a:t>
            </a:r>
            <a:r>
              <a:rPr lang="en-US" sz="2000" dirty="0"/>
              <a:t> Technical and vocational competencies linked to real occupations and sectors</a:t>
            </a:r>
            <a:endParaRPr lang="tr-TR" sz="2000" dirty="0"/>
          </a:p>
          <a:p>
            <a:endParaRPr lang="en-US" sz="2000" dirty="0"/>
          </a:p>
          <a:p>
            <a:r>
              <a:rPr lang="en-US" sz="2000" dirty="0"/>
              <a:t>🟣 </a:t>
            </a:r>
            <a:r>
              <a:rPr lang="en-US" sz="2000" b="1" dirty="0"/>
              <a:t>Transferable / Socio-emotional:</a:t>
            </a:r>
            <a:r>
              <a:rPr lang="en-US" sz="2000" dirty="0"/>
              <a:t> Problem-solving, empathy, resilience, communication, self-management</a:t>
            </a:r>
            <a:endParaRPr lang="tr-TR" sz="2000" dirty="0"/>
          </a:p>
          <a:p>
            <a:endParaRPr lang="tr-TR" sz="2000" dirty="0"/>
          </a:p>
          <a:p>
            <a:endParaRPr lang="tr-TR" sz="2000" dirty="0"/>
          </a:p>
          <a:p>
            <a:endParaRPr lang="tr-TR" sz="2000" dirty="0"/>
          </a:p>
          <a:p>
            <a:endParaRPr lang="tr-TR" sz="2000" dirty="0"/>
          </a:p>
          <a:p>
            <a:endParaRPr lang="tr-TR" sz="2000" dirty="0"/>
          </a:p>
          <a:p>
            <a:endParaRPr lang="en-US" sz="2000" dirty="0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FE89A9EE-29CA-1C10-8957-70A2AC356F3A}"/>
              </a:ext>
            </a:extLst>
          </p:cNvPr>
          <p:cNvSpPr/>
          <p:nvPr/>
        </p:nvSpPr>
        <p:spPr>
          <a:xfrm>
            <a:off x="7243572" y="1663065"/>
            <a:ext cx="4397822" cy="4573070"/>
          </a:xfrm>
          <a:prstGeom prst="roundRect">
            <a:avLst>
              <a:gd name="adj" fmla="val 2540"/>
            </a:avLst>
          </a:prstGeom>
          <a:solidFill>
            <a:srgbClr val="F5FAFD"/>
          </a:solidFill>
          <a:ln w="15240">
            <a:solidFill>
              <a:srgbClr val="D9E5EF"/>
            </a:solidFill>
            <a:prstDash val="solid"/>
          </a:ln>
          <a:effectLst>
            <a:outerShdw blurRad="15240" dist="508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135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54E1C3F4-A1D2-69D6-361B-D51EA28EAFC6}"/>
              </a:ext>
            </a:extLst>
          </p:cNvPr>
          <p:cNvSpPr/>
          <p:nvPr/>
        </p:nvSpPr>
        <p:spPr>
          <a:xfrm>
            <a:off x="8713544" y="1738790"/>
            <a:ext cx="185851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tr-TR" sz="2000" b="1" dirty="0">
                <a:solidFill>
                  <a:srgbClr val="19A7E0"/>
                </a:solidFill>
              </a:rPr>
              <a:t>Key Insights</a:t>
            </a:r>
            <a:endParaRPr lang="en-US" sz="2000" dirty="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E4FBAB0D-0184-C504-C830-6F8DC5CCC530}"/>
              </a:ext>
            </a:extLst>
          </p:cNvPr>
          <p:cNvSpPr/>
          <p:nvPr/>
        </p:nvSpPr>
        <p:spPr>
          <a:xfrm>
            <a:off x="7463027" y="2187701"/>
            <a:ext cx="4080043" cy="4048433"/>
          </a:xfrm>
          <a:prstGeom prst="rect">
            <a:avLst/>
          </a:prstGeom>
          <a:noFill/>
          <a:ln/>
        </p:spPr>
        <p:txBody>
          <a:bodyPr wrap="square" lIns="14288" tIns="14288" rIns="14288" bIns="14288" rtlCol="0" anchor="ctr">
            <a:no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2000" dirty="0"/>
              <a:t>Transferable skills are </a:t>
            </a:r>
            <a:r>
              <a:rPr lang="tr-TR" sz="2000" dirty="0"/>
              <a:t>often the</a:t>
            </a:r>
            <a:r>
              <a:rPr lang="en-US" sz="2000" dirty="0"/>
              <a:t> connective tissue. Without them, the other three are underutilized —</a:t>
            </a:r>
            <a:r>
              <a:rPr lang="tr-TR" sz="2000" dirty="0"/>
              <a:t>an area that can benefit from more and better </a:t>
            </a:r>
            <a:r>
              <a:rPr lang="en-US" sz="2000" dirty="0"/>
              <a:t>investment.</a:t>
            </a:r>
            <a:endParaRPr lang="tr-TR" sz="2000" dirty="0"/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tr-TR" sz="2000" dirty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tr-TR" sz="2000" dirty="0">
                <a:solidFill>
                  <a:srgbClr val="2F3B4A"/>
                </a:solidFill>
              </a:rPr>
              <a:t>Life-course </a:t>
            </a:r>
            <a:r>
              <a:rPr lang="en-US" sz="2000" dirty="0">
                <a:solidFill>
                  <a:srgbClr val="2F3B4A"/>
                </a:solidFill>
              </a:rPr>
              <a:t>lens.</a:t>
            </a:r>
            <a:endParaRPr lang="en-US" sz="2000" dirty="0"/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2000" dirty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2F3B4A"/>
                </a:solidFill>
              </a:rPr>
              <a:t>A whole-of-system lens.</a:t>
            </a:r>
            <a:endParaRPr lang="en-US" sz="2000" dirty="0"/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2000" dirty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2F3B4A"/>
                </a:solidFill>
              </a:rPr>
              <a:t>A strong equity focus </a:t>
            </a:r>
            <a:r>
              <a:rPr lang="tr-TR" sz="2000">
                <a:solidFill>
                  <a:srgbClr val="2F3B4A"/>
                </a:solidFill>
              </a:rPr>
              <a:t>on those</a:t>
            </a:r>
            <a:r>
              <a:rPr lang="en-US" sz="2000" dirty="0">
                <a:solidFill>
                  <a:srgbClr val="2F3B4A"/>
                </a:solidFill>
              </a:rPr>
              <a:t> most at risk of exclusion.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76466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65469" y="225576"/>
            <a:ext cx="10398080" cy="6348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8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UNICEF Türkiye </a:t>
            </a:r>
            <a:r>
              <a:rPr lang="tr-TR" sz="28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Programmatic Engagement includes: 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9959340" y="1097280"/>
            <a:ext cx="240030" cy="2057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825" dirty="0">
                <a:solidFill>
                  <a:srgbClr val="8BA2B5"/>
                </a:solidFill>
              </a:rPr>
              <a:t>7</a:t>
            </a:r>
            <a:endParaRPr lang="en-US" sz="825" dirty="0"/>
          </a:p>
        </p:txBody>
      </p:sp>
      <p:sp>
        <p:nvSpPr>
          <p:cNvPr id="7" name="Shape 5"/>
          <p:cNvSpPr/>
          <p:nvPr/>
        </p:nvSpPr>
        <p:spPr>
          <a:xfrm>
            <a:off x="265469" y="1264798"/>
            <a:ext cx="5603037" cy="1563893"/>
          </a:xfrm>
          <a:prstGeom prst="roundRect">
            <a:avLst>
              <a:gd name="adj" fmla="val 5634"/>
            </a:avLst>
          </a:prstGeom>
          <a:solidFill>
            <a:srgbClr val="F5FAFD"/>
          </a:solidFill>
          <a:ln w="13970">
            <a:solidFill>
              <a:srgbClr val="D9E5EF"/>
            </a:solidFill>
            <a:prstDash val="solid"/>
          </a:ln>
        </p:spPr>
        <p:txBody>
          <a:bodyPr/>
          <a:lstStyle/>
          <a:p>
            <a:endParaRPr lang="en-US" sz="1350"/>
          </a:p>
        </p:txBody>
      </p:sp>
      <p:sp>
        <p:nvSpPr>
          <p:cNvPr id="8" name="Text 6"/>
          <p:cNvSpPr/>
          <p:nvPr/>
        </p:nvSpPr>
        <p:spPr>
          <a:xfrm>
            <a:off x="708697" y="1334381"/>
            <a:ext cx="3448775" cy="3746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163A70"/>
                </a:solidFill>
              </a:rPr>
              <a:t>Education systems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708697" y="1627177"/>
            <a:ext cx="5183848" cy="101132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dirty="0">
                <a:solidFill>
                  <a:srgbClr val="2F3B4A"/>
                </a:solidFill>
              </a:rPr>
              <a:t>Curriculum reform, learning recovery, inclusion and school-to-work transition.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6015989" y="1264798"/>
            <a:ext cx="5487753" cy="1540124"/>
          </a:xfrm>
          <a:prstGeom prst="roundRect">
            <a:avLst>
              <a:gd name="adj" fmla="val 5634"/>
            </a:avLst>
          </a:prstGeom>
          <a:solidFill>
            <a:srgbClr val="EAF7FC"/>
          </a:solidFill>
          <a:ln w="13970">
            <a:solidFill>
              <a:srgbClr val="D9E5EF"/>
            </a:solidFill>
            <a:prstDash val="solid"/>
          </a:ln>
        </p:spPr>
        <p:txBody>
          <a:bodyPr/>
          <a:lstStyle/>
          <a:p>
            <a:endParaRPr lang="en-US" sz="1350"/>
          </a:p>
        </p:txBody>
      </p:sp>
      <p:sp>
        <p:nvSpPr>
          <p:cNvPr id="12" name="Text 10"/>
          <p:cNvSpPr/>
          <p:nvPr/>
        </p:nvSpPr>
        <p:spPr>
          <a:xfrm>
            <a:off x="6139434" y="1371599"/>
            <a:ext cx="5282946" cy="20573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dirty="0">
                <a:solidFill>
                  <a:srgbClr val="163A70"/>
                </a:solidFill>
              </a:rPr>
              <a:t>Participation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6139434" y="1577338"/>
            <a:ext cx="4769998" cy="126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dirty="0">
                <a:solidFill>
                  <a:srgbClr val="2F3B4A"/>
                </a:solidFill>
              </a:rPr>
              <a:t>Youth leadership, climate action, civic engagement and adolescent voice as practical skills-building spaces</a:t>
            </a:r>
            <a:r>
              <a:rPr lang="en-US" sz="1163" dirty="0">
                <a:solidFill>
                  <a:srgbClr val="2F3B4A"/>
                </a:solidFill>
              </a:rPr>
              <a:t>.</a:t>
            </a:r>
            <a:endParaRPr lang="en-US" sz="1163" dirty="0"/>
          </a:p>
        </p:txBody>
      </p:sp>
      <p:sp>
        <p:nvSpPr>
          <p:cNvPr id="15" name="Shape 13"/>
          <p:cNvSpPr/>
          <p:nvPr/>
        </p:nvSpPr>
        <p:spPr>
          <a:xfrm>
            <a:off x="265470" y="2931294"/>
            <a:ext cx="5627075" cy="1563892"/>
          </a:xfrm>
          <a:prstGeom prst="roundRect">
            <a:avLst>
              <a:gd name="adj" fmla="val 5063"/>
            </a:avLst>
          </a:prstGeom>
          <a:solidFill>
            <a:srgbClr val="F5FAFD"/>
          </a:solidFill>
          <a:ln w="13970">
            <a:solidFill>
              <a:srgbClr val="D9E5EF"/>
            </a:solidFill>
            <a:prstDash val="solid"/>
          </a:ln>
        </p:spPr>
        <p:txBody>
          <a:bodyPr/>
          <a:lstStyle/>
          <a:p>
            <a:endParaRPr lang="en-US" sz="1350"/>
          </a:p>
        </p:txBody>
      </p:sp>
      <p:sp>
        <p:nvSpPr>
          <p:cNvPr id="16" name="Text 14"/>
          <p:cNvSpPr/>
          <p:nvPr/>
        </p:nvSpPr>
        <p:spPr>
          <a:xfrm>
            <a:off x="599768" y="3129079"/>
            <a:ext cx="4897518" cy="2563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tr-TR" sz="2400" b="1" dirty="0">
                <a:solidFill>
                  <a:srgbClr val="163A70"/>
                </a:solidFill>
              </a:rPr>
              <a:t>Child P</a:t>
            </a:r>
            <a:r>
              <a:rPr lang="en-US" sz="2400" b="1" dirty="0" err="1">
                <a:solidFill>
                  <a:srgbClr val="163A70"/>
                </a:solidFill>
              </a:rPr>
              <a:t>rotection</a:t>
            </a:r>
            <a:r>
              <a:rPr lang="en-US" sz="2400" b="1" dirty="0">
                <a:solidFill>
                  <a:srgbClr val="163A70"/>
                </a:solidFill>
              </a:rPr>
              <a:t> and MHPSS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313563" y="3559302"/>
            <a:ext cx="5578982" cy="8897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dirty="0">
                <a:solidFill>
                  <a:srgbClr val="2F3B4A"/>
                </a:solidFill>
              </a:rPr>
              <a:t>Safe spaces, socio-emotional skills, resilience, parenting</a:t>
            </a:r>
            <a:r>
              <a:rPr lang="tr-TR" sz="2000" dirty="0">
                <a:solidFill>
                  <a:srgbClr val="2F3B4A"/>
                </a:solidFill>
              </a:rPr>
              <a:t>, empowerment of girls </a:t>
            </a:r>
            <a:endParaRPr lang="en-US" sz="2000" dirty="0"/>
          </a:p>
        </p:txBody>
      </p:sp>
      <p:sp>
        <p:nvSpPr>
          <p:cNvPr id="19" name="Shape 17"/>
          <p:cNvSpPr/>
          <p:nvPr/>
        </p:nvSpPr>
        <p:spPr>
          <a:xfrm>
            <a:off x="6015990" y="2911723"/>
            <a:ext cx="5487752" cy="1583463"/>
          </a:xfrm>
          <a:prstGeom prst="roundRect">
            <a:avLst>
              <a:gd name="adj" fmla="val 5063"/>
            </a:avLst>
          </a:prstGeom>
          <a:solidFill>
            <a:srgbClr val="EAF7FC"/>
          </a:solidFill>
          <a:ln w="13970">
            <a:solidFill>
              <a:srgbClr val="D9E5EF"/>
            </a:solidFill>
            <a:prstDash val="solid"/>
          </a:ln>
        </p:spPr>
        <p:txBody>
          <a:bodyPr/>
          <a:lstStyle/>
          <a:p>
            <a:endParaRPr lang="en-US" sz="1350"/>
          </a:p>
        </p:txBody>
      </p:sp>
      <p:sp>
        <p:nvSpPr>
          <p:cNvPr id="20" name="Text 18"/>
          <p:cNvSpPr/>
          <p:nvPr/>
        </p:nvSpPr>
        <p:spPr>
          <a:xfrm>
            <a:off x="6139433" y="3120390"/>
            <a:ext cx="5020179" cy="3086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tr-TR" sz="2400" b="1" dirty="0">
                <a:solidFill>
                  <a:srgbClr val="163A70"/>
                </a:solidFill>
              </a:rPr>
              <a:t>Multiple </a:t>
            </a:r>
            <a:r>
              <a:rPr lang="en-US" sz="2400" b="1" dirty="0">
                <a:solidFill>
                  <a:srgbClr val="163A70"/>
                </a:solidFill>
              </a:rPr>
              <a:t>pathways</a:t>
            </a:r>
            <a:r>
              <a:rPr lang="tr-TR" sz="2400" b="1" dirty="0">
                <a:solidFill>
                  <a:srgbClr val="163A70"/>
                </a:solidFill>
              </a:rPr>
              <a:t> 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6077712" y="3385395"/>
            <a:ext cx="5364308" cy="97040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dirty="0">
                <a:solidFill>
                  <a:srgbClr val="2F3B4A"/>
                </a:solidFill>
              </a:rPr>
              <a:t>Youth centres, municipalities, outreach and digital platforms</a:t>
            </a:r>
            <a:r>
              <a:rPr lang="tr-TR" sz="2000" dirty="0">
                <a:solidFill>
                  <a:srgbClr val="2F3B4A"/>
                </a:solidFill>
              </a:rPr>
              <a:t>, workplace training, </a:t>
            </a:r>
            <a:r>
              <a:rPr lang="en-US" sz="2000" dirty="0">
                <a:solidFill>
                  <a:srgbClr val="2F3B4A"/>
                </a:solidFill>
              </a:rPr>
              <a:t> that reach adolescents beyond school.</a:t>
            </a:r>
            <a:endParaRPr lang="en-US" sz="2000" dirty="0"/>
          </a:p>
        </p:txBody>
      </p:sp>
      <p:sp>
        <p:nvSpPr>
          <p:cNvPr id="25" name="Shape 17">
            <a:extLst>
              <a:ext uri="{FF2B5EF4-FFF2-40B4-BE49-F238E27FC236}">
                <a16:creationId xmlns:a16="http://schemas.microsoft.com/office/drawing/2014/main" id="{1EA17833-8761-A55D-8535-F1E3F1ABF67A}"/>
              </a:ext>
            </a:extLst>
          </p:cNvPr>
          <p:cNvSpPr/>
          <p:nvPr/>
        </p:nvSpPr>
        <p:spPr>
          <a:xfrm>
            <a:off x="265470" y="5123193"/>
            <a:ext cx="11258290" cy="1576776"/>
          </a:xfrm>
          <a:prstGeom prst="roundRect">
            <a:avLst>
              <a:gd name="adj" fmla="val 5063"/>
            </a:avLst>
          </a:prstGeom>
          <a:solidFill>
            <a:srgbClr val="EAF7FC"/>
          </a:solidFill>
          <a:ln w="13970">
            <a:solidFill>
              <a:srgbClr val="D9E5EF"/>
            </a:solidFill>
            <a:prstDash val="solid"/>
          </a:ln>
        </p:spPr>
        <p:txBody>
          <a:bodyPr/>
          <a:lstStyle/>
          <a:p>
            <a:pPr algn="ctr"/>
            <a:r>
              <a:rPr lang="tr-TR" sz="2400" b="1" dirty="0">
                <a:solidFill>
                  <a:schemeClr val="accent5">
                    <a:lumMod val="50000"/>
                  </a:schemeClr>
                </a:solidFill>
              </a:rPr>
              <a:t>Social Policy &amp; Public Finance</a:t>
            </a:r>
          </a:p>
          <a:p>
            <a:pPr algn="ctr"/>
            <a:r>
              <a:rPr lang="tr-TR" dirty="0"/>
              <a:t>Mitigating Poverty Across Life-Cycle Risks  &amp; Transitions</a:t>
            </a:r>
          </a:p>
          <a:p>
            <a:pPr algn="ctr"/>
            <a:r>
              <a:rPr lang="tr-TR" dirty="0"/>
              <a:t>Shock-Responsive Social Protection - Targeting &amp; Monitoring</a:t>
            </a:r>
            <a:endParaRPr lang="tr-TR" sz="2400" b="1" dirty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tr-TR" sz="24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C816023C-5C58-0A0F-98AF-AA71480FB5D6}"/>
              </a:ext>
            </a:extLst>
          </p:cNvPr>
          <p:cNvCxnSpPr>
            <a:cxnSpLocks/>
          </p:cNvCxnSpPr>
          <p:nvPr/>
        </p:nvCxnSpPr>
        <p:spPr>
          <a:xfrm>
            <a:off x="97971" y="5079650"/>
            <a:ext cx="11615058" cy="0"/>
          </a:xfrm>
          <a:prstGeom prst="straightConnector1">
            <a:avLst/>
          </a:prstGeom>
          <a:ln w="53975"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7B9442F-A97F-D2F1-0936-9DA681438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20BE0E18-2043-FF10-EF03-C954CF0C99CF}"/>
              </a:ext>
            </a:extLst>
          </p:cNvPr>
          <p:cNvSpPr/>
          <p:nvPr/>
        </p:nvSpPr>
        <p:spPr>
          <a:xfrm>
            <a:off x="510954" y="191730"/>
            <a:ext cx="7598902" cy="613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protection is the </a:t>
            </a:r>
            <a:r>
              <a:rPr lang="tr-TR" sz="22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material </a:t>
            </a:r>
            <a:r>
              <a:rPr lang="en-US" sz="22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 of the skills agenda</a:t>
            </a:r>
            <a:r>
              <a:rPr lang="tr-TR" sz="22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</a:t>
            </a:r>
            <a:r>
              <a:rPr lang="en-US" sz="22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inclusion </a:t>
            </a:r>
            <a:r>
              <a:rPr lang="tr-TR" sz="22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across life-course </a:t>
            </a:r>
            <a:r>
              <a:rPr lang="en-US" sz="22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transition</a:t>
            </a:r>
            <a:r>
              <a:rPr lang="tr-TR" sz="2200" b="1" dirty="0">
                <a:solidFill>
                  <a:srgbClr val="163A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</a:t>
            </a:r>
            <a:endParaRPr lang="en-US" sz="22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AB782D12-5904-05A9-C78D-DDF68B3CBD3E}"/>
              </a:ext>
            </a:extLst>
          </p:cNvPr>
          <p:cNvSpPr/>
          <p:nvPr/>
        </p:nvSpPr>
        <p:spPr>
          <a:xfrm>
            <a:off x="9959340" y="1097280"/>
            <a:ext cx="240030" cy="2057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825" dirty="0">
                <a:solidFill>
                  <a:srgbClr val="8BA2B5"/>
                </a:solidFill>
              </a:rPr>
              <a:t>9</a:t>
            </a:r>
            <a:endParaRPr lang="en-US" sz="825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DCB42482-C4BF-9665-FCE8-0536B2EE0379}"/>
              </a:ext>
            </a:extLst>
          </p:cNvPr>
          <p:cNvSpPr/>
          <p:nvPr/>
        </p:nvSpPr>
        <p:spPr>
          <a:xfrm>
            <a:off x="170367" y="904973"/>
            <a:ext cx="8049806" cy="5761297"/>
          </a:xfrm>
          <a:prstGeom prst="rect">
            <a:avLst/>
          </a:prstGeom>
          <a:noFill/>
          <a:ln/>
        </p:spPr>
        <p:txBody>
          <a:bodyPr wrap="square" lIns="14288" tIns="14288" rIns="14288" bIns="14288" rtlCol="0" anchor="t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Skills development is not education</a:t>
            </a:r>
            <a:r>
              <a:rPr lang="tr-TR" sz="2000" dirty="0"/>
              <a:t>/labour</a:t>
            </a:r>
            <a:r>
              <a:rPr lang="en-US" sz="2000" dirty="0"/>
              <a:t> </a:t>
            </a:r>
            <a:r>
              <a:rPr lang="en-US" sz="2000" dirty="0" err="1"/>
              <a:t>ministr</a:t>
            </a:r>
            <a:r>
              <a:rPr lang="tr-TR" sz="2000" dirty="0"/>
              <a:t>ies</a:t>
            </a:r>
            <a:r>
              <a:rPr lang="en-US" sz="2000" dirty="0"/>
              <a:t> responsibility alone — it is </a:t>
            </a:r>
            <a:r>
              <a:rPr lang="tr-TR" sz="2000" dirty="0"/>
              <a:t>among </a:t>
            </a:r>
            <a:r>
              <a:rPr lang="en-US" sz="2000" dirty="0"/>
              <a:t>powerful social protection investments  government can make.</a:t>
            </a:r>
            <a:endParaRPr lang="tr-T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The vicious cycle:</a:t>
            </a:r>
            <a:r>
              <a:rPr lang="en-US" sz="2000" dirty="0"/>
              <a:t> Skills gap → NEET → poverty → limited access to skills → next generation inherits the gap</a:t>
            </a:r>
            <a:endParaRPr lang="tr-T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The evidence from UNICEF's work across regions</a:t>
            </a:r>
            <a:r>
              <a:rPr lang="tr-TR" sz="2000" b="1" dirty="0"/>
              <a:t>: </a:t>
            </a:r>
            <a:r>
              <a:rPr lang="tr-TR" sz="2000" dirty="0"/>
              <a:t>Cash transfers </a:t>
            </a:r>
            <a:r>
              <a:rPr lang="en-US" sz="2000" i="1" dirty="0"/>
              <a:t>linked</a:t>
            </a:r>
            <a:r>
              <a:rPr lang="en-US" sz="2000" dirty="0"/>
              <a:t> to education and skills participation increase long-term earnings and reduce intergenerational poverty</a:t>
            </a:r>
            <a:endParaRPr lang="tr-T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Multidimensional child poverty — covering income, education, housing, health — requires multidimensional responses that integrate social protection </a:t>
            </a:r>
            <a:r>
              <a:rPr lang="en-US" sz="2000" i="1" dirty="0"/>
              <a:t>and</a:t>
            </a:r>
            <a:r>
              <a:rPr lang="en-US" sz="2000" dirty="0"/>
              <a:t> skills</a:t>
            </a:r>
            <a:endParaRPr lang="tr-T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Cash transfers alone = temporary relief; skills alone = exclusion of the poorest; </a:t>
            </a:r>
            <a:r>
              <a:rPr lang="en-US" sz="2000" b="1" dirty="0"/>
              <a:t>integrated = sustainable change</a:t>
            </a:r>
            <a:endParaRPr lang="tr-TR" sz="2000" b="1" dirty="0"/>
          </a:p>
          <a:p>
            <a:endParaRPr lang="tr-TR" sz="2000" b="1" dirty="0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5A59D09F-E27B-5E0D-AC8F-4BED596C1E85}"/>
              </a:ext>
            </a:extLst>
          </p:cNvPr>
          <p:cNvSpPr/>
          <p:nvPr/>
        </p:nvSpPr>
        <p:spPr>
          <a:xfrm>
            <a:off x="8305800" y="1536192"/>
            <a:ext cx="3733788" cy="4422156"/>
          </a:xfrm>
          <a:prstGeom prst="roundRect">
            <a:avLst>
              <a:gd name="adj" fmla="val 2540"/>
            </a:avLst>
          </a:prstGeom>
          <a:solidFill>
            <a:srgbClr val="F5FAFD"/>
          </a:solidFill>
          <a:ln w="15240">
            <a:solidFill>
              <a:srgbClr val="D9E5EF"/>
            </a:solidFill>
            <a:prstDash val="solid"/>
          </a:ln>
          <a:effectLst>
            <a:outerShdw blurRad="15240" dist="508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sz="135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DC2E9FA4-DD95-DA56-232B-C070881372A4}"/>
              </a:ext>
            </a:extLst>
          </p:cNvPr>
          <p:cNvSpPr/>
          <p:nvPr/>
        </p:nvSpPr>
        <p:spPr>
          <a:xfrm>
            <a:off x="9270111" y="1616497"/>
            <a:ext cx="1858518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tr-TR" sz="2000" b="1" i="1" dirty="0">
                <a:solidFill>
                  <a:srgbClr val="19A7E0"/>
                </a:solidFill>
              </a:rPr>
              <a:t>Implications</a:t>
            </a:r>
            <a:endParaRPr lang="en-US" sz="2000" i="1" dirty="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85B24A30-C836-0270-AA5C-890BF44C0686}"/>
              </a:ext>
            </a:extLst>
          </p:cNvPr>
          <p:cNvSpPr/>
          <p:nvPr/>
        </p:nvSpPr>
        <p:spPr>
          <a:xfrm>
            <a:off x="8786769" y="2041693"/>
            <a:ext cx="3149591" cy="3719026"/>
          </a:xfrm>
          <a:prstGeom prst="rect">
            <a:avLst/>
          </a:prstGeom>
          <a:noFill/>
          <a:ln/>
        </p:spPr>
        <p:txBody>
          <a:bodyPr wrap="square" lIns="14288" tIns="14288" rIns="14288" bIns="14288" rtlCol="0" anchor="ctr"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2F3B4A"/>
                </a:solidFill>
              </a:rPr>
              <a:t>Skills are</a:t>
            </a:r>
            <a:r>
              <a:rPr lang="tr-TR" sz="2000" dirty="0">
                <a:solidFill>
                  <a:srgbClr val="2F3B4A"/>
                </a:solidFill>
              </a:rPr>
              <a:t> a human capital issue yes, - but</a:t>
            </a:r>
            <a:r>
              <a:rPr lang="en-US" sz="2000" dirty="0">
                <a:solidFill>
                  <a:srgbClr val="2F3B4A"/>
                </a:solidFill>
              </a:rPr>
              <a:t> not only a human capital issue.</a:t>
            </a: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tr-TR" sz="2000" dirty="0">
                <a:solidFill>
                  <a:srgbClr val="2F3B4A"/>
                </a:solidFill>
              </a:rPr>
              <a:t>T</a:t>
            </a:r>
            <a:r>
              <a:rPr lang="en-US" sz="2000" dirty="0">
                <a:solidFill>
                  <a:srgbClr val="2F3B4A"/>
                </a:solidFill>
              </a:rPr>
              <a:t>hey are also about resilience, mobility and the ability to navigate transition without falling deeper into poverty.</a:t>
            </a: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2F3B4A"/>
                </a:solidFill>
              </a:rPr>
              <a:t>This is where social protection and skills meet.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35485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ow Edg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278</TotalTime>
  <Words>1795</Words>
  <Application>Microsoft Office PowerPoint</Application>
  <PresentationFormat>Geniş ekran</PresentationFormat>
  <Paragraphs>243</Paragraphs>
  <Slides>15</Slides>
  <Notes>15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1" baseType="lpstr">
      <vt:lpstr>Aptos</vt:lpstr>
      <vt:lpstr>Arial</vt:lpstr>
      <vt:lpstr>Calibri</vt:lpstr>
      <vt:lpstr>Calibri Light</vt:lpstr>
      <vt:lpstr>Wingdings</vt:lpstr>
      <vt:lpstr>Office 2013 - 2022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Skills, Youth and Social Protection - UNICEF Turkiye</dc:title>
  <dc:subject>Skills, youth and social protection</dc:subject>
  <dc:creator>euckardesler@unicef.org</dc:creator>
  <cp:lastModifiedBy>MİNE DEMİR</cp:lastModifiedBy>
  <cp:revision>3</cp:revision>
  <cp:lastPrinted>2026-04-21T08:19:08Z</cp:lastPrinted>
  <dcterms:created xsi:type="dcterms:W3CDTF">2026-04-14T12:48:18Z</dcterms:created>
  <dcterms:modified xsi:type="dcterms:W3CDTF">2026-04-21T12:35:52Z</dcterms:modified>
</cp:coreProperties>
</file>