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sldIdLst>
    <p:sldId id="11873" r:id="rId2"/>
    <p:sldId id="11874" r:id="rId3"/>
    <p:sldId id="11875" r:id="rId4"/>
    <p:sldId id="11877" r:id="rId5"/>
    <p:sldId id="11881" r:id="rId6"/>
    <p:sldId id="923" r:id="rId7"/>
    <p:sldId id="11882" r:id="rId8"/>
    <p:sldId id="11866" r:id="rId9"/>
  </p:sldIdLst>
  <p:sldSz cx="12192000" cy="6858000"/>
  <p:notesSz cx="7010400" cy="9236075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-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eke, Erman" userId="4c7689bb-b3f0-4eaf-a914-2c50be2cb57a" providerId="ADAL" clId="{1EF9AAFA-E0E5-4945-9FDF-5DEC45E7CDD0}"/>
    <pc:docChg chg="undo custSel addSld delSld modSld">
      <pc:chgData name="Ereke, Erman" userId="4c7689bb-b3f0-4eaf-a914-2c50be2cb57a" providerId="ADAL" clId="{1EF9AAFA-E0E5-4945-9FDF-5DEC45E7CDD0}" dt="2026-04-19T15:40:45.537" v="3015" actId="20577"/>
      <pc:docMkLst>
        <pc:docMk/>
      </pc:docMkLst>
      <pc:sldChg chg="addSp delSp modSp add mod">
        <pc:chgData name="Ereke, Erman" userId="4c7689bb-b3f0-4eaf-a914-2c50be2cb57a" providerId="ADAL" clId="{1EF9AAFA-E0E5-4945-9FDF-5DEC45E7CDD0}" dt="2026-04-18T10:16:16.915" v="3013" actId="1582"/>
        <pc:sldMkLst>
          <pc:docMk/>
          <pc:sldMk cId="2703187179" sldId="923"/>
        </pc:sldMkLst>
        <pc:spChg chg="add mod">
          <ac:chgData name="Ereke, Erman" userId="4c7689bb-b3f0-4eaf-a914-2c50be2cb57a" providerId="ADAL" clId="{1EF9AAFA-E0E5-4945-9FDF-5DEC45E7CDD0}" dt="2026-04-17T19:32:37.879" v="1780" actId="1076"/>
          <ac:spMkLst>
            <pc:docMk/>
            <pc:sldMk cId="2703187179" sldId="923"/>
            <ac:spMk id="2" creationId="{69ED917F-732D-C43A-A20F-DF6DA40CA25E}"/>
          </ac:spMkLst>
        </pc:spChg>
        <pc:spChg chg="add mod">
          <ac:chgData name="Ereke, Erman" userId="4c7689bb-b3f0-4eaf-a914-2c50be2cb57a" providerId="ADAL" clId="{1EF9AAFA-E0E5-4945-9FDF-5DEC45E7CDD0}" dt="2026-04-17T19:38:25.233" v="1783" actId="208"/>
          <ac:spMkLst>
            <pc:docMk/>
            <pc:sldMk cId="2703187179" sldId="923"/>
            <ac:spMk id="3" creationId="{E84CEB3F-778F-1336-8C8F-88C01CE11932}"/>
          </ac:spMkLst>
        </pc:spChg>
        <pc:spChg chg="add mod">
          <ac:chgData name="Ereke, Erman" userId="4c7689bb-b3f0-4eaf-a914-2c50be2cb57a" providerId="ADAL" clId="{1EF9AAFA-E0E5-4945-9FDF-5DEC45E7CDD0}" dt="2026-04-17T19:39:10.935" v="1786" actId="1582"/>
          <ac:spMkLst>
            <pc:docMk/>
            <pc:sldMk cId="2703187179" sldId="923"/>
            <ac:spMk id="4" creationId="{3E5EF743-AE0D-30C0-70FF-2028354DD9E6}"/>
          </ac:spMkLst>
        </pc:spChg>
        <pc:spChg chg="add del mod">
          <ac:chgData name="Ereke, Erman" userId="4c7689bb-b3f0-4eaf-a914-2c50be2cb57a" providerId="ADAL" clId="{1EF9AAFA-E0E5-4945-9FDF-5DEC45E7CDD0}" dt="2026-04-18T10:15:27.170" v="3009" actId="478"/>
          <ac:spMkLst>
            <pc:docMk/>
            <pc:sldMk cId="2703187179" sldId="923"/>
            <ac:spMk id="5" creationId="{E632EFC8-6C68-3652-22FC-2A0FA855E5C5}"/>
          </ac:spMkLst>
        </pc:spChg>
        <pc:spChg chg="mod">
          <ac:chgData name="Ereke, Erman" userId="4c7689bb-b3f0-4eaf-a914-2c50be2cb57a" providerId="ADAL" clId="{1EF9AAFA-E0E5-4945-9FDF-5DEC45E7CDD0}" dt="2026-04-17T19:32:10.963" v="1774" actId="1076"/>
          <ac:spMkLst>
            <pc:docMk/>
            <pc:sldMk cId="2703187179" sldId="923"/>
            <ac:spMk id="6" creationId="{D299CA09-C0C6-0C5F-5927-4D3C82D7A088}"/>
          </ac:spMkLst>
        </pc:spChg>
        <pc:spChg chg="mod">
          <ac:chgData name="Ereke, Erman" userId="4c7689bb-b3f0-4eaf-a914-2c50be2cb57a" providerId="ADAL" clId="{1EF9AAFA-E0E5-4945-9FDF-5DEC45E7CDD0}" dt="2026-04-17T19:31:57.909" v="1771" actId="1076"/>
          <ac:spMkLst>
            <pc:docMk/>
            <pc:sldMk cId="2703187179" sldId="923"/>
            <ac:spMk id="7" creationId="{F7A67557-4D65-D70F-B3CB-8CBF64D4034E}"/>
          </ac:spMkLst>
        </pc:spChg>
        <pc:spChg chg="mod">
          <ac:chgData name="Ereke, Erman" userId="4c7689bb-b3f0-4eaf-a914-2c50be2cb57a" providerId="ADAL" clId="{1EF9AAFA-E0E5-4945-9FDF-5DEC45E7CDD0}" dt="2026-04-17T19:32:33.485" v="1779" actId="1076"/>
          <ac:spMkLst>
            <pc:docMk/>
            <pc:sldMk cId="2703187179" sldId="923"/>
            <ac:spMk id="8" creationId="{AF3116A8-DA7B-F335-BD73-01EEACD762D8}"/>
          </ac:spMkLst>
        </pc:spChg>
        <pc:spChg chg="mod">
          <ac:chgData name="Ereke, Erman" userId="4c7689bb-b3f0-4eaf-a914-2c50be2cb57a" providerId="ADAL" clId="{1EF9AAFA-E0E5-4945-9FDF-5DEC45E7CDD0}" dt="2026-04-17T19:32:16.682" v="1775" actId="1076"/>
          <ac:spMkLst>
            <pc:docMk/>
            <pc:sldMk cId="2703187179" sldId="923"/>
            <ac:spMk id="9" creationId="{4D38D2EE-FFFA-3A7F-6B4C-0BD5F66219CC}"/>
          </ac:spMkLst>
        </pc:spChg>
        <pc:spChg chg="mod">
          <ac:chgData name="Ereke, Erman" userId="4c7689bb-b3f0-4eaf-a914-2c50be2cb57a" providerId="ADAL" clId="{1EF9AAFA-E0E5-4945-9FDF-5DEC45E7CDD0}" dt="2026-04-17T19:32:21.469" v="1776" actId="1076"/>
          <ac:spMkLst>
            <pc:docMk/>
            <pc:sldMk cId="2703187179" sldId="923"/>
            <ac:spMk id="10" creationId="{C3FF0D32-030E-5453-6A0E-5474BB7D38DE}"/>
          </ac:spMkLst>
        </pc:spChg>
        <pc:spChg chg="mod">
          <ac:chgData name="Ereke, Erman" userId="4c7689bb-b3f0-4eaf-a914-2c50be2cb57a" providerId="ADAL" clId="{1EF9AAFA-E0E5-4945-9FDF-5DEC45E7CDD0}" dt="2026-04-17T19:53:40.632" v="2149" actId="1076"/>
          <ac:spMkLst>
            <pc:docMk/>
            <pc:sldMk cId="2703187179" sldId="923"/>
            <ac:spMk id="11" creationId="{6FAB6CD1-E09B-F9FE-58F2-445A006A4742}"/>
          </ac:spMkLst>
        </pc:spChg>
        <pc:spChg chg="mod">
          <ac:chgData name="Ereke, Erman" userId="4c7689bb-b3f0-4eaf-a914-2c50be2cb57a" providerId="ADAL" clId="{1EF9AAFA-E0E5-4945-9FDF-5DEC45E7CDD0}" dt="2026-04-17T19:32:29.395" v="1778" actId="1076"/>
          <ac:spMkLst>
            <pc:docMk/>
            <pc:sldMk cId="2703187179" sldId="923"/>
            <ac:spMk id="12" creationId="{4102B31F-A222-B0CF-C9A6-787574A3864A}"/>
          </ac:spMkLst>
        </pc:spChg>
        <pc:spChg chg="mod">
          <ac:chgData name="Ereke, Erman" userId="4c7689bb-b3f0-4eaf-a914-2c50be2cb57a" providerId="ADAL" clId="{1EF9AAFA-E0E5-4945-9FDF-5DEC45E7CDD0}" dt="2026-04-17T19:32:01.935" v="1772" actId="1076"/>
          <ac:spMkLst>
            <pc:docMk/>
            <pc:sldMk cId="2703187179" sldId="923"/>
            <ac:spMk id="13" creationId="{2F16E6BD-57BA-A342-4CC8-0CEDDC2FD168}"/>
          </ac:spMkLst>
        </pc:spChg>
        <pc:spChg chg="mod">
          <ac:chgData name="Ereke, Erman" userId="4c7689bb-b3f0-4eaf-a914-2c50be2cb57a" providerId="ADAL" clId="{1EF9AAFA-E0E5-4945-9FDF-5DEC45E7CDD0}" dt="2026-04-18T10:05:06.241" v="2710" actId="1076"/>
          <ac:spMkLst>
            <pc:docMk/>
            <pc:sldMk cId="2703187179" sldId="923"/>
            <ac:spMk id="14" creationId="{45665243-378A-3F06-C1B2-B45FE2F861C8}"/>
          </ac:spMkLst>
        </pc:spChg>
        <pc:spChg chg="mod">
          <ac:chgData name="Ereke, Erman" userId="4c7689bb-b3f0-4eaf-a914-2c50be2cb57a" providerId="ADAL" clId="{1EF9AAFA-E0E5-4945-9FDF-5DEC45E7CDD0}" dt="2026-04-17T10:52:23.286" v="719" actId="1037"/>
          <ac:spMkLst>
            <pc:docMk/>
            <pc:sldMk cId="2703187179" sldId="923"/>
            <ac:spMk id="16" creationId="{107858B0-6220-154A-8E7F-788CB8272078}"/>
          </ac:spMkLst>
        </pc:spChg>
        <pc:spChg chg="add del mod">
          <ac:chgData name="Ereke, Erman" userId="4c7689bb-b3f0-4eaf-a914-2c50be2cb57a" providerId="ADAL" clId="{1EF9AAFA-E0E5-4945-9FDF-5DEC45E7CDD0}" dt="2026-04-18T10:15:30.436" v="3010" actId="478"/>
          <ac:spMkLst>
            <pc:docMk/>
            <pc:sldMk cId="2703187179" sldId="923"/>
            <ac:spMk id="20" creationId="{B59B5461-26E6-4F32-742C-72ECEED5D295}"/>
          </ac:spMkLst>
        </pc:spChg>
        <pc:spChg chg="add mod">
          <ac:chgData name="Ereke, Erman" userId="4c7689bb-b3f0-4eaf-a914-2c50be2cb57a" providerId="ADAL" clId="{1EF9AAFA-E0E5-4945-9FDF-5DEC45E7CDD0}" dt="2026-04-17T19:42:57.895" v="1800" actId="1582"/>
          <ac:spMkLst>
            <pc:docMk/>
            <pc:sldMk cId="2703187179" sldId="923"/>
            <ac:spMk id="29" creationId="{D16C1E73-682D-FC41-5AE9-DAC9CF9B4191}"/>
          </ac:spMkLst>
        </pc:spChg>
        <pc:spChg chg="add mod">
          <ac:chgData name="Ereke, Erman" userId="4c7689bb-b3f0-4eaf-a914-2c50be2cb57a" providerId="ADAL" clId="{1EF9AAFA-E0E5-4945-9FDF-5DEC45E7CDD0}" dt="2026-04-17T19:43:40.710" v="1803" actId="1582"/>
          <ac:spMkLst>
            <pc:docMk/>
            <pc:sldMk cId="2703187179" sldId="923"/>
            <ac:spMk id="42" creationId="{1ABE6FCD-1FF1-DBEC-0137-E25D2DC737E1}"/>
          </ac:spMkLst>
        </pc:spChg>
        <pc:spChg chg="add mod">
          <ac:chgData name="Ereke, Erman" userId="4c7689bb-b3f0-4eaf-a914-2c50be2cb57a" providerId="ADAL" clId="{1EF9AAFA-E0E5-4945-9FDF-5DEC45E7CDD0}" dt="2026-04-17T19:44:02.851" v="1867" actId="1037"/>
          <ac:spMkLst>
            <pc:docMk/>
            <pc:sldMk cId="2703187179" sldId="923"/>
            <ac:spMk id="43" creationId="{588723D4-3B6A-711C-3678-E62340EBA26B}"/>
          </ac:spMkLst>
        </pc:spChg>
        <pc:spChg chg="add mod">
          <ac:chgData name="Ereke, Erman" userId="4c7689bb-b3f0-4eaf-a914-2c50be2cb57a" providerId="ADAL" clId="{1EF9AAFA-E0E5-4945-9FDF-5DEC45E7CDD0}" dt="2026-04-17T19:44:38.826" v="1977" actId="207"/>
          <ac:spMkLst>
            <pc:docMk/>
            <pc:sldMk cId="2703187179" sldId="923"/>
            <ac:spMk id="44" creationId="{219E1616-9314-5A0F-366F-E80241E708E3}"/>
          </ac:spMkLst>
        </pc:spChg>
        <pc:spChg chg="add mod">
          <ac:chgData name="Ereke, Erman" userId="4c7689bb-b3f0-4eaf-a914-2c50be2cb57a" providerId="ADAL" clId="{1EF9AAFA-E0E5-4945-9FDF-5DEC45E7CDD0}" dt="2026-04-17T19:45:12.620" v="2109" actId="1036"/>
          <ac:spMkLst>
            <pc:docMk/>
            <pc:sldMk cId="2703187179" sldId="923"/>
            <ac:spMk id="45" creationId="{29E50070-9F74-0782-D5A5-D574A306172D}"/>
          </ac:spMkLst>
        </pc:spChg>
        <pc:spChg chg="add mod">
          <ac:chgData name="Ereke, Erman" userId="4c7689bb-b3f0-4eaf-a914-2c50be2cb57a" providerId="ADAL" clId="{1EF9AAFA-E0E5-4945-9FDF-5DEC45E7CDD0}" dt="2026-04-17T19:46:44.127" v="2115" actId="693"/>
          <ac:spMkLst>
            <pc:docMk/>
            <pc:sldMk cId="2703187179" sldId="923"/>
            <ac:spMk id="47" creationId="{7BAF6275-567D-4442-E17B-ED61DCD56C49}"/>
          </ac:spMkLst>
        </pc:spChg>
        <pc:spChg chg="add mod">
          <ac:chgData name="Ereke, Erman" userId="4c7689bb-b3f0-4eaf-a914-2c50be2cb57a" providerId="ADAL" clId="{1EF9AAFA-E0E5-4945-9FDF-5DEC45E7CDD0}" dt="2026-04-17T19:47:35.604" v="2119" actId="693"/>
          <ac:spMkLst>
            <pc:docMk/>
            <pc:sldMk cId="2703187179" sldId="923"/>
            <ac:spMk id="48" creationId="{490F80DC-627B-1633-1A3F-9FC03676AD41}"/>
          </ac:spMkLst>
        </pc:spChg>
        <pc:spChg chg="add mod">
          <ac:chgData name="Ereke, Erman" userId="4c7689bb-b3f0-4eaf-a914-2c50be2cb57a" providerId="ADAL" clId="{1EF9AAFA-E0E5-4945-9FDF-5DEC45E7CDD0}" dt="2026-04-17T19:48:21.183" v="2123" actId="693"/>
          <ac:spMkLst>
            <pc:docMk/>
            <pc:sldMk cId="2703187179" sldId="923"/>
            <ac:spMk id="49" creationId="{CB8FD8E1-8064-EE3C-8702-C7A5A44E9F6F}"/>
          </ac:spMkLst>
        </pc:spChg>
        <pc:spChg chg="add mod">
          <ac:chgData name="Ereke, Erman" userId="4c7689bb-b3f0-4eaf-a914-2c50be2cb57a" providerId="ADAL" clId="{1EF9AAFA-E0E5-4945-9FDF-5DEC45E7CDD0}" dt="2026-04-17T19:48:53.847" v="2127" actId="208"/>
          <ac:spMkLst>
            <pc:docMk/>
            <pc:sldMk cId="2703187179" sldId="923"/>
            <ac:spMk id="50" creationId="{F04148A2-B1A3-0B5B-E08B-E3C7BC269015}"/>
          </ac:spMkLst>
        </pc:spChg>
        <pc:spChg chg="add mod">
          <ac:chgData name="Ereke, Erman" userId="4c7689bb-b3f0-4eaf-a914-2c50be2cb57a" providerId="ADAL" clId="{1EF9AAFA-E0E5-4945-9FDF-5DEC45E7CDD0}" dt="2026-04-18T10:14:36.276" v="3008" actId="208"/>
          <ac:spMkLst>
            <pc:docMk/>
            <pc:sldMk cId="2703187179" sldId="923"/>
            <ac:spMk id="51" creationId="{25AE77BC-2162-37C7-3599-82AC2BF97A77}"/>
          </ac:spMkLst>
        </pc:spChg>
        <pc:spChg chg="add mod">
          <ac:chgData name="Ereke, Erman" userId="4c7689bb-b3f0-4eaf-a914-2c50be2cb57a" providerId="ADAL" clId="{1EF9AAFA-E0E5-4945-9FDF-5DEC45E7CDD0}" dt="2026-04-18T10:14:30.691" v="3007" actId="208"/>
          <ac:spMkLst>
            <pc:docMk/>
            <pc:sldMk cId="2703187179" sldId="923"/>
            <ac:spMk id="56" creationId="{E29A20AE-3612-1050-1F30-367176E694F2}"/>
          </ac:spMkLst>
        </pc:spChg>
        <pc:spChg chg="add mod">
          <ac:chgData name="Ereke, Erman" userId="4c7689bb-b3f0-4eaf-a914-2c50be2cb57a" providerId="ADAL" clId="{1EF9AAFA-E0E5-4945-9FDF-5DEC45E7CDD0}" dt="2026-04-17T19:52:42.586" v="2147" actId="693"/>
          <ac:spMkLst>
            <pc:docMk/>
            <pc:sldMk cId="2703187179" sldId="923"/>
            <ac:spMk id="57" creationId="{041504A5-52FD-244A-278D-89DCB3A46A98}"/>
          </ac:spMkLst>
        </pc:spChg>
        <pc:spChg chg="add mod">
          <ac:chgData name="Ereke, Erman" userId="4c7689bb-b3f0-4eaf-a914-2c50be2cb57a" providerId="ADAL" clId="{1EF9AAFA-E0E5-4945-9FDF-5DEC45E7CDD0}" dt="2026-04-17T19:54:16.814" v="2152" actId="1582"/>
          <ac:spMkLst>
            <pc:docMk/>
            <pc:sldMk cId="2703187179" sldId="923"/>
            <ac:spMk id="58" creationId="{F5AE3625-2B51-EEEF-31B3-8921659D2AC3}"/>
          </ac:spMkLst>
        </pc:spChg>
        <pc:spChg chg="add mod">
          <ac:chgData name="Ereke, Erman" userId="4c7689bb-b3f0-4eaf-a914-2c50be2cb57a" providerId="ADAL" clId="{1EF9AAFA-E0E5-4945-9FDF-5DEC45E7CDD0}" dt="2026-04-18T10:05:26.735" v="2713" actId="1076"/>
          <ac:spMkLst>
            <pc:docMk/>
            <pc:sldMk cId="2703187179" sldId="923"/>
            <ac:spMk id="61" creationId="{799C2D99-3C24-DBA3-99D0-06B5E15EF916}"/>
          </ac:spMkLst>
        </pc:spChg>
        <pc:spChg chg="add del mod">
          <ac:chgData name="Ereke, Erman" userId="4c7689bb-b3f0-4eaf-a914-2c50be2cb57a" providerId="ADAL" clId="{1EF9AAFA-E0E5-4945-9FDF-5DEC45E7CDD0}" dt="2026-04-18T10:11:27.738" v="2993" actId="478"/>
          <ac:spMkLst>
            <pc:docMk/>
            <pc:sldMk cId="2703187179" sldId="923"/>
            <ac:spMk id="67" creationId="{F6305700-D7E6-3F07-A8DC-F06696B84E01}"/>
          </ac:spMkLst>
        </pc:spChg>
        <pc:spChg chg="add del mod">
          <ac:chgData name="Ereke, Erman" userId="4c7689bb-b3f0-4eaf-a914-2c50be2cb57a" providerId="ADAL" clId="{1EF9AAFA-E0E5-4945-9FDF-5DEC45E7CDD0}" dt="2026-04-18T10:12:28.012" v="3000" actId="478"/>
          <ac:spMkLst>
            <pc:docMk/>
            <pc:sldMk cId="2703187179" sldId="923"/>
            <ac:spMk id="68" creationId="{56DE1BE0-8196-B4C7-AB6E-F84C477E1809}"/>
          </ac:spMkLst>
        </pc:spChg>
        <pc:spChg chg="add mod ord">
          <ac:chgData name="Ereke, Erman" userId="4c7689bb-b3f0-4eaf-a914-2c50be2cb57a" providerId="ADAL" clId="{1EF9AAFA-E0E5-4945-9FDF-5DEC45E7CDD0}" dt="2026-04-18T10:13:10.119" v="3005" actId="166"/>
          <ac:spMkLst>
            <pc:docMk/>
            <pc:sldMk cId="2703187179" sldId="923"/>
            <ac:spMk id="72" creationId="{91896F20-6A01-C983-70C6-69F8592C68FC}"/>
          </ac:spMkLst>
        </pc:spChg>
        <pc:spChg chg="add mod">
          <ac:chgData name="Ereke, Erman" userId="4c7689bb-b3f0-4eaf-a914-2c50be2cb57a" providerId="ADAL" clId="{1EF9AAFA-E0E5-4945-9FDF-5DEC45E7CDD0}" dt="2026-04-18T10:09:13.974" v="2984" actId="14100"/>
          <ac:spMkLst>
            <pc:docMk/>
            <pc:sldMk cId="2703187179" sldId="923"/>
            <ac:spMk id="73" creationId="{BBB51927-FC3C-84C2-81E9-B59917AC389A}"/>
          </ac:spMkLst>
        </pc:spChg>
        <pc:spChg chg="add mod">
          <ac:chgData name="Ereke, Erman" userId="4c7689bb-b3f0-4eaf-a914-2c50be2cb57a" providerId="ADAL" clId="{1EF9AAFA-E0E5-4945-9FDF-5DEC45E7CDD0}" dt="2026-04-18T10:09:29.795" v="2988" actId="14100"/>
          <ac:spMkLst>
            <pc:docMk/>
            <pc:sldMk cId="2703187179" sldId="923"/>
            <ac:spMk id="74" creationId="{C76A528A-57CB-5B2D-83F6-A8BC0596CACE}"/>
          </ac:spMkLst>
        </pc:spChg>
        <pc:spChg chg="add mod">
          <ac:chgData name="Ereke, Erman" userId="4c7689bb-b3f0-4eaf-a914-2c50be2cb57a" providerId="ADAL" clId="{1EF9AAFA-E0E5-4945-9FDF-5DEC45E7CDD0}" dt="2026-04-18T10:08:59.467" v="2979" actId="14100"/>
          <ac:spMkLst>
            <pc:docMk/>
            <pc:sldMk cId="2703187179" sldId="923"/>
            <ac:spMk id="75" creationId="{18FC8CF4-9B83-A178-83B6-11FFDE83F66A}"/>
          </ac:spMkLst>
        </pc:spChg>
        <pc:spChg chg="add mod">
          <ac:chgData name="Ereke, Erman" userId="4c7689bb-b3f0-4eaf-a914-2c50be2cb57a" providerId="ADAL" clId="{1EF9AAFA-E0E5-4945-9FDF-5DEC45E7CDD0}" dt="2026-04-18T10:12:20.887" v="2998" actId="208"/>
          <ac:spMkLst>
            <pc:docMk/>
            <pc:sldMk cId="2703187179" sldId="923"/>
            <ac:spMk id="76" creationId="{E2CAF036-3BFF-3FD8-F8A2-FCD14D4A5E3C}"/>
          </ac:spMkLst>
        </pc:spChg>
        <pc:spChg chg="add mod">
          <ac:chgData name="Ereke, Erman" userId="4c7689bb-b3f0-4eaf-a914-2c50be2cb57a" providerId="ADAL" clId="{1EF9AAFA-E0E5-4945-9FDF-5DEC45E7CDD0}" dt="2026-04-18T10:13:03.899" v="3004" actId="208"/>
          <ac:spMkLst>
            <pc:docMk/>
            <pc:sldMk cId="2703187179" sldId="923"/>
            <ac:spMk id="79" creationId="{88DAD722-95FB-17D2-CDBE-51B073E297C7}"/>
          </ac:spMkLst>
        </pc:spChg>
        <pc:spChg chg="add mod">
          <ac:chgData name="Ereke, Erman" userId="4c7689bb-b3f0-4eaf-a914-2c50be2cb57a" providerId="ADAL" clId="{1EF9AAFA-E0E5-4945-9FDF-5DEC45E7CDD0}" dt="2026-04-18T10:16:16.915" v="3013" actId="1582"/>
          <ac:spMkLst>
            <pc:docMk/>
            <pc:sldMk cId="2703187179" sldId="923"/>
            <ac:spMk id="80" creationId="{A9E0A63A-2EC9-7718-0E28-1F4CD03A3171}"/>
          </ac:spMkLst>
        </pc:spChg>
        <pc:spChg chg="mod">
          <ac:chgData name="Ereke, Erman" userId="4c7689bb-b3f0-4eaf-a914-2c50be2cb57a" providerId="ADAL" clId="{1EF9AAFA-E0E5-4945-9FDF-5DEC45E7CDD0}" dt="2026-04-17T10:48:21.339" v="213" actId="207"/>
          <ac:spMkLst>
            <pc:docMk/>
            <pc:sldMk cId="2703187179" sldId="923"/>
            <ac:spMk id="99" creationId="{00000000-0000-0000-0000-000000000000}"/>
          </ac:spMkLst>
        </pc:spChg>
        <pc:spChg chg="mod">
          <ac:chgData name="Ereke, Erman" userId="4c7689bb-b3f0-4eaf-a914-2c50be2cb57a" providerId="ADAL" clId="{1EF9AAFA-E0E5-4945-9FDF-5DEC45E7CDD0}" dt="2026-04-17T10:49:35.508" v="387" actId="207"/>
          <ac:spMkLst>
            <pc:docMk/>
            <pc:sldMk cId="2703187179" sldId="923"/>
            <ac:spMk id="138" creationId="{00000000-0000-0000-0000-000000000000}"/>
          </ac:spMkLst>
        </pc:spChg>
        <pc:spChg chg="add del mod">
          <ac:chgData name="Ereke, Erman" userId="4c7689bb-b3f0-4eaf-a914-2c50be2cb57a" providerId="ADAL" clId="{1EF9AAFA-E0E5-4945-9FDF-5DEC45E7CDD0}" dt="2026-04-17T10:48:26.799" v="214" actId="207"/>
          <ac:spMkLst>
            <pc:docMk/>
            <pc:sldMk cId="2703187179" sldId="923"/>
            <ac:spMk id="168" creationId="{00000000-0000-0000-0000-000000000000}"/>
          </ac:spMkLst>
        </pc:spChg>
        <pc:grpChg chg="add del mod">
          <ac:chgData name="Ereke, Erman" userId="4c7689bb-b3f0-4eaf-a914-2c50be2cb57a" providerId="ADAL" clId="{1EF9AAFA-E0E5-4945-9FDF-5DEC45E7CDD0}" dt="2026-04-18T10:04:53.412" v="2707" actId="1076"/>
          <ac:grpSpMkLst>
            <pc:docMk/>
            <pc:sldMk cId="2703187179" sldId="923"/>
            <ac:grpSpMk id="23" creationId="{00000000-0000-0000-0000-000000000000}"/>
          </ac:grpSpMkLst>
        </pc:grpChg>
        <pc:cxnChg chg="add del mod">
          <ac:chgData name="Ereke, Erman" userId="4c7689bb-b3f0-4eaf-a914-2c50be2cb57a" providerId="ADAL" clId="{1EF9AAFA-E0E5-4945-9FDF-5DEC45E7CDD0}" dt="2026-04-18T10:06:14.728" v="2716" actId="478"/>
          <ac:cxnSpMkLst>
            <pc:docMk/>
            <pc:sldMk cId="2703187179" sldId="923"/>
            <ac:cxnSpMk id="64" creationId="{5021E254-07DC-B40C-740A-43E2A4F9A1E6}"/>
          </ac:cxnSpMkLst>
        </pc:cxnChg>
      </pc:sldChg>
      <pc:sldChg chg="modSp mod">
        <pc:chgData name="Ereke, Erman" userId="4c7689bb-b3f0-4eaf-a914-2c50be2cb57a" providerId="ADAL" clId="{1EF9AAFA-E0E5-4945-9FDF-5DEC45E7CDD0}" dt="2026-04-17T17:45:13.789" v="755" actId="1076"/>
        <pc:sldMkLst>
          <pc:docMk/>
          <pc:sldMk cId="1784377664" sldId="11866"/>
        </pc:sldMkLst>
        <pc:spChg chg="mod">
          <ac:chgData name="Ereke, Erman" userId="4c7689bb-b3f0-4eaf-a914-2c50be2cb57a" providerId="ADAL" clId="{1EF9AAFA-E0E5-4945-9FDF-5DEC45E7CDD0}" dt="2026-04-17T17:45:10.582" v="754" actId="6549"/>
          <ac:spMkLst>
            <pc:docMk/>
            <pc:sldMk cId="1784377664" sldId="11866"/>
            <ac:spMk id="6" creationId="{F5EAF195-2C7A-780B-61A4-953F8D77DF35}"/>
          </ac:spMkLst>
        </pc:spChg>
        <pc:spChg chg="mod">
          <ac:chgData name="Ereke, Erman" userId="4c7689bb-b3f0-4eaf-a914-2c50be2cb57a" providerId="ADAL" clId="{1EF9AAFA-E0E5-4945-9FDF-5DEC45E7CDD0}" dt="2026-04-17T17:45:08.268" v="753" actId="1076"/>
          <ac:spMkLst>
            <pc:docMk/>
            <pc:sldMk cId="1784377664" sldId="11866"/>
            <ac:spMk id="15" creationId="{7A3543C5-4AAD-9297-58DE-80E5D68599CC}"/>
          </ac:spMkLst>
        </pc:spChg>
        <pc:grpChg chg="mod">
          <ac:chgData name="Ereke, Erman" userId="4c7689bb-b3f0-4eaf-a914-2c50be2cb57a" providerId="ADAL" clId="{1EF9AAFA-E0E5-4945-9FDF-5DEC45E7CDD0}" dt="2026-04-17T17:45:13.789" v="755" actId="1076"/>
          <ac:grpSpMkLst>
            <pc:docMk/>
            <pc:sldMk cId="1784377664" sldId="11866"/>
            <ac:grpSpMk id="7" creationId="{2CD8F172-7AD3-C167-5BC7-A5B0A5480B90}"/>
          </ac:grpSpMkLst>
        </pc:grpChg>
      </pc:sldChg>
      <pc:sldChg chg="addSp delSp modSp add mod delAnim modAnim">
        <pc:chgData name="Ereke, Erman" userId="4c7689bb-b3f0-4eaf-a914-2c50be2cb57a" providerId="ADAL" clId="{1EF9AAFA-E0E5-4945-9FDF-5DEC45E7CDD0}" dt="2026-04-17T18:18:57.977" v="825" actId="1076"/>
        <pc:sldMkLst>
          <pc:docMk/>
          <pc:sldMk cId="3488514546" sldId="11873"/>
        </pc:sldMkLst>
        <pc:spChg chg="add mod">
          <ac:chgData name="Ereke, Erman" userId="4c7689bb-b3f0-4eaf-a914-2c50be2cb57a" providerId="ADAL" clId="{1EF9AAFA-E0E5-4945-9FDF-5DEC45E7CDD0}" dt="2026-04-17T18:18:39.482" v="824" actId="207"/>
          <ac:spMkLst>
            <pc:docMk/>
            <pc:sldMk cId="3488514546" sldId="11873"/>
            <ac:spMk id="2" creationId="{D3720B62-25D8-2A98-A0D0-4B30099CC278}"/>
          </ac:spMkLst>
        </pc:spChg>
        <pc:spChg chg="add mod">
          <ac:chgData name="Ereke, Erman" userId="4c7689bb-b3f0-4eaf-a914-2c50be2cb57a" providerId="ADAL" clId="{1EF9AAFA-E0E5-4945-9FDF-5DEC45E7CDD0}" dt="2026-04-17T18:18:57.977" v="825" actId="1076"/>
          <ac:spMkLst>
            <pc:docMk/>
            <pc:sldMk cId="3488514546" sldId="11873"/>
            <ac:spMk id="3" creationId="{88CE289D-0659-2CBA-1CB1-8F6CD72733F9}"/>
          </ac:spMkLst>
        </pc:spChg>
        <pc:spChg chg="mod ord">
          <ac:chgData name="Ereke, Erman" userId="4c7689bb-b3f0-4eaf-a914-2c50be2cb57a" providerId="ADAL" clId="{1EF9AAFA-E0E5-4945-9FDF-5DEC45E7CDD0}" dt="2026-04-17T18:18:20.858" v="823" actId="207"/>
          <ac:spMkLst>
            <pc:docMk/>
            <pc:sldMk cId="3488514546" sldId="11873"/>
            <ac:spMk id="5" creationId="{21824223-C16C-D25C-BD01-A825D4A48EF1}"/>
          </ac:spMkLst>
        </pc:spChg>
        <pc:grpChg chg="mod">
          <ac:chgData name="Ereke, Erman" userId="4c7689bb-b3f0-4eaf-a914-2c50be2cb57a" providerId="ADAL" clId="{1EF9AAFA-E0E5-4945-9FDF-5DEC45E7CDD0}" dt="2026-04-17T17:42:25.737" v="735" actId="1076"/>
          <ac:grpSpMkLst>
            <pc:docMk/>
            <pc:sldMk cId="3488514546" sldId="11873"/>
            <ac:grpSpMk id="7" creationId="{BD293F88-0EDB-7782-8354-047BC0DB0D1C}"/>
          </ac:grpSpMkLst>
        </pc:grpChg>
      </pc:sldChg>
      <pc:sldChg chg="addSp delSp modSp add mod setBg delDesignElem">
        <pc:chgData name="Ereke, Erman" userId="4c7689bb-b3f0-4eaf-a914-2c50be2cb57a" providerId="ADAL" clId="{1EF9AAFA-E0E5-4945-9FDF-5DEC45E7CDD0}" dt="2026-04-17T18:22:23.335" v="865" actId="14100"/>
        <pc:sldMkLst>
          <pc:docMk/>
          <pc:sldMk cId="3400458143" sldId="11874"/>
        </pc:sldMkLst>
        <pc:spChg chg="mod ord">
          <ac:chgData name="Ereke, Erman" userId="4c7689bb-b3f0-4eaf-a914-2c50be2cb57a" providerId="ADAL" clId="{1EF9AAFA-E0E5-4945-9FDF-5DEC45E7CDD0}" dt="2026-04-17T18:22:08.780" v="863" actId="14100"/>
          <ac:spMkLst>
            <pc:docMk/>
            <pc:sldMk cId="3400458143" sldId="11874"/>
            <ac:spMk id="3" creationId="{716B7360-4EF1-6541-2396-1D042AAD3451}"/>
          </ac:spMkLst>
        </pc:spChg>
        <pc:spChg chg="mod">
          <ac:chgData name="Ereke, Erman" userId="4c7689bb-b3f0-4eaf-a914-2c50be2cb57a" providerId="ADAL" clId="{1EF9AAFA-E0E5-4945-9FDF-5DEC45E7CDD0}" dt="2026-04-17T18:22:23.335" v="865" actId="14100"/>
          <ac:spMkLst>
            <pc:docMk/>
            <pc:sldMk cId="3400458143" sldId="11874"/>
            <ac:spMk id="4" creationId="{AA359495-BD99-F989-6F7E-3E0D6229FACA}"/>
          </ac:spMkLst>
        </pc:spChg>
        <pc:spChg chg="add">
          <ac:chgData name="Ereke, Erman" userId="4c7689bb-b3f0-4eaf-a914-2c50be2cb57a" providerId="ADAL" clId="{1EF9AAFA-E0E5-4945-9FDF-5DEC45E7CDD0}" dt="2026-04-17T18:21:37.056" v="854" actId="26606"/>
          <ac:spMkLst>
            <pc:docMk/>
            <pc:sldMk cId="3400458143" sldId="11874"/>
            <ac:spMk id="1048" creationId="{C20CE451-818C-E63D-258B-234B6C543D34}"/>
          </ac:spMkLst>
        </pc:spChg>
        <pc:picChg chg="add mod">
          <ac:chgData name="Ereke, Erman" userId="4c7689bb-b3f0-4eaf-a914-2c50be2cb57a" providerId="ADAL" clId="{1EF9AAFA-E0E5-4945-9FDF-5DEC45E7CDD0}" dt="2026-04-17T18:21:37.056" v="854" actId="26606"/>
          <ac:picMkLst>
            <pc:docMk/>
            <pc:sldMk cId="3400458143" sldId="11874"/>
            <ac:picMk id="2" creationId="{C864ABCC-E51C-B471-7E7B-23C78476EB8B}"/>
          </ac:picMkLst>
        </pc:picChg>
        <pc:picChg chg="ord">
          <ac:chgData name="Ereke, Erman" userId="4c7689bb-b3f0-4eaf-a914-2c50be2cb57a" providerId="ADAL" clId="{1EF9AAFA-E0E5-4945-9FDF-5DEC45E7CDD0}" dt="2026-04-17T18:21:37.056" v="854" actId="26606"/>
          <ac:picMkLst>
            <pc:docMk/>
            <pc:sldMk cId="3400458143" sldId="11874"/>
            <ac:picMk id="1028" creationId="{A9A894CC-EE8F-1E74-F49B-85A9DA74091C}"/>
          </ac:picMkLst>
        </pc:picChg>
      </pc:sldChg>
      <pc:sldChg chg="addSp delSp modSp add mod setBg delDesignElem">
        <pc:chgData name="Ereke, Erman" userId="4c7689bb-b3f0-4eaf-a914-2c50be2cb57a" providerId="ADAL" clId="{1EF9AAFA-E0E5-4945-9FDF-5DEC45E7CDD0}" dt="2026-04-17T18:49:02.446" v="1233" actId="20577"/>
        <pc:sldMkLst>
          <pc:docMk/>
          <pc:sldMk cId="3650973881" sldId="11875"/>
        </pc:sldMkLst>
        <pc:spChg chg="mod ord">
          <ac:chgData name="Ereke, Erman" userId="4c7689bb-b3f0-4eaf-a914-2c50be2cb57a" providerId="ADAL" clId="{1EF9AAFA-E0E5-4945-9FDF-5DEC45E7CDD0}" dt="2026-04-17T18:49:02.446" v="1233" actId="20577"/>
          <ac:spMkLst>
            <pc:docMk/>
            <pc:sldMk cId="3650973881" sldId="11875"/>
            <ac:spMk id="3" creationId="{AA5B22E8-0F44-0F53-A003-9A649E3365A8}"/>
          </ac:spMkLst>
        </pc:spChg>
        <pc:spChg chg="mod">
          <ac:chgData name="Ereke, Erman" userId="4c7689bb-b3f0-4eaf-a914-2c50be2cb57a" providerId="ADAL" clId="{1EF9AAFA-E0E5-4945-9FDF-5DEC45E7CDD0}" dt="2026-04-17T18:28:26.280" v="937" actId="14100"/>
          <ac:spMkLst>
            <pc:docMk/>
            <pc:sldMk cId="3650973881" sldId="11875"/>
            <ac:spMk id="4" creationId="{2926DB8D-8984-C91F-6316-460C8B80A82B}"/>
          </ac:spMkLst>
        </pc:spChg>
        <pc:spChg chg="add">
          <ac:chgData name="Ereke, Erman" userId="4c7689bb-b3f0-4eaf-a914-2c50be2cb57a" providerId="ADAL" clId="{1EF9AAFA-E0E5-4945-9FDF-5DEC45E7CDD0}" dt="2026-04-17T18:23:59.805" v="876" actId="26606"/>
          <ac:spMkLst>
            <pc:docMk/>
            <pc:sldMk cId="3650973881" sldId="11875"/>
            <ac:spMk id="2059" creationId="{C20CE451-818C-E63D-258B-234B6C543D34}"/>
          </ac:spMkLst>
        </pc:spChg>
        <pc:picChg chg="ord">
          <ac:chgData name="Ereke, Erman" userId="4c7689bb-b3f0-4eaf-a914-2c50be2cb57a" providerId="ADAL" clId="{1EF9AAFA-E0E5-4945-9FDF-5DEC45E7CDD0}" dt="2026-04-17T18:23:59.805" v="876" actId="26606"/>
          <ac:picMkLst>
            <pc:docMk/>
            <pc:sldMk cId="3650973881" sldId="11875"/>
            <ac:picMk id="1028" creationId="{567E8A61-5347-B99E-9CF9-7B38F3BA1242}"/>
          </ac:picMkLst>
        </pc:picChg>
        <pc:picChg chg="add mod">
          <ac:chgData name="Ereke, Erman" userId="4c7689bb-b3f0-4eaf-a914-2c50be2cb57a" providerId="ADAL" clId="{1EF9AAFA-E0E5-4945-9FDF-5DEC45E7CDD0}" dt="2026-04-17T18:23:59.805" v="876" actId="26606"/>
          <ac:picMkLst>
            <pc:docMk/>
            <pc:sldMk cId="3650973881" sldId="11875"/>
            <ac:picMk id="2050" creationId="{082CAAD4-0AB5-8D1B-2C10-081D60E46823}"/>
          </ac:picMkLst>
        </pc:picChg>
      </pc:sldChg>
      <pc:sldChg chg="addSp delSp modSp add mod setBg delDesignElem">
        <pc:chgData name="Ereke, Erman" userId="4c7689bb-b3f0-4eaf-a914-2c50be2cb57a" providerId="ADAL" clId="{1EF9AAFA-E0E5-4945-9FDF-5DEC45E7CDD0}" dt="2026-04-19T15:40:45.537" v="3015" actId="20577"/>
        <pc:sldMkLst>
          <pc:docMk/>
          <pc:sldMk cId="1656286667" sldId="11877"/>
        </pc:sldMkLst>
        <pc:spChg chg="mod">
          <ac:chgData name="Ereke, Erman" userId="4c7689bb-b3f0-4eaf-a914-2c50be2cb57a" providerId="ADAL" clId="{1EF9AAFA-E0E5-4945-9FDF-5DEC45E7CDD0}" dt="2026-04-17T18:49:34.037" v="1234" actId="6549"/>
          <ac:spMkLst>
            <pc:docMk/>
            <pc:sldMk cId="1656286667" sldId="11877"/>
            <ac:spMk id="3" creationId="{B88CB626-5DCE-9B5E-076C-A21A55D97A1A}"/>
          </ac:spMkLst>
        </pc:spChg>
        <pc:spChg chg="mod">
          <ac:chgData name="Ereke, Erman" userId="4c7689bb-b3f0-4eaf-a914-2c50be2cb57a" providerId="ADAL" clId="{1EF9AAFA-E0E5-4945-9FDF-5DEC45E7CDD0}" dt="2026-04-19T15:40:45.537" v="3015" actId="20577"/>
          <ac:spMkLst>
            <pc:docMk/>
            <pc:sldMk cId="1656286667" sldId="11877"/>
            <ac:spMk id="4" creationId="{3B9BDA8B-58E7-1F32-BB6A-D87EE549AA25}"/>
          </ac:spMkLst>
        </pc:spChg>
        <pc:spChg chg="add">
          <ac:chgData name="Ereke, Erman" userId="4c7689bb-b3f0-4eaf-a914-2c50be2cb57a" providerId="ADAL" clId="{1EF9AAFA-E0E5-4945-9FDF-5DEC45E7CDD0}" dt="2026-04-17T18:43:58.108" v="1067" actId="26606"/>
          <ac:spMkLst>
            <pc:docMk/>
            <pc:sldMk cId="1656286667" sldId="11877"/>
            <ac:spMk id="4103" creationId="{C20CE451-818C-E63D-258B-234B6C543D34}"/>
          </ac:spMkLst>
        </pc:spChg>
        <pc:picChg chg="ord">
          <ac:chgData name="Ereke, Erman" userId="4c7689bb-b3f0-4eaf-a914-2c50be2cb57a" providerId="ADAL" clId="{1EF9AAFA-E0E5-4945-9FDF-5DEC45E7CDD0}" dt="2026-04-17T18:43:58.108" v="1067" actId="26606"/>
          <ac:picMkLst>
            <pc:docMk/>
            <pc:sldMk cId="1656286667" sldId="11877"/>
            <ac:picMk id="1028" creationId="{E864F07F-EA95-D35B-150B-C0B9E14001DF}"/>
          </ac:picMkLst>
        </pc:picChg>
        <pc:picChg chg="add mod">
          <ac:chgData name="Ereke, Erman" userId="4c7689bb-b3f0-4eaf-a914-2c50be2cb57a" providerId="ADAL" clId="{1EF9AAFA-E0E5-4945-9FDF-5DEC45E7CDD0}" dt="2026-04-17T18:43:58.108" v="1067" actId="26606"/>
          <ac:picMkLst>
            <pc:docMk/>
            <pc:sldMk cId="1656286667" sldId="11877"/>
            <ac:picMk id="4098" creationId="{90A35486-DF66-6AC5-8DA6-0BF8CEC7ECB5}"/>
          </ac:picMkLst>
        </pc:picChg>
      </pc:sldChg>
      <pc:sldChg chg="addSp delSp modSp add mod setBg delDesignElem">
        <pc:chgData name="Ereke, Erman" userId="4c7689bb-b3f0-4eaf-a914-2c50be2cb57a" providerId="ADAL" clId="{1EF9AAFA-E0E5-4945-9FDF-5DEC45E7CDD0}" dt="2026-04-17T20:07:07.425" v="2446" actId="20577"/>
        <pc:sldMkLst>
          <pc:docMk/>
          <pc:sldMk cId="180995970" sldId="11881"/>
        </pc:sldMkLst>
        <pc:spChg chg="mod ord">
          <ac:chgData name="Ereke, Erman" userId="4c7689bb-b3f0-4eaf-a914-2c50be2cb57a" providerId="ADAL" clId="{1EF9AAFA-E0E5-4945-9FDF-5DEC45E7CDD0}" dt="2026-04-17T20:07:07.425" v="2446" actId="20577"/>
          <ac:spMkLst>
            <pc:docMk/>
            <pc:sldMk cId="180995970" sldId="11881"/>
            <ac:spMk id="3" creationId="{565E632B-2304-72DB-D5D5-C8A66F65DAFB}"/>
          </ac:spMkLst>
        </pc:spChg>
        <pc:spChg chg="mod">
          <ac:chgData name="Ereke, Erman" userId="4c7689bb-b3f0-4eaf-a914-2c50be2cb57a" providerId="ADAL" clId="{1EF9AAFA-E0E5-4945-9FDF-5DEC45E7CDD0}" dt="2026-04-17T19:28:21.454" v="1739" actId="20577"/>
          <ac:spMkLst>
            <pc:docMk/>
            <pc:sldMk cId="180995970" sldId="11881"/>
            <ac:spMk id="4" creationId="{066A132A-95EA-5898-E813-DD8C652EDA0C}"/>
          </ac:spMkLst>
        </pc:spChg>
        <pc:spChg chg="add">
          <ac:chgData name="Ereke, Erman" userId="4c7689bb-b3f0-4eaf-a914-2c50be2cb57a" providerId="ADAL" clId="{1EF9AAFA-E0E5-4945-9FDF-5DEC45E7CDD0}" dt="2026-04-17T19:25:31.908" v="1627" actId="26606"/>
          <ac:spMkLst>
            <pc:docMk/>
            <pc:sldMk cId="180995970" sldId="11881"/>
            <ac:spMk id="10271" creationId="{A5A14613-C96C-F5FD-0593-24D7C0DA4997}"/>
          </ac:spMkLst>
        </pc:spChg>
        <pc:picChg chg="add mod ord">
          <ac:chgData name="Ereke, Erman" userId="4c7689bb-b3f0-4eaf-a914-2c50be2cb57a" providerId="ADAL" clId="{1EF9AAFA-E0E5-4945-9FDF-5DEC45E7CDD0}" dt="2026-04-17T19:26:51.036" v="1640" actId="14100"/>
          <ac:picMkLst>
            <pc:docMk/>
            <pc:sldMk cId="180995970" sldId="11881"/>
            <ac:picMk id="6" creationId="{2CA458A4-4B43-942A-D037-785704789D69}"/>
          </ac:picMkLst>
        </pc:picChg>
        <pc:picChg chg="ord">
          <ac:chgData name="Ereke, Erman" userId="4c7689bb-b3f0-4eaf-a914-2c50be2cb57a" providerId="ADAL" clId="{1EF9AAFA-E0E5-4945-9FDF-5DEC45E7CDD0}" dt="2026-04-17T19:23:40.466" v="1612" actId="26606"/>
          <ac:picMkLst>
            <pc:docMk/>
            <pc:sldMk cId="180995970" sldId="11881"/>
            <ac:picMk id="1028" creationId="{63BEE798-C224-7D48-F56C-607EB0C6EA44}"/>
          </ac:picMkLst>
        </pc:picChg>
        <pc:picChg chg="add mod ord">
          <ac:chgData name="Ereke, Erman" userId="4c7689bb-b3f0-4eaf-a914-2c50be2cb57a" providerId="ADAL" clId="{1EF9AAFA-E0E5-4945-9FDF-5DEC45E7CDD0}" dt="2026-04-17T19:26:29.963" v="1638" actId="1037"/>
          <ac:picMkLst>
            <pc:docMk/>
            <pc:sldMk cId="180995970" sldId="11881"/>
            <ac:picMk id="10242" creationId="{3EEC2145-1910-96A0-F1FA-51F06AD17476}"/>
          </ac:picMkLst>
        </pc:picChg>
      </pc:sldChg>
      <pc:sldChg chg="addSp delSp modSp add mod setBg delDesignElem">
        <pc:chgData name="Ereke, Erman" userId="4c7689bb-b3f0-4eaf-a914-2c50be2cb57a" providerId="ADAL" clId="{1EF9AAFA-E0E5-4945-9FDF-5DEC45E7CDD0}" dt="2026-04-17T20:37:39.974" v="2700" actId="403"/>
        <pc:sldMkLst>
          <pc:docMk/>
          <pc:sldMk cId="374610082" sldId="11882"/>
        </pc:sldMkLst>
        <pc:spChg chg="mod">
          <ac:chgData name="Ereke, Erman" userId="4c7689bb-b3f0-4eaf-a914-2c50be2cb57a" providerId="ADAL" clId="{1EF9AAFA-E0E5-4945-9FDF-5DEC45E7CDD0}" dt="2026-04-17T20:37:39.974" v="2700" actId="403"/>
          <ac:spMkLst>
            <pc:docMk/>
            <pc:sldMk cId="374610082" sldId="11882"/>
            <ac:spMk id="3" creationId="{8D4813EA-F5C0-7512-CCFB-B9B8D19E8312}"/>
          </ac:spMkLst>
        </pc:spChg>
        <pc:spChg chg="mod">
          <ac:chgData name="Ereke, Erman" userId="4c7689bb-b3f0-4eaf-a914-2c50be2cb57a" providerId="ADAL" clId="{1EF9AAFA-E0E5-4945-9FDF-5DEC45E7CDD0}" dt="2026-04-17T20:37:20.954" v="2691" actId="1076"/>
          <ac:spMkLst>
            <pc:docMk/>
            <pc:sldMk cId="374610082" sldId="11882"/>
            <ac:spMk id="4" creationId="{9502CB71-D55F-3A48-F557-956C768F4119}"/>
          </ac:spMkLst>
        </pc:spChg>
        <pc:spChg chg="add">
          <ac:chgData name="Ereke, Erman" userId="4c7689bb-b3f0-4eaf-a914-2c50be2cb57a" providerId="ADAL" clId="{1EF9AAFA-E0E5-4945-9FDF-5DEC45E7CDD0}" dt="2026-04-17T20:30:39.914" v="2643" actId="26606"/>
          <ac:spMkLst>
            <pc:docMk/>
            <pc:sldMk cId="374610082" sldId="11882"/>
            <ac:spMk id="11280" creationId="{80617B06-44B8-4627-86D2-CB786FC07ADC}"/>
          </ac:spMkLst>
        </pc:spChg>
        <pc:picChg chg="mod ord">
          <ac:chgData name="Ereke, Erman" userId="4c7689bb-b3f0-4eaf-a914-2c50be2cb57a" providerId="ADAL" clId="{1EF9AAFA-E0E5-4945-9FDF-5DEC45E7CDD0}" dt="2026-04-17T20:33:07.383" v="2668" actId="1076"/>
          <ac:picMkLst>
            <pc:docMk/>
            <pc:sldMk cId="374610082" sldId="11882"/>
            <ac:picMk id="1028" creationId="{9A6602E9-C018-F59B-F7CB-C1870744E022}"/>
          </ac:picMkLst>
        </pc:picChg>
        <pc:picChg chg="add del mod ord">
          <ac:chgData name="Ereke, Erman" userId="4c7689bb-b3f0-4eaf-a914-2c50be2cb57a" providerId="ADAL" clId="{1EF9AAFA-E0E5-4945-9FDF-5DEC45E7CDD0}" dt="2026-04-17T20:30:39.914" v="2643" actId="26606"/>
          <ac:picMkLst>
            <pc:docMk/>
            <pc:sldMk cId="374610082" sldId="11882"/>
            <ac:picMk id="11270" creationId="{3614706A-679E-26CA-9943-FE75B21F1CBC}"/>
          </ac:picMkLst>
        </pc:picChg>
        <pc:picChg chg="add mod ord">
          <ac:chgData name="Ereke, Erman" userId="4c7689bb-b3f0-4eaf-a914-2c50be2cb57a" providerId="ADAL" clId="{1EF9AAFA-E0E5-4945-9FDF-5DEC45E7CDD0}" dt="2026-04-17T20:30:39.914" v="2643" actId="26606"/>
          <ac:picMkLst>
            <pc:docMk/>
            <pc:sldMk cId="374610082" sldId="11882"/>
            <ac:picMk id="11272" creationId="{B35AE077-0C96-E84C-1CE6-7A124BFA60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F27CB5D-C686-447B-814E-E41A0A17D849}" type="datetimeFigureOut">
              <a:rPr lang="en-CH" smtClean="0"/>
              <a:t>17/04/2026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4D7E428-3801-48A3-B67C-BFC895A83CF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05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1CBF-FB38-7943-8438-60BBA5A7CA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8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man.ereke@iru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man.ereke@iru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4583C-3A19-FB5F-9C03-54773CBE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A blue truck on the road&#10;&#10;Description automatically generated">
            <a:extLst>
              <a:ext uri="{FF2B5EF4-FFF2-40B4-BE49-F238E27FC236}">
                <a16:creationId xmlns:a16="http://schemas.microsoft.com/office/drawing/2014/main" id="{A957556C-35B1-6FD7-EEB9-38ADE43AC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17367" b="3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293F88-0EDB-7782-8354-047BC0DB0D1C}"/>
              </a:ext>
            </a:extLst>
          </p:cNvPr>
          <p:cNvGrpSpPr/>
          <p:nvPr/>
        </p:nvGrpSpPr>
        <p:grpSpPr>
          <a:xfrm>
            <a:off x="206122" y="5185500"/>
            <a:ext cx="1504545" cy="1504545"/>
            <a:chOff x="784697" y="4507148"/>
            <a:chExt cx="1504545" cy="15045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A095F5-778A-CF79-9CF4-8ED511768DB0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4839D6-906F-B3AC-A059-7BAAA492C581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7D079A71-5EA1-9C3B-A08E-32C5D1811A19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497BE8E7-CB3A-F80E-7BDE-D861D360AFA5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FED8342E-4654-1AB6-3969-8093B714A03B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0D07FDE7-9ADF-3709-1FA8-CD9EFA62DBB2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E76B45F4-97B3-1823-41D5-4DDAF8522261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720B62-25D8-2A98-A0D0-4B30099CC278}"/>
              </a:ext>
            </a:extLst>
          </p:cNvPr>
          <p:cNvSpPr/>
          <p:nvPr/>
        </p:nvSpPr>
        <p:spPr>
          <a:xfrm>
            <a:off x="6836200" y="0"/>
            <a:ext cx="5376682" cy="683494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CE289D-0659-2CBA-1CB1-8F6CD7273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866" y="-561144"/>
            <a:ext cx="5308236" cy="5891362"/>
          </a:xfrm>
        </p:spPr>
        <p:txBody>
          <a:bodyPr anchor="b">
            <a:noAutofit/>
          </a:bodyPr>
          <a:lstStyle/>
          <a:p>
            <a:pPr algn="l"/>
            <a:r>
              <a:rPr lang="en-US" sz="4500" dirty="0">
                <a:solidFill>
                  <a:schemeClr val="bg1"/>
                </a:solidFill>
              </a:rPr>
              <a:t>IRU’s Experience in Designing Integrated Multimodal Transport Systems </a:t>
            </a:r>
            <a:br>
              <a:rPr lang="en-US" sz="4500" b="0" dirty="0"/>
            </a:br>
            <a:r>
              <a:rPr lang="en-CH" sz="4500" b="0" dirty="0"/>
              <a:t>	</a:t>
            </a:r>
            <a:br>
              <a:rPr lang="en-CH" sz="4500" b="0" dirty="0"/>
            </a:br>
            <a:endParaRPr lang="en-CH" sz="4500" u="sng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24223-C16C-D25C-BD01-A825D4A48EF1}"/>
              </a:ext>
            </a:extLst>
          </p:cNvPr>
          <p:cNvSpPr txBox="1"/>
          <p:nvPr/>
        </p:nvSpPr>
        <p:spPr>
          <a:xfrm>
            <a:off x="7089866" y="5014370"/>
            <a:ext cx="4896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Erman EREKE</a:t>
            </a:r>
          </a:p>
          <a:p>
            <a:r>
              <a:rPr lang="tr-TR" b="1" dirty="0">
                <a:solidFill>
                  <a:schemeClr val="bg1"/>
                </a:solidFill>
              </a:rPr>
              <a:t>IRU General Delegate to the Middle East and Region</a:t>
            </a:r>
          </a:p>
          <a:p>
            <a:r>
              <a:rPr lang="tr-TR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erman.ereke@iru.org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E1F71-2E53-9704-F0FC-CEA38275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359495-BD99-F989-6F7E-3E0D6229FACA}"/>
              </a:ext>
            </a:extLst>
          </p:cNvPr>
          <p:cNvSpPr txBox="1">
            <a:spLocks/>
          </p:cNvSpPr>
          <p:nvPr/>
        </p:nvSpPr>
        <p:spPr>
          <a:xfrm>
            <a:off x="612648" y="603504"/>
            <a:ext cx="4213352" cy="1527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IRU is the world road transport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7360-4EF1-6541-2396-1D042AAD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446020"/>
            <a:ext cx="4619753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As the voice of more than 3.5 million companies operating mobility and logistics services in over 100 countries, we lead solutions to help the world move better.</a:t>
            </a:r>
          </a:p>
        </p:txBody>
      </p:sp>
      <p:pic>
        <p:nvPicPr>
          <p:cNvPr id="2" name="Picture 1" descr="A picture containing grass, outdoor, building, transport&#10;&#10;Description automatically generated">
            <a:extLst>
              <a:ext uri="{FF2B5EF4-FFF2-40B4-BE49-F238E27FC236}">
                <a16:creationId xmlns:a16="http://schemas.microsoft.com/office/drawing/2014/main" id="{C864ABCC-E51C-B471-7E7B-23C78476E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23" r="6902"/>
          <a:stretch>
            <a:fillRect/>
          </a:stretch>
        </p:blipFill>
        <p:spPr>
          <a:xfrm flipH="1">
            <a:off x="5818632" y="-1"/>
            <a:ext cx="6373368" cy="6858001"/>
          </a:xfrm>
          <a:prstGeom prst="rect">
            <a:avLst/>
          </a:prstGeom>
        </p:spPr>
      </p:pic>
      <p:pic>
        <p:nvPicPr>
          <p:cNvPr id="1028" name="Picture 4" descr="A blue letter with black background&#10;&#10;Description automatically generated">
            <a:extLst>
              <a:ext uri="{FF2B5EF4-FFF2-40B4-BE49-F238E27FC236}">
                <a16:creationId xmlns:a16="http://schemas.microsoft.com/office/drawing/2014/main" id="{A9A894CC-EE8F-1E74-F49B-85A9DA74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7" y="6087917"/>
            <a:ext cx="902217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8DB01-ED04-C281-FA35-4B4094AE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6DB8D-8984-C91F-6316-460C8B80A82B}"/>
              </a:ext>
            </a:extLst>
          </p:cNvPr>
          <p:cNvSpPr txBox="1">
            <a:spLocks/>
          </p:cNvSpPr>
          <p:nvPr/>
        </p:nvSpPr>
        <p:spPr>
          <a:xfrm>
            <a:off x="612648" y="603504"/>
            <a:ext cx="4361686" cy="1060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Transport is the Backbone of the Economy and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2E8-0F44-0F53-A003-9A649E33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991405"/>
            <a:ext cx="4361687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dirty="0"/>
              <a:t>Efficient transport systems reduce costs, shorten delivery times, and enhance the competitiveness of businesses and national economies. </a:t>
            </a:r>
          </a:p>
          <a:p>
            <a:pPr marL="285750"/>
            <a:r>
              <a:rPr lang="en-US" dirty="0"/>
              <a:t>Well-connected transport networks link regions, facilitate multimodal operations, and ensure continuity of trade even in times of disruption.</a:t>
            </a:r>
            <a:endParaRPr lang="en-US" sz="1800" dirty="0"/>
          </a:p>
        </p:txBody>
      </p:sp>
      <p:pic>
        <p:nvPicPr>
          <p:cNvPr id="2050" name="Picture 2" descr="IRU to freight forwarders: TIR key to multimodal corridor ...">
            <a:extLst>
              <a:ext uri="{FF2B5EF4-FFF2-40B4-BE49-F238E27FC236}">
                <a16:creationId xmlns:a16="http://schemas.microsoft.com/office/drawing/2014/main" id="{082CAAD4-0AB5-8D1B-2C10-081D60E4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r="10588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ue letter with black background&#10;&#10;Description automatically generated">
            <a:extLst>
              <a:ext uri="{FF2B5EF4-FFF2-40B4-BE49-F238E27FC236}">
                <a16:creationId xmlns:a16="http://schemas.microsoft.com/office/drawing/2014/main" id="{567E8A61-5347-B99E-9CF9-7B38F3BA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7" y="6087917"/>
            <a:ext cx="902217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7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CFC4A-832F-F95B-ED55-33D0B61B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BDA8B-58E7-1F32-BB6A-D87EE549AA25}"/>
              </a:ext>
            </a:extLst>
          </p:cNvPr>
          <p:cNvSpPr txBox="1">
            <a:spLocks/>
          </p:cNvSpPr>
          <p:nvPr/>
        </p:nvSpPr>
        <p:spPr>
          <a:xfrm>
            <a:off x="612648" y="603504"/>
            <a:ext cx="4361686" cy="1527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Global &amp; Regional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B626-5DCE-9B5E-076C-A21A55D9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835653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1800" dirty="0"/>
              <a:t>Attacks, blockades, threats, sanctions, and border issues are just a few of the daily challenges facing transport operations</a:t>
            </a:r>
          </a:p>
          <a:p>
            <a:pPr marL="285750"/>
            <a:r>
              <a:rPr lang="en-US" sz="1800" dirty="0"/>
              <a:t>Logistics operators and shippers try to navigate this constantly changing dynamic to keep services and supply chains moving.</a:t>
            </a:r>
          </a:p>
          <a:p>
            <a:pPr marL="285750"/>
            <a:r>
              <a:rPr lang="en-US" sz="1800" dirty="0"/>
              <a:t>Shifting modes from one to another and increasing demand for road transport</a:t>
            </a:r>
          </a:p>
        </p:txBody>
      </p:sp>
      <p:pic>
        <p:nvPicPr>
          <p:cNvPr id="4098" name="Picture 2" descr="Tankers Transit Hormuz On First Day Of US Blockade">
            <a:extLst>
              <a:ext uri="{FF2B5EF4-FFF2-40B4-BE49-F238E27FC236}">
                <a16:creationId xmlns:a16="http://schemas.microsoft.com/office/drawing/2014/main" id="{90A35486-DF66-6AC5-8DA6-0BF8CEC7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r="30488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ue letter with black background&#10;&#10;Description automatically generated">
            <a:extLst>
              <a:ext uri="{FF2B5EF4-FFF2-40B4-BE49-F238E27FC236}">
                <a16:creationId xmlns:a16="http://schemas.microsoft.com/office/drawing/2014/main" id="{E864F07F-EA95-D35B-150B-C0B9E140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7" y="6087917"/>
            <a:ext cx="902217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8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CC4ED-DD54-5C4C-08B9-408FDAE2C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1" name="Rectangle 10270">
            <a:extLst>
              <a:ext uri="{FF2B5EF4-FFF2-40B4-BE49-F238E27FC236}">
                <a16:creationId xmlns:a16="http://schemas.microsoft.com/office/drawing/2014/main" id="{A5A14613-C96C-F5FD-0593-24D7C0DA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6A132A-95EA-5898-E813-DD8C652EDA0C}"/>
              </a:ext>
            </a:extLst>
          </p:cNvPr>
          <p:cNvSpPr txBox="1">
            <a:spLocks/>
          </p:cNvSpPr>
          <p:nvPr/>
        </p:nvSpPr>
        <p:spPr>
          <a:xfrm>
            <a:off x="619759" y="603504"/>
            <a:ext cx="5237576" cy="1289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Importance of Corridors during the Distributed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632B-2304-72DB-D5D5-C8A66F65D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58" y="2212848"/>
            <a:ext cx="5237577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0">
              <a:buNone/>
            </a:pPr>
            <a:r>
              <a:rPr lang="en-US" sz="1800" b="1" dirty="0"/>
              <a:t>Middle Corridor</a:t>
            </a:r>
          </a:p>
          <a:p>
            <a:pPr marL="285750"/>
            <a:r>
              <a:rPr lang="en-US" sz="1800" dirty="0"/>
              <a:t>Transit via Türkiye +60%</a:t>
            </a:r>
          </a:p>
          <a:p>
            <a:pPr marL="285750"/>
            <a:r>
              <a:rPr lang="en-US" sz="1800" dirty="0"/>
              <a:t>Key corridor in China-Europe connectivity</a:t>
            </a:r>
          </a:p>
          <a:p>
            <a:pPr marL="57150" indent="0">
              <a:buNone/>
            </a:pPr>
            <a:r>
              <a:rPr lang="en-US" sz="1800" b="1" dirty="0"/>
              <a:t>Development Road</a:t>
            </a:r>
          </a:p>
          <a:p>
            <a:pPr marL="285750"/>
            <a:r>
              <a:rPr lang="en-US" sz="1800" dirty="0"/>
              <a:t>Strategic corridor linking Asia to Europe </a:t>
            </a:r>
          </a:p>
          <a:p>
            <a:pPr marL="285750"/>
            <a:r>
              <a:rPr lang="en-US" sz="1800" dirty="0"/>
              <a:t>Boosts regional integration and logistics efficiency</a:t>
            </a:r>
          </a:p>
          <a:p>
            <a:pPr marL="285750"/>
            <a:r>
              <a:rPr lang="en-US" sz="1800" dirty="0"/>
              <a:t>In operation since April 2025</a:t>
            </a:r>
          </a:p>
          <a:p>
            <a:pPr marL="5715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458A4-4B43-942A-D037-78570478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046" y="-28532"/>
            <a:ext cx="6249129" cy="3493026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EEC2145-1910-96A0-F1FA-51F06AD1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r="2" b="14353"/>
          <a:stretch>
            <a:fillRect/>
          </a:stretch>
        </p:blipFill>
        <p:spPr bwMode="auto">
          <a:xfrm>
            <a:off x="5984047" y="3426316"/>
            <a:ext cx="6249129" cy="35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lue letter with black background&#10;&#10;Description automatically generated">
            <a:extLst>
              <a:ext uri="{FF2B5EF4-FFF2-40B4-BE49-F238E27FC236}">
                <a16:creationId xmlns:a16="http://schemas.microsoft.com/office/drawing/2014/main" id="{63BEE798-C224-7D48-F56C-607EB0C6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7" y="6087917"/>
            <a:ext cx="902217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044161" y="-5339170"/>
            <a:ext cx="23004163" cy="13650686"/>
            <a:chOff x="6951962" y="1863832"/>
            <a:chExt cx="3962304" cy="2047055"/>
          </a:xfrm>
          <a:solidFill>
            <a:schemeClr val="bg1">
              <a:lumMod val="85000"/>
            </a:schemeClr>
          </a:solidFill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566176" y="2959043"/>
              <a:ext cx="363854" cy="279345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7442240" y="2830455"/>
              <a:ext cx="47796" cy="93115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8365749" y="3338893"/>
              <a:ext cx="131049" cy="109373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8074357" y="2874795"/>
              <a:ext cx="89422" cy="75380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7181684" y="2638313"/>
              <a:ext cx="185010" cy="79813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8114444" y="2920614"/>
              <a:ext cx="40085" cy="2956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8109818" y="2855582"/>
              <a:ext cx="146467" cy="109373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7516244" y="2783159"/>
              <a:ext cx="157259" cy="91638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auto">
            <a:xfrm>
              <a:off x="7343568" y="2753598"/>
              <a:ext cx="100214" cy="78336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9374054" y="3270905"/>
              <a:ext cx="90964" cy="47297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8871444" y="2508247"/>
              <a:ext cx="1450789" cy="1008008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7815343" y="3044768"/>
              <a:ext cx="47796" cy="20692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7803009" y="3059548"/>
              <a:ext cx="47796" cy="17737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7243353" y="2576236"/>
              <a:ext cx="164968" cy="76857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7613373" y="3168921"/>
              <a:ext cx="351519" cy="294126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7961809" y="3587200"/>
              <a:ext cx="192719" cy="169972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7967976" y="2803850"/>
              <a:ext cx="185010" cy="76857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7570204" y="3043290"/>
              <a:ext cx="74004" cy="23648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7469991" y="2857059"/>
              <a:ext cx="161885" cy="164060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7289606" y="2715170"/>
              <a:ext cx="144925" cy="121198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7349735" y="2651615"/>
              <a:ext cx="160343" cy="8572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8826733" y="3049202"/>
              <a:ext cx="777043" cy="845426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8097485" y="2920614"/>
              <a:ext cx="581241" cy="447840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7984937" y="2991559"/>
              <a:ext cx="277515" cy="254219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solidFill>
              <a:srgbClr val="33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 dirty="0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7869304" y="3116592"/>
              <a:ext cx="37002" cy="116764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7271105" y="2966433"/>
              <a:ext cx="80171" cy="48776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7115388" y="2697433"/>
              <a:ext cx="309893" cy="277867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7892431" y="3114234"/>
              <a:ext cx="107922" cy="128588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00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8099027" y="2450605"/>
              <a:ext cx="1005223" cy="441928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8757353" y="2812719"/>
              <a:ext cx="255930" cy="121198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7460740" y="2812719"/>
              <a:ext cx="43170" cy="42863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8211574" y="3216218"/>
              <a:ext cx="52420" cy="47297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7886264" y="3075806"/>
              <a:ext cx="37002" cy="47297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7198643" y="3121625"/>
              <a:ext cx="440941" cy="416801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7607206" y="2656048"/>
              <a:ext cx="92505" cy="90159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7473075" y="2842279"/>
              <a:ext cx="64754" cy="44341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7419112" y="2805329"/>
              <a:ext cx="47796" cy="50253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9113499" y="2549631"/>
              <a:ext cx="840255" cy="31481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6951962" y="3418706"/>
              <a:ext cx="433233" cy="362115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9125833" y="3205871"/>
              <a:ext cx="234347" cy="122676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8" name="Freeform 142"/>
            <p:cNvSpPr>
              <a:spLocks/>
            </p:cNvSpPr>
            <p:nvPr/>
          </p:nvSpPr>
          <p:spPr bwMode="auto">
            <a:xfrm>
              <a:off x="8393500" y="3374366"/>
              <a:ext cx="206596" cy="254219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solidFill>
              <a:srgbClr val="33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39" name="Freeform 143"/>
            <p:cNvSpPr>
              <a:spLocks/>
            </p:cNvSpPr>
            <p:nvPr/>
          </p:nvSpPr>
          <p:spPr bwMode="auto">
            <a:xfrm>
              <a:off x="8597012" y="3000428"/>
              <a:ext cx="417815" cy="410889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7281898" y="2466863"/>
              <a:ext cx="249763" cy="17292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4" name="Freeform 156"/>
            <p:cNvSpPr>
              <a:spLocks/>
            </p:cNvSpPr>
            <p:nvPr/>
          </p:nvSpPr>
          <p:spPr bwMode="auto">
            <a:xfrm>
              <a:off x="7886264" y="3140838"/>
              <a:ext cx="16959" cy="35472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5" name="Freeform 157"/>
            <p:cNvSpPr>
              <a:spLocks/>
            </p:cNvSpPr>
            <p:nvPr/>
          </p:nvSpPr>
          <p:spPr bwMode="auto">
            <a:xfrm>
              <a:off x="8337996" y="3337416"/>
              <a:ext cx="26210" cy="47297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46" name="Freeform 158"/>
            <p:cNvSpPr>
              <a:spLocks/>
            </p:cNvSpPr>
            <p:nvPr/>
          </p:nvSpPr>
          <p:spPr bwMode="auto">
            <a:xfrm>
              <a:off x="7453031" y="2663439"/>
              <a:ext cx="243597" cy="137456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7" name="Freeform 170"/>
            <p:cNvSpPr>
              <a:spLocks/>
            </p:cNvSpPr>
            <p:nvPr/>
          </p:nvSpPr>
          <p:spPr bwMode="auto">
            <a:xfrm>
              <a:off x="7889347" y="3152663"/>
              <a:ext cx="596658" cy="48479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solidFill>
              <a:srgbClr val="00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58" name="Freeform 171"/>
            <p:cNvSpPr>
              <a:spLocks/>
            </p:cNvSpPr>
            <p:nvPr/>
          </p:nvSpPr>
          <p:spPr bwMode="auto">
            <a:xfrm>
              <a:off x="7560954" y="3463046"/>
              <a:ext cx="454817" cy="410889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4" name="Freeform 183"/>
            <p:cNvSpPr>
              <a:spLocks/>
            </p:cNvSpPr>
            <p:nvPr/>
          </p:nvSpPr>
          <p:spPr bwMode="auto">
            <a:xfrm>
              <a:off x="7419112" y="2725516"/>
              <a:ext cx="114089" cy="118242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5" name="Freeform 185"/>
            <p:cNvSpPr>
              <a:spLocks/>
            </p:cNvSpPr>
            <p:nvPr/>
          </p:nvSpPr>
          <p:spPr bwMode="auto">
            <a:xfrm>
              <a:off x="7363610" y="2623532"/>
              <a:ext cx="138758" cy="53209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6" name="Freeform 186"/>
            <p:cNvSpPr>
              <a:spLocks/>
            </p:cNvSpPr>
            <p:nvPr/>
          </p:nvSpPr>
          <p:spPr bwMode="auto">
            <a:xfrm>
              <a:off x="7289606" y="2704824"/>
              <a:ext cx="70921" cy="42863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8" name="Freeform 189"/>
            <p:cNvSpPr>
              <a:spLocks/>
            </p:cNvSpPr>
            <p:nvPr/>
          </p:nvSpPr>
          <p:spPr bwMode="auto">
            <a:xfrm>
              <a:off x="7898598" y="2997471"/>
              <a:ext cx="163426" cy="149280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33CC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69" name="Freeform 190"/>
            <p:cNvSpPr>
              <a:spLocks/>
            </p:cNvSpPr>
            <p:nvPr/>
          </p:nvSpPr>
          <p:spPr bwMode="auto">
            <a:xfrm>
              <a:off x="7323524" y="3420185"/>
              <a:ext cx="289848" cy="490702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2" name="Freeform 193"/>
            <p:cNvSpPr>
              <a:spLocks/>
            </p:cNvSpPr>
            <p:nvPr/>
          </p:nvSpPr>
          <p:spPr bwMode="auto">
            <a:xfrm>
              <a:off x="8711102" y="2882186"/>
              <a:ext cx="212761" cy="130065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3" name="Freeform 194"/>
            <p:cNvSpPr>
              <a:spLocks/>
            </p:cNvSpPr>
            <p:nvPr/>
          </p:nvSpPr>
          <p:spPr bwMode="auto">
            <a:xfrm>
              <a:off x="8300995" y="2828978"/>
              <a:ext cx="399315" cy="22761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4" name="Freeform 197"/>
            <p:cNvSpPr>
              <a:spLocks/>
            </p:cNvSpPr>
            <p:nvPr/>
          </p:nvSpPr>
          <p:spPr bwMode="auto">
            <a:xfrm>
              <a:off x="7144681" y="2993037"/>
              <a:ext cx="107922" cy="215790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5" name="Freeform 198"/>
            <p:cNvSpPr>
              <a:spLocks/>
            </p:cNvSpPr>
            <p:nvPr/>
          </p:nvSpPr>
          <p:spPr bwMode="auto">
            <a:xfrm>
              <a:off x="7627250" y="2849670"/>
              <a:ext cx="499528" cy="190665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6" name="Freeform 199"/>
            <p:cNvSpPr>
              <a:spLocks/>
            </p:cNvSpPr>
            <p:nvPr/>
          </p:nvSpPr>
          <p:spPr bwMode="auto">
            <a:xfrm>
              <a:off x="7617999" y="2846714"/>
              <a:ext cx="77088" cy="60599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CFFF"/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8" name="Freeform 203"/>
            <p:cNvSpPr>
              <a:spLocks/>
            </p:cNvSpPr>
            <p:nvPr/>
          </p:nvSpPr>
          <p:spPr bwMode="auto">
            <a:xfrm>
              <a:off x="7493116" y="2540764"/>
              <a:ext cx="444024" cy="239439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79" name="Freeform 211"/>
            <p:cNvSpPr>
              <a:spLocks/>
            </p:cNvSpPr>
            <p:nvPr/>
          </p:nvSpPr>
          <p:spPr bwMode="auto">
            <a:xfrm>
              <a:off x="8364208" y="2743252"/>
              <a:ext cx="477944" cy="25569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1" name="Freeform 216"/>
            <p:cNvSpPr>
              <a:spLocks/>
            </p:cNvSpPr>
            <p:nvPr/>
          </p:nvSpPr>
          <p:spPr bwMode="auto">
            <a:xfrm>
              <a:off x="8137570" y="3556162"/>
              <a:ext cx="291391" cy="196577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/>
            </a:p>
          </p:txBody>
        </p:sp>
        <p:sp>
          <p:nvSpPr>
            <p:cNvPr id="182" name="Freeform 221"/>
            <p:cNvSpPr>
              <a:spLocks/>
            </p:cNvSpPr>
            <p:nvPr/>
          </p:nvSpPr>
          <p:spPr bwMode="auto">
            <a:xfrm>
              <a:off x="7530120" y="1863832"/>
              <a:ext cx="3384146" cy="1013920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sz="1600" dirty="0"/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107858B0-6220-154A-8E7F-788CB8272078}"/>
              </a:ext>
            </a:extLst>
          </p:cNvPr>
          <p:cNvSpPr/>
          <p:nvPr/>
        </p:nvSpPr>
        <p:spPr>
          <a:xfrm>
            <a:off x="125688" y="71280"/>
            <a:ext cx="12192001" cy="6858000"/>
          </a:xfrm>
          <a:prstGeom prst="frame">
            <a:avLst>
              <a:gd name="adj1" fmla="val 38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E15381-5D1A-2849-898A-C0A349AC622C}"/>
              </a:ext>
            </a:extLst>
          </p:cNvPr>
          <p:cNvGrpSpPr/>
          <p:nvPr/>
        </p:nvGrpSpPr>
        <p:grpSpPr>
          <a:xfrm>
            <a:off x="11123889" y="5951380"/>
            <a:ext cx="1193801" cy="977901"/>
            <a:chOff x="8554065" y="4553565"/>
            <a:chExt cx="589935" cy="58993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CF3D81-B831-6042-97F1-12BC3F4C8FF9}"/>
                </a:ext>
              </a:extLst>
            </p:cNvPr>
            <p:cNvSpPr/>
            <p:nvPr/>
          </p:nvSpPr>
          <p:spPr>
            <a:xfrm>
              <a:off x="8554065" y="4553565"/>
              <a:ext cx="589935" cy="589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5C7B178-3499-994C-9017-564236B32C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41032" y="4783643"/>
              <a:ext cx="216000" cy="129778"/>
              <a:chOff x="5342425" y="2976487"/>
              <a:chExt cx="1506305" cy="905027"/>
            </a:xfrm>
          </p:grpSpPr>
          <p:sp>
            <p:nvSpPr>
              <p:cNvPr id="37" name="Freeform: Shape 30">
                <a:extLst>
                  <a:ext uri="{FF2B5EF4-FFF2-40B4-BE49-F238E27FC236}">
                    <a16:creationId xmlns:a16="http://schemas.microsoft.com/office/drawing/2014/main" id="{899BEA2F-6332-B34D-A688-685F1DFFE54F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: Shape 31">
                <a:extLst>
                  <a:ext uri="{FF2B5EF4-FFF2-40B4-BE49-F238E27FC236}">
                    <a16:creationId xmlns:a16="http://schemas.microsoft.com/office/drawing/2014/main" id="{05D263DA-B733-5F47-9926-A600D3F24424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: Shape 32">
                <a:extLst>
                  <a:ext uri="{FF2B5EF4-FFF2-40B4-BE49-F238E27FC236}">
                    <a16:creationId xmlns:a16="http://schemas.microsoft.com/office/drawing/2014/main" id="{1663E03E-D267-9F4A-AED0-C140BF05174C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: Shape 33">
                <a:extLst>
                  <a:ext uri="{FF2B5EF4-FFF2-40B4-BE49-F238E27FC236}">
                    <a16:creationId xmlns:a16="http://schemas.microsoft.com/office/drawing/2014/main" id="{9BBEAFF0-F6CE-0D4E-82D7-BD4CE9587091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: Shape 34">
                <a:extLst>
                  <a:ext uri="{FF2B5EF4-FFF2-40B4-BE49-F238E27FC236}">
                    <a16:creationId xmlns:a16="http://schemas.microsoft.com/office/drawing/2014/main" id="{F8599A0B-A0E2-6849-A855-E172244D1E33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99CA09-C0C6-0C5F-5927-4D3C82D7A088}"/>
              </a:ext>
            </a:extLst>
          </p:cNvPr>
          <p:cNvSpPr txBox="1"/>
          <p:nvPr/>
        </p:nvSpPr>
        <p:spPr>
          <a:xfrm>
            <a:off x="5393900" y="2867645"/>
            <a:ext cx="50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IRQ</a:t>
            </a:r>
            <a:endParaRPr lang="en-CH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67557-4D65-D70F-B3CB-8CBF64D4034E}"/>
              </a:ext>
            </a:extLst>
          </p:cNvPr>
          <p:cNvSpPr txBox="1"/>
          <p:nvPr/>
        </p:nvSpPr>
        <p:spPr>
          <a:xfrm>
            <a:off x="3843093" y="175386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TUR</a:t>
            </a:r>
            <a:endParaRPr lang="en-CH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116A8-DA7B-F335-BD73-01EEACD762D8}"/>
              </a:ext>
            </a:extLst>
          </p:cNvPr>
          <p:cNvSpPr txBox="1"/>
          <p:nvPr/>
        </p:nvSpPr>
        <p:spPr>
          <a:xfrm>
            <a:off x="7301898" y="4848539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UAE</a:t>
            </a:r>
            <a:endParaRPr lang="en-CH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8D2EE-FFFA-3A7F-6B4C-0BD5F66219CC}"/>
              </a:ext>
            </a:extLst>
          </p:cNvPr>
          <p:cNvSpPr txBox="1"/>
          <p:nvPr/>
        </p:nvSpPr>
        <p:spPr>
          <a:xfrm>
            <a:off x="5508737" y="4465985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SAU</a:t>
            </a:r>
            <a:endParaRPr lang="en-CH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F0D32-030E-5453-6A0E-5474BB7D38DE}"/>
              </a:ext>
            </a:extLst>
          </p:cNvPr>
          <p:cNvSpPr txBox="1"/>
          <p:nvPr/>
        </p:nvSpPr>
        <p:spPr>
          <a:xfrm>
            <a:off x="4333366" y="3366219"/>
            <a:ext cx="60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JOR</a:t>
            </a:r>
            <a:endParaRPr lang="en-CH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B6CD1-E09B-F9FE-58F2-445A006A4742}"/>
              </a:ext>
            </a:extLst>
          </p:cNvPr>
          <p:cNvSpPr txBox="1"/>
          <p:nvPr/>
        </p:nvSpPr>
        <p:spPr>
          <a:xfrm>
            <a:off x="6137592" y="3713899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KUW</a:t>
            </a:r>
            <a:endParaRPr lang="en-CH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2B31F-A222-B0CF-C9A6-787574A3864A}"/>
              </a:ext>
            </a:extLst>
          </p:cNvPr>
          <p:cNvSpPr txBox="1"/>
          <p:nvPr/>
        </p:nvSpPr>
        <p:spPr>
          <a:xfrm>
            <a:off x="6891341" y="442597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QAT</a:t>
            </a:r>
            <a:endParaRPr lang="en-CH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6E6BD-57BA-A342-4CC8-0CEDDC2FD168}"/>
              </a:ext>
            </a:extLst>
          </p:cNvPr>
          <p:cNvSpPr txBox="1"/>
          <p:nvPr/>
        </p:nvSpPr>
        <p:spPr>
          <a:xfrm>
            <a:off x="4594888" y="255501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/>
              <a:t>SYR</a:t>
            </a:r>
            <a:endParaRPr lang="en-CH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65243-378A-3F06-C1B2-B45FE2F861C8}"/>
              </a:ext>
            </a:extLst>
          </p:cNvPr>
          <p:cNvSpPr txBox="1"/>
          <p:nvPr/>
        </p:nvSpPr>
        <p:spPr>
          <a:xfrm>
            <a:off x="364079" y="3759200"/>
            <a:ext cx="3510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600" dirty="0">
                <a:latin typeface="Arial Black" panose="020B0A04020102020204" pitchFamily="34" charset="0"/>
                <a:cs typeface="Aharoni" panose="02010803020104030203" pitchFamily="2" charset="-79"/>
              </a:rPr>
              <a:t>TIR </a:t>
            </a: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cuts border transit times by up to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92%</a:t>
            </a: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 and lowers transport costs by up to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50%.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To the Gulf: 30 days by sea, vs just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4-6 days with TIR!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Sea + Road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under TIR </a:t>
            </a:r>
            <a:r>
              <a:rPr lang="en-US" sz="1600" dirty="0">
                <a:latin typeface="Arial Black" panose="020B0A04020102020204" pitchFamily="34" charset="0"/>
                <a:cs typeface="Aharoni" panose="02010803020104030203" pitchFamily="2" charset="-79"/>
              </a:rPr>
              <a:t>is the key to seamless, fast and reliable multimodal transport.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ED917F-732D-C43A-A20F-DF6DA40CA25E}"/>
              </a:ext>
            </a:extLst>
          </p:cNvPr>
          <p:cNvSpPr txBox="1"/>
          <p:nvPr/>
        </p:nvSpPr>
        <p:spPr>
          <a:xfrm>
            <a:off x="7811355" y="5331557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OMN</a:t>
            </a:r>
            <a:endParaRPr lang="en-CH" b="1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E84CEB3F-778F-1336-8C8F-88C01CE11932}"/>
              </a:ext>
            </a:extLst>
          </p:cNvPr>
          <p:cNvSpPr/>
          <p:nvPr/>
        </p:nvSpPr>
        <p:spPr>
          <a:xfrm>
            <a:off x="925417" y="572877"/>
            <a:ext cx="3558448" cy="2017380"/>
          </a:xfrm>
          <a:custGeom>
            <a:avLst/>
            <a:gdLst>
              <a:gd name="csX0" fmla="*/ 0 w 3558448"/>
              <a:gd name="csY0" fmla="*/ 0 h 2017380"/>
              <a:gd name="csX1" fmla="*/ 110169 w 3558448"/>
              <a:gd name="csY1" fmla="*/ 374574 h 2017380"/>
              <a:gd name="csX2" fmla="*/ 539826 w 3558448"/>
              <a:gd name="csY2" fmla="*/ 627962 h 2017380"/>
              <a:gd name="csX3" fmla="*/ 782197 w 3558448"/>
              <a:gd name="csY3" fmla="*/ 815248 h 2017380"/>
              <a:gd name="csX4" fmla="*/ 947450 w 3558448"/>
              <a:gd name="csY4" fmla="*/ 1377109 h 2017380"/>
              <a:gd name="csX5" fmla="*/ 1244906 w 3558448"/>
              <a:gd name="csY5" fmla="*/ 1872868 h 2017380"/>
              <a:gd name="csX6" fmla="*/ 1696597 w 3558448"/>
              <a:gd name="csY6" fmla="*/ 1872868 h 2017380"/>
              <a:gd name="csX7" fmla="*/ 1983036 w 3558448"/>
              <a:gd name="csY7" fmla="*/ 1861851 h 2017380"/>
              <a:gd name="csX8" fmla="*/ 2809301 w 3558448"/>
              <a:gd name="csY8" fmla="*/ 2016087 h 2017380"/>
              <a:gd name="csX9" fmla="*/ 3558448 w 3558448"/>
              <a:gd name="csY9" fmla="*/ 1762699 h 20173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3558448" h="2017380">
                <a:moveTo>
                  <a:pt x="0" y="0"/>
                </a:moveTo>
                <a:cubicBezTo>
                  <a:pt x="10099" y="134957"/>
                  <a:pt x="20198" y="269914"/>
                  <a:pt x="110169" y="374574"/>
                </a:cubicBezTo>
                <a:cubicBezTo>
                  <a:pt x="200140" y="479234"/>
                  <a:pt x="427821" y="554516"/>
                  <a:pt x="539826" y="627962"/>
                </a:cubicBezTo>
                <a:cubicBezTo>
                  <a:pt x="651831" y="701408"/>
                  <a:pt x="714260" y="690390"/>
                  <a:pt x="782197" y="815248"/>
                </a:cubicBezTo>
                <a:cubicBezTo>
                  <a:pt x="850134" y="940106"/>
                  <a:pt x="870332" y="1200839"/>
                  <a:pt x="947450" y="1377109"/>
                </a:cubicBezTo>
                <a:cubicBezTo>
                  <a:pt x="1024568" y="1553379"/>
                  <a:pt x="1120048" y="1790242"/>
                  <a:pt x="1244906" y="1872868"/>
                </a:cubicBezTo>
                <a:cubicBezTo>
                  <a:pt x="1369764" y="1955495"/>
                  <a:pt x="1573575" y="1874704"/>
                  <a:pt x="1696597" y="1872868"/>
                </a:cubicBezTo>
                <a:cubicBezTo>
                  <a:pt x="1819619" y="1871032"/>
                  <a:pt x="1797585" y="1837981"/>
                  <a:pt x="1983036" y="1861851"/>
                </a:cubicBezTo>
                <a:cubicBezTo>
                  <a:pt x="2168487" y="1885721"/>
                  <a:pt x="2546732" y="2032612"/>
                  <a:pt x="2809301" y="2016087"/>
                </a:cubicBezTo>
                <a:cubicBezTo>
                  <a:pt x="3071870" y="1999562"/>
                  <a:pt x="3315159" y="1881130"/>
                  <a:pt x="3558448" y="1762699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3E5EF743-AE0D-30C0-70FF-2028354DD9E6}"/>
              </a:ext>
            </a:extLst>
          </p:cNvPr>
          <p:cNvSpPr/>
          <p:nvPr/>
        </p:nvSpPr>
        <p:spPr>
          <a:xfrm>
            <a:off x="363557" y="1983036"/>
            <a:ext cx="2016086" cy="639872"/>
          </a:xfrm>
          <a:custGeom>
            <a:avLst/>
            <a:gdLst>
              <a:gd name="csX0" fmla="*/ 0 w 2016086"/>
              <a:gd name="csY0" fmla="*/ 0 h 639872"/>
              <a:gd name="csX1" fmla="*/ 264404 w 2016086"/>
              <a:gd name="csY1" fmla="*/ 121186 h 639872"/>
              <a:gd name="csX2" fmla="*/ 727113 w 2016086"/>
              <a:gd name="csY2" fmla="*/ 539827 h 639872"/>
              <a:gd name="csX3" fmla="*/ 1542361 w 2016086"/>
              <a:gd name="csY3" fmla="*/ 638978 h 639872"/>
              <a:gd name="csX4" fmla="*/ 2016086 w 2016086"/>
              <a:gd name="csY4" fmla="*/ 506776 h 639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16086" h="639872">
                <a:moveTo>
                  <a:pt x="0" y="0"/>
                </a:moveTo>
                <a:cubicBezTo>
                  <a:pt x="71609" y="15607"/>
                  <a:pt x="143219" y="31215"/>
                  <a:pt x="264404" y="121186"/>
                </a:cubicBezTo>
                <a:cubicBezTo>
                  <a:pt x="385589" y="211157"/>
                  <a:pt x="514120" y="453528"/>
                  <a:pt x="727113" y="539827"/>
                </a:cubicBezTo>
                <a:cubicBezTo>
                  <a:pt x="940106" y="626126"/>
                  <a:pt x="1327532" y="644486"/>
                  <a:pt x="1542361" y="638978"/>
                </a:cubicBezTo>
                <a:cubicBezTo>
                  <a:pt x="1757190" y="633470"/>
                  <a:pt x="1886638" y="570123"/>
                  <a:pt x="2016086" y="506776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9" name="Free-form: Shape 28">
            <a:extLst>
              <a:ext uri="{FF2B5EF4-FFF2-40B4-BE49-F238E27FC236}">
                <a16:creationId xmlns:a16="http://schemas.microsoft.com/office/drawing/2014/main" id="{D16C1E73-682D-FC41-5AE9-DAC9CF9B4191}"/>
              </a:ext>
            </a:extLst>
          </p:cNvPr>
          <p:cNvSpPr/>
          <p:nvPr/>
        </p:nvSpPr>
        <p:spPr>
          <a:xfrm>
            <a:off x="8325853" y="5428648"/>
            <a:ext cx="370206" cy="1222409"/>
          </a:xfrm>
          <a:custGeom>
            <a:avLst/>
            <a:gdLst>
              <a:gd name="csX0" fmla="*/ 0 w 370206"/>
              <a:gd name="csY0" fmla="*/ 1222409 h 1222409"/>
              <a:gd name="csX1" fmla="*/ 250256 w 370206"/>
              <a:gd name="csY1" fmla="*/ 1087655 h 1222409"/>
              <a:gd name="csX2" fmla="*/ 365760 w 370206"/>
              <a:gd name="csY2" fmla="*/ 577516 h 1222409"/>
              <a:gd name="csX3" fmla="*/ 105878 w 370206"/>
              <a:gd name="csY3" fmla="*/ 0 h 12224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70206" h="1222409">
                <a:moveTo>
                  <a:pt x="0" y="1222409"/>
                </a:moveTo>
                <a:cubicBezTo>
                  <a:pt x="94648" y="1208773"/>
                  <a:pt x="189296" y="1195137"/>
                  <a:pt x="250256" y="1087655"/>
                </a:cubicBezTo>
                <a:cubicBezTo>
                  <a:pt x="311216" y="980173"/>
                  <a:pt x="389823" y="758792"/>
                  <a:pt x="365760" y="577516"/>
                </a:cubicBezTo>
                <a:cubicBezTo>
                  <a:pt x="341697" y="396240"/>
                  <a:pt x="223787" y="198120"/>
                  <a:pt x="10587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Free-form: Shape 41">
            <a:extLst>
              <a:ext uri="{FF2B5EF4-FFF2-40B4-BE49-F238E27FC236}">
                <a16:creationId xmlns:a16="http://schemas.microsoft.com/office/drawing/2014/main" id="{1ABE6FCD-1FF1-DBEC-0137-E25D2DC737E1}"/>
              </a:ext>
            </a:extLst>
          </p:cNvPr>
          <p:cNvSpPr/>
          <p:nvPr/>
        </p:nvSpPr>
        <p:spPr>
          <a:xfrm>
            <a:off x="8441356" y="5447899"/>
            <a:ext cx="1395663" cy="1212783"/>
          </a:xfrm>
          <a:custGeom>
            <a:avLst/>
            <a:gdLst>
              <a:gd name="csX0" fmla="*/ 0 w 1395663"/>
              <a:gd name="csY0" fmla="*/ 0 h 1212783"/>
              <a:gd name="csX1" fmla="*/ 567890 w 1395663"/>
              <a:gd name="csY1" fmla="*/ 221381 h 1212783"/>
              <a:gd name="csX2" fmla="*/ 981777 w 1395663"/>
              <a:gd name="csY2" fmla="*/ 625642 h 1212783"/>
              <a:gd name="csX3" fmla="*/ 1126156 w 1395663"/>
              <a:gd name="csY3" fmla="*/ 962526 h 1212783"/>
              <a:gd name="csX4" fmla="*/ 1395663 w 1395663"/>
              <a:gd name="csY4" fmla="*/ 1212783 h 12127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95663" h="1212783">
                <a:moveTo>
                  <a:pt x="0" y="0"/>
                </a:moveTo>
                <a:cubicBezTo>
                  <a:pt x="202130" y="58553"/>
                  <a:pt x="404261" y="117107"/>
                  <a:pt x="567890" y="221381"/>
                </a:cubicBezTo>
                <a:cubicBezTo>
                  <a:pt x="731519" y="325655"/>
                  <a:pt x="888733" y="502118"/>
                  <a:pt x="981777" y="625642"/>
                </a:cubicBezTo>
                <a:cubicBezTo>
                  <a:pt x="1074821" y="749166"/>
                  <a:pt x="1057175" y="864669"/>
                  <a:pt x="1126156" y="962526"/>
                </a:cubicBezTo>
                <a:cubicBezTo>
                  <a:pt x="1195137" y="1060383"/>
                  <a:pt x="1295400" y="1136583"/>
                  <a:pt x="1395663" y="1212783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88723D4-3B6A-711C-3678-E62340EBA26B}"/>
              </a:ext>
            </a:extLst>
          </p:cNvPr>
          <p:cNvSpPr/>
          <p:nvPr/>
        </p:nvSpPr>
        <p:spPr>
          <a:xfrm>
            <a:off x="5209912" y="5351644"/>
            <a:ext cx="215747" cy="2396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9E1616-9314-5A0F-366F-E80241E708E3}"/>
              </a:ext>
            </a:extLst>
          </p:cNvPr>
          <p:cNvSpPr/>
          <p:nvPr/>
        </p:nvSpPr>
        <p:spPr>
          <a:xfrm>
            <a:off x="4313155" y="2164070"/>
            <a:ext cx="215747" cy="239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E50070-9F74-0782-D5A5-D574A306172D}"/>
              </a:ext>
            </a:extLst>
          </p:cNvPr>
          <p:cNvSpPr/>
          <p:nvPr/>
        </p:nvSpPr>
        <p:spPr>
          <a:xfrm>
            <a:off x="8363796" y="5309931"/>
            <a:ext cx="215747" cy="239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7BAF6275-567D-4442-E17B-ED61DCD56C49}"/>
              </a:ext>
            </a:extLst>
          </p:cNvPr>
          <p:cNvSpPr/>
          <p:nvPr/>
        </p:nvSpPr>
        <p:spPr>
          <a:xfrm>
            <a:off x="4514248" y="2242686"/>
            <a:ext cx="2560320" cy="2836436"/>
          </a:xfrm>
          <a:custGeom>
            <a:avLst/>
            <a:gdLst>
              <a:gd name="csX0" fmla="*/ 0 w 2560320"/>
              <a:gd name="csY0" fmla="*/ 0 h 2836436"/>
              <a:gd name="csX1" fmla="*/ 154005 w 2560320"/>
              <a:gd name="csY1" fmla="*/ 404261 h 2836436"/>
              <a:gd name="csX2" fmla="*/ 134754 w 2560320"/>
              <a:gd name="csY2" fmla="*/ 818148 h 2836436"/>
              <a:gd name="csX3" fmla="*/ 221381 w 2560320"/>
              <a:gd name="csY3" fmla="*/ 1183908 h 2836436"/>
              <a:gd name="csX4" fmla="*/ 644893 w 2560320"/>
              <a:gd name="csY4" fmla="*/ 2069432 h 2836436"/>
              <a:gd name="csX5" fmla="*/ 1491916 w 2560320"/>
              <a:gd name="csY5" fmla="*/ 2820202 h 2836436"/>
              <a:gd name="csX6" fmla="*/ 2560320 w 2560320"/>
              <a:gd name="csY6" fmla="*/ 2512194 h 28364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0320" h="2836436">
                <a:moveTo>
                  <a:pt x="0" y="0"/>
                </a:moveTo>
                <a:cubicBezTo>
                  <a:pt x="65773" y="133951"/>
                  <a:pt x="131546" y="267903"/>
                  <a:pt x="154005" y="404261"/>
                </a:cubicBezTo>
                <a:cubicBezTo>
                  <a:pt x="176464" y="540619"/>
                  <a:pt x="123525" y="688207"/>
                  <a:pt x="134754" y="818148"/>
                </a:cubicBezTo>
                <a:cubicBezTo>
                  <a:pt x="145983" y="948089"/>
                  <a:pt x="136358" y="975361"/>
                  <a:pt x="221381" y="1183908"/>
                </a:cubicBezTo>
                <a:cubicBezTo>
                  <a:pt x="306404" y="1392455"/>
                  <a:pt x="433137" y="1796716"/>
                  <a:pt x="644893" y="2069432"/>
                </a:cubicBezTo>
                <a:cubicBezTo>
                  <a:pt x="856649" y="2342148"/>
                  <a:pt x="1172678" y="2746408"/>
                  <a:pt x="1491916" y="2820202"/>
                </a:cubicBezTo>
                <a:cubicBezTo>
                  <a:pt x="1811154" y="2893996"/>
                  <a:pt x="2185737" y="2703095"/>
                  <a:pt x="2560320" y="2512194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8" name="Free-form: Shape 47">
            <a:extLst>
              <a:ext uri="{FF2B5EF4-FFF2-40B4-BE49-F238E27FC236}">
                <a16:creationId xmlns:a16="http://schemas.microsoft.com/office/drawing/2014/main" id="{490F80DC-627B-1633-1A3F-9FC03676AD41}"/>
              </a:ext>
            </a:extLst>
          </p:cNvPr>
          <p:cNvSpPr/>
          <p:nvPr/>
        </p:nvSpPr>
        <p:spPr>
          <a:xfrm>
            <a:off x="4533900" y="2080234"/>
            <a:ext cx="1803400" cy="1678966"/>
          </a:xfrm>
          <a:custGeom>
            <a:avLst/>
            <a:gdLst>
              <a:gd name="csX0" fmla="*/ 0 w 1803400"/>
              <a:gd name="csY0" fmla="*/ 167666 h 1678966"/>
              <a:gd name="csX1" fmla="*/ 774700 w 1803400"/>
              <a:gd name="csY1" fmla="*/ 15266 h 1678966"/>
              <a:gd name="csX2" fmla="*/ 990600 w 1803400"/>
              <a:gd name="csY2" fmla="*/ 497866 h 1678966"/>
              <a:gd name="csX3" fmla="*/ 1295400 w 1803400"/>
              <a:gd name="csY3" fmla="*/ 764566 h 1678966"/>
              <a:gd name="csX4" fmla="*/ 1473200 w 1803400"/>
              <a:gd name="csY4" fmla="*/ 1234466 h 1678966"/>
              <a:gd name="csX5" fmla="*/ 1803400 w 1803400"/>
              <a:gd name="csY5" fmla="*/ 1678966 h 16789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803400" h="1678966">
                <a:moveTo>
                  <a:pt x="0" y="167666"/>
                </a:moveTo>
                <a:cubicBezTo>
                  <a:pt x="304800" y="63949"/>
                  <a:pt x="609600" y="-39767"/>
                  <a:pt x="774700" y="15266"/>
                </a:cubicBezTo>
                <a:cubicBezTo>
                  <a:pt x="939800" y="70299"/>
                  <a:pt x="903817" y="372983"/>
                  <a:pt x="990600" y="497866"/>
                </a:cubicBezTo>
                <a:cubicBezTo>
                  <a:pt x="1077383" y="622749"/>
                  <a:pt x="1214967" y="641799"/>
                  <a:pt x="1295400" y="764566"/>
                </a:cubicBezTo>
                <a:cubicBezTo>
                  <a:pt x="1375833" y="887333"/>
                  <a:pt x="1388533" y="1082066"/>
                  <a:pt x="1473200" y="1234466"/>
                </a:cubicBezTo>
                <a:cubicBezTo>
                  <a:pt x="1557867" y="1386866"/>
                  <a:pt x="1680633" y="1532916"/>
                  <a:pt x="1803400" y="1678966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9" name="Free-form: Shape 48">
            <a:extLst>
              <a:ext uri="{FF2B5EF4-FFF2-40B4-BE49-F238E27FC236}">
                <a16:creationId xmlns:a16="http://schemas.microsoft.com/office/drawing/2014/main" id="{CB8FD8E1-8064-EE3C-8702-C7A5A44E9F6F}"/>
              </a:ext>
            </a:extLst>
          </p:cNvPr>
          <p:cNvSpPr/>
          <p:nvPr/>
        </p:nvSpPr>
        <p:spPr>
          <a:xfrm>
            <a:off x="5899371" y="3256280"/>
            <a:ext cx="1034829" cy="1587664"/>
          </a:xfrm>
          <a:custGeom>
            <a:avLst/>
            <a:gdLst>
              <a:gd name="csX0" fmla="*/ 64549 w 1034829"/>
              <a:gd name="csY0" fmla="*/ 0 h 1587664"/>
              <a:gd name="csX1" fmla="*/ 79789 w 1034829"/>
              <a:gd name="csY1" fmla="*/ 254000 h 1587664"/>
              <a:gd name="csX2" fmla="*/ 18829 w 1034829"/>
              <a:gd name="csY2" fmla="*/ 670560 h 1587664"/>
              <a:gd name="csX3" fmla="*/ 460789 w 1034829"/>
              <a:gd name="csY3" fmla="*/ 1229360 h 1587664"/>
              <a:gd name="csX4" fmla="*/ 836709 w 1034829"/>
              <a:gd name="csY4" fmla="*/ 1549400 h 1587664"/>
              <a:gd name="csX5" fmla="*/ 1034829 w 1034829"/>
              <a:gd name="csY5" fmla="*/ 1569720 h 1587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034829" h="1587664">
                <a:moveTo>
                  <a:pt x="64549" y="0"/>
                </a:moveTo>
                <a:cubicBezTo>
                  <a:pt x="75979" y="71120"/>
                  <a:pt x="87409" y="142240"/>
                  <a:pt x="79789" y="254000"/>
                </a:cubicBezTo>
                <a:cubicBezTo>
                  <a:pt x="72169" y="365760"/>
                  <a:pt x="-44671" y="508000"/>
                  <a:pt x="18829" y="670560"/>
                </a:cubicBezTo>
                <a:cubicBezTo>
                  <a:pt x="82329" y="833120"/>
                  <a:pt x="324476" y="1082887"/>
                  <a:pt x="460789" y="1229360"/>
                </a:cubicBezTo>
                <a:cubicBezTo>
                  <a:pt x="597102" y="1375833"/>
                  <a:pt x="741036" y="1492673"/>
                  <a:pt x="836709" y="1549400"/>
                </a:cubicBezTo>
                <a:cubicBezTo>
                  <a:pt x="932382" y="1606127"/>
                  <a:pt x="983605" y="1587923"/>
                  <a:pt x="1034829" y="1569720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Free-form: Shape 49">
            <a:extLst>
              <a:ext uri="{FF2B5EF4-FFF2-40B4-BE49-F238E27FC236}">
                <a16:creationId xmlns:a16="http://schemas.microsoft.com/office/drawing/2014/main" id="{F04148A2-B1A3-0B5B-E08B-E3C7BC269015}"/>
              </a:ext>
            </a:extLst>
          </p:cNvPr>
          <p:cNvSpPr/>
          <p:nvPr/>
        </p:nvSpPr>
        <p:spPr>
          <a:xfrm>
            <a:off x="6852920" y="4866640"/>
            <a:ext cx="482600" cy="142240"/>
          </a:xfrm>
          <a:custGeom>
            <a:avLst/>
            <a:gdLst>
              <a:gd name="csX0" fmla="*/ 0 w 482600"/>
              <a:gd name="csY0" fmla="*/ 0 h 142240"/>
              <a:gd name="csX1" fmla="*/ 223520 w 482600"/>
              <a:gd name="csY1" fmla="*/ 116840 h 142240"/>
              <a:gd name="csX2" fmla="*/ 482600 w 482600"/>
              <a:gd name="csY2" fmla="*/ 142240 h 142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82600" h="142240">
                <a:moveTo>
                  <a:pt x="0" y="0"/>
                </a:moveTo>
                <a:cubicBezTo>
                  <a:pt x="71543" y="46566"/>
                  <a:pt x="143087" y="93133"/>
                  <a:pt x="223520" y="116840"/>
                </a:cubicBezTo>
                <a:cubicBezTo>
                  <a:pt x="303953" y="140547"/>
                  <a:pt x="393276" y="141393"/>
                  <a:pt x="482600" y="142240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1" name="Free-form: Shape 50">
            <a:extLst>
              <a:ext uri="{FF2B5EF4-FFF2-40B4-BE49-F238E27FC236}">
                <a16:creationId xmlns:a16="http://schemas.microsoft.com/office/drawing/2014/main" id="{25AE77BC-2162-37C7-3599-82AC2BF97A77}"/>
              </a:ext>
            </a:extLst>
          </p:cNvPr>
          <p:cNvSpPr/>
          <p:nvPr/>
        </p:nvSpPr>
        <p:spPr>
          <a:xfrm>
            <a:off x="5419023" y="5438274"/>
            <a:ext cx="2569945" cy="298383"/>
          </a:xfrm>
          <a:custGeom>
            <a:avLst/>
            <a:gdLst>
              <a:gd name="csX0" fmla="*/ 0 w 2569945"/>
              <a:gd name="csY0" fmla="*/ 0 h 298383"/>
              <a:gd name="csX1" fmla="*/ 702644 w 2569945"/>
              <a:gd name="csY1" fmla="*/ 115503 h 298383"/>
              <a:gd name="csX2" fmla="*/ 1674796 w 2569945"/>
              <a:gd name="csY2" fmla="*/ 115503 h 298383"/>
              <a:gd name="csX3" fmla="*/ 2569945 w 2569945"/>
              <a:gd name="csY3" fmla="*/ 298383 h 2983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69945" h="298383">
                <a:moveTo>
                  <a:pt x="0" y="0"/>
                </a:moveTo>
                <a:cubicBezTo>
                  <a:pt x="211755" y="48126"/>
                  <a:pt x="423511" y="96253"/>
                  <a:pt x="702644" y="115503"/>
                </a:cubicBezTo>
                <a:cubicBezTo>
                  <a:pt x="981777" y="134753"/>
                  <a:pt x="1363579" y="85023"/>
                  <a:pt x="1674796" y="115503"/>
                </a:cubicBezTo>
                <a:cubicBezTo>
                  <a:pt x="1986013" y="145983"/>
                  <a:pt x="2277979" y="222183"/>
                  <a:pt x="2569945" y="298383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6" name="Free-form: Shape 55">
            <a:extLst>
              <a:ext uri="{FF2B5EF4-FFF2-40B4-BE49-F238E27FC236}">
                <a16:creationId xmlns:a16="http://schemas.microsoft.com/office/drawing/2014/main" id="{E29A20AE-3612-1050-1F30-367176E694F2}"/>
              </a:ext>
            </a:extLst>
          </p:cNvPr>
          <p:cNvSpPr/>
          <p:nvPr/>
        </p:nvSpPr>
        <p:spPr>
          <a:xfrm>
            <a:off x="5929162" y="5111015"/>
            <a:ext cx="1636295" cy="413886"/>
          </a:xfrm>
          <a:custGeom>
            <a:avLst/>
            <a:gdLst>
              <a:gd name="csX0" fmla="*/ 0 w 1636295"/>
              <a:gd name="csY0" fmla="*/ 413886 h 413886"/>
              <a:gd name="csX1" fmla="*/ 693019 w 1636295"/>
              <a:gd name="csY1" fmla="*/ 288758 h 413886"/>
              <a:gd name="csX2" fmla="*/ 1155032 w 1636295"/>
              <a:gd name="csY2" fmla="*/ 288758 h 413886"/>
              <a:gd name="csX3" fmla="*/ 1636295 w 1636295"/>
              <a:gd name="csY3" fmla="*/ 0 h 413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36295" h="413886">
                <a:moveTo>
                  <a:pt x="0" y="413886"/>
                </a:moveTo>
                <a:cubicBezTo>
                  <a:pt x="250257" y="361749"/>
                  <a:pt x="500514" y="309613"/>
                  <a:pt x="693019" y="288758"/>
                </a:cubicBezTo>
                <a:cubicBezTo>
                  <a:pt x="885524" y="267903"/>
                  <a:pt x="997819" y="336884"/>
                  <a:pt x="1155032" y="288758"/>
                </a:cubicBezTo>
                <a:cubicBezTo>
                  <a:pt x="1312245" y="240632"/>
                  <a:pt x="1474270" y="120316"/>
                  <a:pt x="1636295" y="0"/>
                </a:cubicBezTo>
              </a:path>
            </a:pathLst>
          </a:cu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7" name="Free-form: Shape 56">
            <a:extLst>
              <a:ext uri="{FF2B5EF4-FFF2-40B4-BE49-F238E27FC236}">
                <a16:creationId xmlns:a16="http://schemas.microsoft.com/office/drawing/2014/main" id="{041504A5-52FD-244A-278D-89DCB3A46A98}"/>
              </a:ext>
            </a:extLst>
          </p:cNvPr>
          <p:cNvSpPr/>
          <p:nvPr/>
        </p:nvSpPr>
        <p:spPr>
          <a:xfrm>
            <a:off x="7709836" y="5111015"/>
            <a:ext cx="625642" cy="221381"/>
          </a:xfrm>
          <a:custGeom>
            <a:avLst/>
            <a:gdLst>
              <a:gd name="csX0" fmla="*/ 625642 w 625642"/>
              <a:gd name="csY0" fmla="*/ 221381 h 221381"/>
              <a:gd name="csX1" fmla="*/ 394636 w 625642"/>
              <a:gd name="csY1" fmla="*/ 38501 h 221381"/>
              <a:gd name="csX2" fmla="*/ 0 w 625642"/>
              <a:gd name="csY2" fmla="*/ 0 h 221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25642" h="221381">
                <a:moveTo>
                  <a:pt x="625642" y="221381"/>
                </a:moveTo>
                <a:cubicBezTo>
                  <a:pt x="562276" y="148389"/>
                  <a:pt x="498910" y="75398"/>
                  <a:pt x="394636" y="38501"/>
                </a:cubicBezTo>
                <a:cubicBezTo>
                  <a:pt x="290362" y="1604"/>
                  <a:pt x="145181" y="802"/>
                  <a:pt x="0" y="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Free-form: Shape 57">
            <a:extLst>
              <a:ext uri="{FF2B5EF4-FFF2-40B4-BE49-F238E27FC236}">
                <a16:creationId xmlns:a16="http://schemas.microsoft.com/office/drawing/2014/main" id="{F5AE3625-2B51-EEEF-31B3-8921659D2AC3}"/>
              </a:ext>
            </a:extLst>
          </p:cNvPr>
          <p:cNvSpPr/>
          <p:nvPr/>
        </p:nvSpPr>
        <p:spPr>
          <a:xfrm>
            <a:off x="6544733" y="3700812"/>
            <a:ext cx="1104900" cy="1061688"/>
          </a:xfrm>
          <a:custGeom>
            <a:avLst/>
            <a:gdLst>
              <a:gd name="csX0" fmla="*/ 0 w 1104900"/>
              <a:gd name="csY0" fmla="*/ 3355 h 1061688"/>
              <a:gd name="csX1" fmla="*/ 194734 w 1104900"/>
              <a:gd name="csY1" fmla="*/ 75321 h 1061688"/>
              <a:gd name="csX2" fmla="*/ 397934 w 1104900"/>
              <a:gd name="csY2" fmla="*/ 511355 h 1061688"/>
              <a:gd name="csX3" fmla="*/ 825500 w 1104900"/>
              <a:gd name="csY3" fmla="*/ 744188 h 1061688"/>
              <a:gd name="csX4" fmla="*/ 1104900 w 1104900"/>
              <a:gd name="csY4" fmla="*/ 1061688 h 10616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04900" h="1061688">
                <a:moveTo>
                  <a:pt x="0" y="3355"/>
                </a:moveTo>
                <a:cubicBezTo>
                  <a:pt x="64206" y="-2996"/>
                  <a:pt x="128412" y="-9346"/>
                  <a:pt x="194734" y="75321"/>
                </a:cubicBezTo>
                <a:cubicBezTo>
                  <a:pt x="261056" y="159988"/>
                  <a:pt x="292806" y="399877"/>
                  <a:pt x="397934" y="511355"/>
                </a:cubicBezTo>
                <a:cubicBezTo>
                  <a:pt x="503062" y="622833"/>
                  <a:pt x="707672" y="652466"/>
                  <a:pt x="825500" y="744188"/>
                </a:cubicBezTo>
                <a:cubicBezTo>
                  <a:pt x="943328" y="835910"/>
                  <a:pt x="1024114" y="948799"/>
                  <a:pt x="1104900" y="1061688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9C2D99-3C24-DBA3-99D0-06B5E15EF916}"/>
              </a:ext>
            </a:extLst>
          </p:cNvPr>
          <p:cNvSpPr txBox="1"/>
          <p:nvPr/>
        </p:nvSpPr>
        <p:spPr>
          <a:xfrm>
            <a:off x="3642509" y="415308"/>
            <a:ext cx="84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TIR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is the key to multimodal corridor resilience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B51927-FC3C-84C2-81E9-B59917AC389A}"/>
              </a:ext>
            </a:extLst>
          </p:cNvPr>
          <p:cNvSpPr txBox="1"/>
          <p:nvPr/>
        </p:nvSpPr>
        <p:spPr>
          <a:xfrm>
            <a:off x="11087100" y="1635745"/>
            <a:ext cx="74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CHN</a:t>
            </a:r>
            <a:endParaRPr lang="en-CH" sz="14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6A528A-57CB-5B2D-83F6-A8BC0596CACE}"/>
              </a:ext>
            </a:extLst>
          </p:cNvPr>
          <p:cNvSpPr txBox="1"/>
          <p:nvPr/>
        </p:nvSpPr>
        <p:spPr>
          <a:xfrm>
            <a:off x="10029400" y="1140445"/>
            <a:ext cx="62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KRG</a:t>
            </a:r>
            <a:endParaRPr lang="en-CH" sz="14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C8CF4-9B83-A178-83B6-11FFDE83F66A}"/>
              </a:ext>
            </a:extLst>
          </p:cNvPr>
          <p:cNvSpPr txBox="1"/>
          <p:nvPr/>
        </p:nvSpPr>
        <p:spPr>
          <a:xfrm>
            <a:off x="8213300" y="1089645"/>
            <a:ext cx="62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UZB</a:t>
            </a:r>
            <a:endParaRPr lang="en-CH" sz="1400" b="1" dirty="0"/>
          </a:p>
        </p:txBody>
      </p:sp>
      <p:sp>
        <p:nvSpPr>
          <p:cNvPr id="76" name="Free-form: Shape 75">
            <a:extLst>
              <a:ext uri="{FF2B5EF4-FFF2-40B4-BE49-F238E27FC236}">
                <a16:creationId xmlns:a16="http://schemas.microsoft.com/office/drawing/2014/main" id="{E2CAF036-3BFF-3FD8-F8A2-FCD14D4A5E3C}"/>
              </a:ext>
            </a:extLst>
          </p:cNvPr>
          <p:cNvSpPr/>
          <p:nvPr/>
        </p:nvSpPr>
        <p:spPr>
          <a:xfrm>
            <a:off x="10266680" y="1549400"/>
            <a:ext cx="1778000" cy="568985"/>
          </a:xfrm>
          <a:custGeom>
            <a:avLst/>
            <a:gdLst>
              <a:gd name="csX0" fmla="*/ 1778000 w 1778000"/>
              <a:gd name="csY0" fmla="*/ 528320 h 568985"/>
              <a:gd name="csX1" fmla="*/ 1539240 w 1778000"/>
              <a:gd name="csY1" fmla="*/ 568960 h 568985"/>
              <a:gd name="csX2" fmla="*/ 939800 w 1778000"/>
              <a:gd name="csY2" fmla="*/ 523240 h 568985"/>
              <a:gd name="csX3" fmla="*/ 563880 w 1778000"/>
              <a:gd name="csY3" fmla="*/ 274320 h 568985"/>
              <a:gd name="csX4" fmla="*/ 218440 w 1778000"/>
              <a:gd name="csY4" fmla="*/ 152400 h 568985"/>
              <a:gd name="csX5" fmla="*/ 0 w 1778000"/>
              <a:gd name="csY5" fmla="*/ 0 h 5689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78000" h="568985">
                <a:moveTo>
                  <a:pt x="1778000" y="528320"/>
                </a:moveTo>
                <a:cubicBezTo>
                  <a:pt x="1728470" y="549063"/>
                  <a:pt x="1678940" y="569807"/>
                  <a:pt x="1539240" y="568960"/>
                </a:cubicBezTo>
                <a:cubicBezTo>
                  <a:pt x="1399540" y="568113"/>
                  <a:pt x="1102360" y="572347"/>
                  <a:pt x="939800" y="523240"/>
                </a:cubicBezTo>
                <a:cubicBezTo>
                  <a:pt x="777240" y="474133"/>
                  <a:pt x="684107" y="336127"/>
                  <a:pt x="563880" y="274320"/>
                </a:cubicBezTo>
                <a:cubicBezTo>
                  <a:pt x="443653" y="212513"/>
                  <a:pt x="312420" y="198120"/>
                  <a:pt x="218440" y="152400"/>
                </a:cubicBezTo>
                <a:cubicBezTo>
                  <a:pt x="124460" y="106680"/>
                  <a:pt x="62230" y="53340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9" name="Free-form: Shape 78">
            <a:extLst>
              <a:ext uri="{FF2B5EF4-FFF2-40B4-BE49-F238E27FC236}">
                <a16:creationId xmlns:a16="http://schemas.microsoft.com/office/drawing/2014/main" id="{88DAD722-95FB-17D2-CDBE-51B073E297C7}"/>
              </a:ext>
            </a:extLst>
          </p:cNvPr>
          <p:cNvSpPr/>
          <p:nvPr/>
        </p:nvSpPr>
        <p:spPr>
          <a:xfrm>
            <a:off x="8544560" y="1286336"/>
            <a:ext cx="1706880" cy="344492"/>
          </a:xfrm>
          <a:custGeom>
            <a:avLst/>
            <a:gdLst>
              <a:gd name="csX0" fmla="*/ 1706880 w 1706880"/>
              <a:gd name="csY0" fmla="*/ 278304 h 344492"/>
              <a:gd name="csX1" fmla="*/ 1503680 w 1706880"/>
              <a:gd name="csY1" fmla="*/ 125904 h 344492"/>
              <a:gd name="csX2" fmla="*/ 1305560 w 1706880"/>
              <a:gd name="csY2" fmla="*/ 34464 h 344492"/>
              <a:gd name="csX3" fmla="*/ 1087120 w 1706880"/>
              <a:gd name="csY3" fmla="*/ 3984 h 344492"/>
              <a:gd name="csX4" fmla="*/ 873760 w 1706880"/>
              <a:gd name="csY4" fmla="*/ 115744 h 344492"/>
              <a:gd name="csX5" fmla="*/ 762000 w 1706880"/>
              <a:gd name="csY5" fmla="*/ 278304 h 344492"/>
              <a:gd name="csX6" fmla="*/ 563880 w 1706880"/>
              <a:gd name="csY6" fmla="*/ 344344 h 344492"/>
              <a:gd name="csX7" fmla="*/ 264160 w 1706880"/>
              <a:gd name="csY7" fmla="*/ 263064 h 344492"/>
              <a:gd name="csX8" fmla="*/ 0 w 1706880"/>
              <a:gd name="csY8" fmla="*/ 59864 h 344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706880" h="344492">
                <a:moveTo>
                  <a:pt x="1706880" y="278304"/>
                </a:moveTo>
                <a:cubicBezTo>
                  <a:pt x="1638723" y="222424"/>
                  <a:pt x="1570567" y="166544"/>
                  <a:pt x="1503680" y="125904"/>
                </a:cubicBezTo>
                <a:cubicBezTo>
                  <a:pt x="1436793" y="85264"/>
                  <a:pt x="1374987" y="54784"/>
                  <a:pt x="1305560" y="34464"/>
                </a:cubicBezTo>
                <a:cubicBezTo>
                  <a:pt x="1236133" y="14144"/>
                  <a:pt x="1159087" y="-9563"/>
                  <a:pt x="1087120" y="3984"/>
                </a:cubicBezTo>
                <a:cubicBezTo>
                  <a:pt x="1015153" y="17531"/>
                  <a:pt x="927947" y="70024"/>
                  <a:pt x="873760" y="115744"/>
                </a:cubicBezTo>
                <a:cubicBezTo>
                  <a:pt x="819573" y="161464"/>
                  <a:pt x="813647" y="240204"/>
                  <a:pt x="762000" y="278304"/>
                </a:cubicBezTo>
                <a:cubicBezTo>
                  <a:pt x="710353" y="316404"/>
                  <a:pt x="646853" y="346884"/>
                  <a:pt x="563880" y="344344"/>
                </a:cubicBezTo>
                <a:cubicBezTo>
                  <a:pt x="480907" y="341804"/>
                  <a:pt x="358140" y="310477"/>
                  <a:pt x="264160" y="263064"/>
                </a:cubicBezTo>
                <a:cubicBezTo>
                  <a:pt x="170180" y="215651"/>
                  <a:pt x="85090" y="137757"/>
                  <a:pt x="0" y="59864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1896F20-6A01-C983-70C6-69F8592C68FC}"/>
              </a:ext>
            </a:extLst>
          </p:cNvPr>
          <p:cNvSpPr/>
          <p:nvPr/>
        </p:nvSpPr>
        <p:spPr>
          <a:xfrm>
            <a:off x="10172224" y="1489157"/>
            <a:ext cx="188912" cy="184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0" name="Free-form: Shape 79">
            <a:extLst>
              <a:ext uri="{FF2B5EF4-FFF2-40B4-BE49-F238E27FC236}">
                <a16:creationId xmlns:a16="http://schemas.microsoft.com/office/drawing/2014/main" id="{A9E0A63A-2EC9-7718-0E28-1F4CD03A3171}"/>
              </a:ext>
            </a:extLst>
          </p:cNvPr>
          <p:cNvSpPr/>
          <p:nvPr/>
        </p:nvSpPr>
        <p:spPr>
          <a:xfrm>
            <a:off x="3048000" y="2476500"/>
            <a:ext cx="2184400" cy="2978150"/>
          </a:xfrm>
          <a:custGeom>
            <a:avLst/>
            <a:gdLst>
              <a:gd name="csX0" fmla="*/ 0 w 2184400"/>
              <a:gd name="csY0" fmla="*/ 0 h 2978150"/>
              <a:gd name="csX1" fmla="*/ 393700 w 2184400"/>
              <a:gd name="csY1" fmla="*/ 209550 h 2978150"/>
              <a:gd name="csX2" fmla="*/ 857250 w 2184400"/>
              <a:gd name="csY2" fmla="*/ 736600 h 2978150"/>
              <a:gd name="csX3" fmla="*/ 895350 w 2184400"/>
              <a:gd name="csY3" fmla="*/ 1136650 h 2978150"/>
              <a:gd name="csX4" fmla="*/ 1276350 w 2184400"/>
              <a:gd name="csY4" fmla="*/ 1828800 h 2978150"/>
              <a:gd name="csX5" fmla="*/ 1765300 w 2184400"/>
              <a:gd name="csY5" fmla="*/ 2400300 h 2978150"/>
              <a:gd name="csX6" fmla="*/ 1993900 w 2184400"/>
              <a:gd name="csY6" fmla="*/ 2774950 h 2978150"/>
              <a:gd name="csX7" fmla="*/ 2184400 w 2184400"/>
              <a:gd name="csY7" fmla="*/ 2978150 h 29781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184400" h="2978150">
                <a:moveTo>
                  <a:pt x="0" y="0"/>
                </a:moveTo>
                <a:cubicBezTo>
                  <a:pt x="125412" y="43391"/>
                  <a:pt x="250825" y="86783"/>
                  <a:pt x="393700" y="209550"/>
                </a:cubicBezTo>
                <a:cubicBezTo>
                  <a:pt x="536575" y="332317"/>
                  <a:pt x="773642" y="582083"/>
                  <a:pt x="857250" y="736600"/>
                </a:cubicBezTo>
                <a:cubicBezTo>
                  <a:pt x="940858" y="891117"/>
                  <a:pt x="825500" y="954617"/>
                  <a:pt x="895350" y="1136650"/>
                </a:cubicBezTo>
                <a:cubicBezTo>
                  <a:pt x="965200" y="1318683"/>
                  <a:pt x="1131358" y="1618192"/>
                  <a:pt x="1276350" y="1828800"/>
                </a:cubicBezTo>
                <a:cubicBezTo>
                  <a:pt x="1421342" y="2039408"/>
                  <a:pt x="1645708" y="2242608"/>
                  <a:pt x="1765300" y="2400300"/>
                </a:cubicBezTo>
                <a:cubicBezTo>
                  <a:pt x="1884892" y="2557992"/>
                  <a:pt x="1924050" y="2678642"/>
                  <a:pt x="1993900" y="2774950"/>
                </a:cubicBezTo>
                <a:cubicBezTo>
                  <a:pt x="2063750" y="2871258"/>
                  <a:pt x="2124075" y="2924704"/>
                  <a:pt x="2184400" y="297815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318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97560-1254-5E28-A70C-5988AF6B8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2CB71-D55F-3A48-F557-956C768F4119}"/>
              </a:ext>
            </a:extLst>
          </p:cNvPr>
          <p:cNvSpPr txBox="1">
            <a:spLocks/>
          </p:cNvSpPr>
          <p:nvPr/>
        </p:nvSpPr>
        <p:spPr>
          <a:xfrm>
            <a:off x="5996107" y="-120396"/>
            <a:ext cx="5497561" cy="1522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IRU Integrates Multimodal Transport Systems</a:t>
            </a:r>
          </a:p>
        </p:txBody>
      </p:sp>
      <p:pic>
        <p:nvPicPr>
          <p:cNvPr id="11272" name="Picture 8" descr="Route options multiply with new TIR multimodal Türkiye–Iraq–Dubai services">
            <a:extLst>
              <a:ext uri="{FF2B5EF4-FFF2-40B4-BE49-F238E27FC236}">
                <a16:creationId xmlns:a16="http://schemas.microsoft.com/office/drawing/2014/main" id="{B35AE077-0C96-E84C-1CE6-7A124BFA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8" b="-2"/>
          <a:stretch>
            <a:fillRect/>
          </a:stretch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oute options multiply with new TIR multimodal Türkiye–Iraq–Dubai services">
            <a:extLst>
              <a:ext uri="{FF2B5EF4-FFF2-40B4-BE49-F238E27FC236}">
                <a16:creationId xmlns:a16="http://schemas.microsoft.com/office/drawing/2014/main" id="{3614706A-679E-26CA-9943-FE75B21F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r="11845"/>
          <a:stretch>
            <a:fillRect/>
          </a:stretch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13EA-F5C0-7512-CCFB-B9B8D19E8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7" y="1522390"/>
            <a:ext cx="5875006" cy="443390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1400" b="1" dirty="0"/>
              <a:t>Global, harmonised system:</a:t>
            </a:r>
            <a:br>
              <a:rPr lang="en-US" sz="1400" dirty="0"/>
            </a:br>
            <a:r>
              <a:rPr lang="en-US" sz="1400" dirty="0"/>
              <a:t>TIR operates in 78 countries, providing </a:t>
            </a:r>
            <a:r>
              <a:rPr lang="en-US" sz="1400" dirty="0" err="1"/>
              <a:t>standardised</a:t>
            </a:r>
            <a:r>
              <a:rPr lang="en-US" sz="1400" dirty="0"/>
              <a:t> and trusted transit procedures worldwide. </a:t>
            </a:r>
          </a:p>
          <a:p>
            <a:r>
              <a:rPr lang="en-US" sz="1400" b="1" dirty="0"/>
              <a:t>Powerful multimodal enabler:</a:t>
            </a:r>
            <a:br>
              <a:rPr lang="en-US" sz="1400" dirty="0"/>
            </a:br>
            <a:r>
              <a:rPr lang="en-US" sz="1400" dirty="0"/>
              <a:t>Seamlessly integrates road, sea, and rail under a single, unified customs transit framework. </a:t>
            </a:r>
          </a:p>
          <a:p>
            <a:r>
              <a:rPr lang="en-US" sz="1400" b="1" dirty="0"/>
              <a:t>End-to-end guarantee:</a:t>
            </a:r>
            <a:br>
              <a:rPr lang="en-US" sz="1400" dirty="0"/>
            </a:br>
            <a:r>
              <a:rPr lang="en-US" sz="1400" dirty="0"/>
              <a:t>One TIR guarantee secures the entire journey across multiple borders and transport modes. </a:t>
            </a:r>
          </a:p>
          <a:p>
            <a:r>
              <a:rPr lang="en-US" sz="1400" b="1" dirty="0"/>
              <a:t>Digital efficiency (TIR-EPD):</a:t>
            </a:r>
            <a:br>
              <a:rPr lang="en-US" sz="1400" dirty="0"/>
            </a:br>
            <a:r>
              <a:rPr lang="en-US" sz="1400" dirty="0"/>
              <a:t>Advance cargo data exchange enables faster, more predictable, and fully paperless transit. </a:t>
            </a:r>
          </a:p>
          <a:p>
            <a:r>
              <a:rPr lang="en-US" sz="1400" b="1" dirty="0"/>
              <a:t>Faster borders with TIR Green Lanes:</a:t>
            </a:r>
            <a:br>
              <a:rPr lang="en-US" sz="1400" dirty="0"/>
            </a:br>
            <a:r>
              <a:rPr lang="en-US" sz="1400" dirty="0"/>
              <a:t>Priority treatment significantly accelerates border crossings and reduces delays. </a:t>
            </a:r>
          </a:p>
          <a:p>
            <a:r>
              <a:rPr lang="en-US" sz="1400" b="1" dirty="0"/>
              <a:t>Public–private partnership led by International Road Transport Union:</a:t>
            </a:r>
            <a:br>
              <a:rPr lang="en-US" sz="1400" dirty="0"/>
            </a:br>
            <a:r>
              <a:rPr lang="en-US" sz="1400" dirty="0"/>
              <a:t>IRU connects public authorities and the transport industry, ensuring globally coordinated, secure, and efficient transit operations.</a:t>
            </a:r>
          </a:p>
          <a:p>
            <a:pPr marL="57150"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1028" name="Picture 4" descr="A blue letter with black background&#10;&#10;Description automatically generated">
            <a:extLst>
              <a:ext uri="{FF2B5EF4-FFF2-40B4-BE49-F238E27FC236}">
                <a16:creationId xmlns:a16="http://schemas.microsoft.com/office/drawing/2014/main" id="{9A6602E9-C018-F59B-F7CB-C1870744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896" y="6090245"/>
            <a:ext cx="902217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F21C4-8303-1F34-517C-A21F322D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A blue truck on the road&#10;&#10;Description automatically generated">
            <a:extLst>
              <a:ext uri="{FF2B5EF4-FFF2-40B4-BE49-F238E27FC236}">
                <a16:creationId xmlns:a16="http://schemas.microsoft.com/office/drawing/2014/main" id="{F9E7FF9D-3067-4636-537D-226F840D4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17367" b="3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EAF195-2C7A-780B-61A4-953F8D77DF35}"/>
              </a:ext>
            </a:extLst>
          </p:cNvPr>
          <p:cNvSpPr/>
          <p:nvPr/>
        </p:nvSpPr>
        <p:spPr>
          <a:xfrm>
            <a:off x="0" y="5040602"/>
            <a:ext cx="12192000" cy="179434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D8F172-7AD3-C167-5BC7-A5B0A5480B90}"/>
              </a:ext>
            </a:extLst>
          </p:cNvPr>
          <p:cNvGrpSpPr/>
          <p:nvPr/>
        </p:nvGrpSpPr>
        <p:grpSpPr>
          <a:xfrm>
            <a:off x="152965" y="5185500"/>
            <a:ext cx="1504545" cy="1504545"/>
            <a:chOff x="784697" y="4507148"/>
            <a:chExt cx="1504545" cy="15045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F6466F-2AA0-E1AF-4E38-80073D6CC6F6}"/>
                </a:ext>
              </a:extLst>
            </p:cNvPr>
            <p:cNvSpPr/>
            <p:nvPr userDrawn="1"/>
          </p:nvSpPr>
          <p:spPr>
            <a:xfrm>
              <a:off x="784697" y="4507148"/>
              <a:ext cx="1504545" cy="1504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D7A12E-9E65-D1CA-0B7E-48B5A5C8D9E4}"/>
                </a:ext>
              </a:extLst>
            </p:cNvPr>
            <p:cNvGrpSpPr/>
            <p:nvPr/>
          </p:nvGrpSpPr>
          <p:grpSpPr>
            <a:xfrm>
              <a:off x="1139473" y="5017193"/>
              <a:ext cx="806210" cy="484392"/>
              <a:chOff x="5342425" y="2976487"/>
              <a:chExt cx="1506305" cy="905027"/>
            </a:xfrm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7E432835-E9C2-8EF1-DB75-B7235766D30F}"/>
                  </a:ext>
                </a:extLst>
              </p:cNvPr>
              <p:cNvSpPr/>
              <p:nvPr/>
            </p:nvSpPr>
            <p:spPr>
              <a:xfrm>
                <a:off x="6162929" y="2976631"/>
                <a:ext cx="685801" cy="904876"/>
              </a:xfrm>
              <a:custGeom>
                <a:avLst/>
                <a:gdLst>
                  <a:gd name="connsiteX0" fmla="*/ 419281 w 685800"/>
                  <a:gd name="connsiteY0" fmla="*/ 0 h 904875"/>
                  <a:gd name="connsiteX1" fmla="*/ 419281 w 685800"/>
                  <a:gd name="connsiteY1" fmla="*/ 534876 h 904875"/>
                  <a:gd name="connsiteX2" fmla="*/ 279302 w 685800"/>
                  <a:gd name="connsiteY2" fmla="*/ 702840 h 904875"/>
                  <a:gd name="connsiteX3" fmla="*/ 138046 w 685800"/>
                  <a:gd name="connsiteY3" fmla="*/ 534876 h 904875"/>
                  <a:gd name="connsiteX4" fmla="*/ 138046 w 685800"/>
                  <a:gd name="connsiteY4" fmla="*/ 285007 h 904875"/>
                  <a:gd name="connsiteX5" fmla="*/ 0 w 685800"/>
                  <a:gd name="connsiteY5" fmla="*/ 499529 h 904875"/>
                  <a:gd name="connsiteX6" fmla="*/ 219999 w 685800"/>
                  <a:gd name="connsiteY6" fmla="*/ 905780 h 904875"/>
                  <a:gd name="connsiteX7" fmla="*/ 237125 w 685800"/>
                  <a:gd name="connsiteY7" fmla="*/ 906075 h 904875"/>
                  <a:gd name="connsiteX8" fmla="*/ 286084 w 685800"/>
                  <a:gd name="connsiteY8" fmla="*/ 906075 h 904875"/>
                  <a:gd name="connsiteX9" fmla="*/ 584997 w 685800"/>
                  <a:gd name="connsiteY9" fmla="*/ 811644 h 904875"/>
                  <a:gd name="connsiteX10" fmla="*/ 690658 w 685800"/>
                  <a:gd name="connsiteY10" fmla="*/ 523532 h 904875"/>
                  <a:gd name="connsiteX11" fmla="*/ 690658 w 685800"/>
                  <a:gd name="connsiteY11" fmla="*/ 0 h 904875"/>
                  <a:gd name="connsiteX12" fmla="*/ 419281 w 685800"/>
                  <a:gd name="connsiteY12" fmla="*/ 0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800" h="904875">
                    <a:moveTo>
                      <a:pt x="419281" y="0"/>
                    </a:moveTo>
                    <a:lnTo>
                      <a:pt x="419281" y="534876"/>
                    </a:lnTo>
                    <a:cubicBezTo>
                      <a:pt x="419281" y="651358"/>
                      <a:pt x="352911" y="702840"/>
                      <a:pt x="279302" y="702840"/>
                    </a:cubicBezTo>
                    <a:cubicBezTo>
                      <a:pt x="202540" y="702840"/>
                      <a:pt x="138046" y="651358"/>
                      <a:pt x="138046" y="534876"/>
                    </a:cubicBezTo>
                    <a:lnTo>
                      <a:pt x="138046" y="285007"/>
                    </a:lnTo>
                    <a:cubicBezTo>
                      <a:pt x="138046" y="419967"/>
                      <a:pt x="0" y="499529"/>
                      <a:pt x="0" y="499529"/>
                    </a:cubicBezTo>
                    <a:lnTo>
                      <a:pt x="219999" y="905780"/>
                    </a:lnTo>
                    <a:cubicBezTo>
                      <a:pt x="225609" y="905961"/>
                      <a:pt x="231305" y="906075"/>
                      <a:pt x="237125" y="906075"/>
                    </a:cubicBezTo>
                    <a:lnTo>
                      <a:pt x="286084" y="906075"/>
                    </a:lnTo>
                    <a:cubicBezTo>
                      <a:pt x="418700" y="906075"/>
                      <a:pt x="507121" y="874205"/>
                      <a:pt x="584997" y="811644"/>
                    </a:cubicBezTo>
                    <a:cubicBezTo>
                      <a:pt x="668417" y="744255"/>
                      <a:pt x="690658" y="654729"/>
                      <a:pt x="690658" y="523532"/>
                    </a:cubicBezTo>
                    <a:lnTo>
                      <a:pt x="690658" y="0"/>
                    </a:lnTo>
                    <a:lnTo>
                      <a:pt x="419281" y="0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107B114F-5461-C594-77E3-AF2804C00DCF}"/>
                  </a:ext>
                </a:extLst>
              </p:cNvPr>
              <p:cNvSpPr/>
              <p:nvPr/>
            </p:nvSpPr>
            <p:spPr>
              <a:xfrm>
                <a:off x="5342425" y="2976631"/>
                <a:ext cx="190499" cy="904876"/>
              </a:xfrm>
              <a:custGeom>
                <a:avLst/>
                <a:gdLst>
                  <a:gd name="connsiteX0" fmla="*/ 0 w 190500"/>
                  <a:gd name="connsiteY0" fmla="*/ 0 h 904875"/>
                  <a:gd name="connsiteX1" fmla="*/ 193062 w 190500"/>
                  <a:gd name="connsiteY1" fmla="*/ 0 h 904875"/>
                  <a:gd name="connsiteX2" fmla="*/ 193062 w 190500"/>
                  <a:gd name="connsiteY2" fmla="*/ 906075 h 904875"/>
                  <a:gd name="connsiteX3" fmla="*/ 0 w 1905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04875">
                    <a:moveTo>
                      <a:pt x="0" y="0"/>
                    </a:moveTo>
                    <a:lnTo>
                      <a:pt x="193062" y="0"/>
                    </a:lnTo>
                    <a:lnTo>
                      <a:pt x="193062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B6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32">
                <a:extLst>
                  <a:ext uri="{FF2B5EF4-FFF2-40B4-BE49-F238E27FC236}">
                    <a16:creationId xmlns:a16="http://schemas.microsoft.com/office/drawing/2014/main" id="{DE3EA7C8-9579-4B72-FA9C-54F308055304}"/>
                  </a:ext>
                </a:extLst>
              </p:cNvPr>
              <p:cNvSpPr/>
              <p:nvPr/>
            </p:nvSpPr>
            <p:spPr>
              <a:xfrm>
                <a:off x="5688984" y="2976638"/>
                <a:ext cx="685801" cy="904876"/>
              </a:xfrm>
              <a:custGeom>
                <a:avLst/>
                <a:gdLst>
                  <a:gd name="connsiteX0" fmla="*/ 343967 w 685800"/>
                  <a:gd name="connsiteY0" fmla="*/ 523532 h 904875"/>
                  <a:gd name="connsiteX1" fmla="*/ 343967 w 685800"/>
                  <a:gd name="connsiteY1" fmla="*/ 0 h 904875"/>
                  <a:gd name="connsiteX2" fmla="*/ 0 w 685800"/>
                  <a:gd name="connsiteY2" fmla="*/ 0 h 904875"/>
                  <a:gd name="connsiteX3" fmla="*/ 0 w 685800"/>
                  <a:gd name="connsiteY3" fmla="*/ 906066 h 904875"/>
                  <a:gd name="connsiteX4" fmla="*/ 112795 w 685800"/>
                  <a:gd name="connsiteY4" fmla="*/ 906066 h 904875"/>
                  <a:gd name="connsiteX5" fmla="*/ 112795 w 685800"/>
                  <a:gd name="connsiteY5" fmla="*/ 567100 h 904875"/>
                  <a:gd name="connsiteX6" fmla="*/ 250965 w 685800"/>
                  <a:gd name="connsiteY6" fmla="*/ 567100 h 904875"/>
                  <a:gd name="connsiteX7" fmla="*/ 404689 w 685800"/>
                  <a:gd name="connsiteY7" fmla="*/ 906066 h 904875"/>
                  <a:gd name="connsiteX8" fmla="*/ 694963 w 685800"/>
                  <a:gd name="connsiteY8" fmla="*/ 906066 h 904875"/>
                  <a:gd name="connsiteX9" fmla="*/ 694782 w 685800"/>
                  <a:gd name="connsiteY9" fmla="*/ 905770 h 904875"/>
                  <a:gd name="connsiteX10" fmla="*/ 451009 w 685800"/>
                  <a:gd name="connsiteY10" fmla="*/ 811635 h 904875"/>
                  <a:gd name="connsiteX11" fmla="*/ 343967 w 685800"/>
                  <a:gd name="connsiteY11" fmla="*/ 523532 h 904875"/>
                  <a:gd name="connsiteX12" fmla="*/ 232743 w 685800"/>
                  <a:gd name="connsiteY12" fmla="*/ 388125 h 904875"/>
                  <a:gd name="connsiteX13" fmla="*/ 112795 w 685800"/>
                  <a:gd name="connsiteY13" fmla="*/ 388125 h 904875"/>
                  <a:gd name="connsiteX14" fmla="*/ 112795 w 685800"/>
                  <a:gd name="connsiteY14" fmla="*/ 181461 h 904875"/>
                  <a:gd name="connsiteX15" fmla="*/ 239153 w 685800"/>
                  <a:gd name="connsiteY15" fmla="*/ 181461 h 904875"/>
                  <a:gd name="connsiteX16" fmla="*/ 342995 w 685800"/>
                  <a:gd name="connsiteY16" fmla="*/ 279749 h 904875"/>
                  <a:gd name="connsiteX17" fmla="*/ 232743 w 685800"/>
                  <a:gd name="connsiteY17" fmla="*/ 38812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800" h="904875">
                    <a:moveTo>
                      <a:pt x="343967" y="523532"/>
                    </a:moveTo>
                    <a:lnTo>
                      <a:pt x="343967" y="0"/>
                    </a:lnTo>
                    <a:lnTo>
                      <a:pt x="0" y="0"/>
                    </a:lnTo>
                    <a:lnTo>
                      <a:pt x="0" y="906066"/>
                    </a:lnTo>
                    <a:lnTo>
                      <a:pt x="112795" y="906066"/>
                    </a:lnTo>
                    <a:lnTo>
                      <a:pt x="112795" y="567100"/>
                    </a:lnTo>
                    <a:lnTo>
                      <a:pt x="250965" y="567100"/>
                    </a:lnTo>
                    <a:cubicBezTo>
                      <a:pt x="250965" y="567100"/>
                      <a:pt x="376533" y="830447"/>
                      <a:pt x="404689" y="906066"/>
                    </a:cubicBezTo>
                    <a:lnTo>
                      <a:pt x="694963" y="906066"/>
                    </a:lnTo>
                    <a:lnTo>
                      <a:pt x="694782" y="905770"/>
                    </a:lnTo>
                    <a:cubicBezTo>
                      <a:pt x="587626" y="902084"/>
                      <a:pt x="515950" y="863813"/>
                      <a:pt x="451009" y="811635"/>
                    </a:cubicBezTo>
                    <a:cubicBezTo>
                      <a:pt x="367599" y="744245"/>
                      <a:pt x="343967" y="654720"/>
                      <a:pt x="343967" y="523532"/>
                    </a:cubicBezTo>
                    <a:moveTo>
                      <a:pt x="232743" y="388125"/>
                    </a:moveTo>
                    <a:lnTo>
                      <a:pt x="112795" y="388125"/>
                    </a:lnTo>
                    <a:lnTo>
                      <a:pt x="112795" y="181461"/>
                    </a:lnTo>
                    <a:lnTo>
                      <a:pt x="239153" y="181461"/>
                    </a:lnTo>
                    <a:cubicBezTo>
                      <a:pt x="293837" y="181461"/>
                      <a:pt x="342995" y="212960"/>
                      <a:pt x="342995" y="279749"/>
                    </a:cubicBezTo>
                    <a:cubicBezTo>
                      <a:pt x="342995" y="355340"/>
                      <a:pt x="291989" y="388125"/>
                      <a:pt x="232743" y="388125"/>
                    </a:cubicBezTo>
                  </a:path>
                </a:pathLst>
              </a:custGeom>
              <a:solidFill>
                <a:srgbClr val="248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33">
                <a:extLst>
                  <a:ext uri="{FF2B5EF4-FFF2-40B4-BE49-F238E27FC236}">
                    <a16:creationId xmlns:a16="http://schemas.microsoft.com/office/drawing/2014/main" id="{ADB85B94-5748-168A-6E0C-DA7FC8388EE0}"/>
                  </a:ext>
                </a:extLst>
              </p:cNvPr>
              <p:cNvSpPr/>
              <p:nvPr/>
            </p:nvSpPr>
            <p:spPr>
              <a:xfrm>
                <a:off x="6032105" y="2976487"/>
                <a:ext cx="342900" cy="904875"/>
              </a:xfrm>
              <a:custGeom>
                <a:avLst/>
                <a:gdLst>
                  <a:gd name="connsiteX0" fmla="*/ 268871 w 342900"/>
                  <a:gd name="connsiteY0" fmla="*/ 285007 h 904875"/>
                  <a:gd name="connsiteX1" fmla="*/ 268871 w 342900"/>
                  <a:gd name="connsiteY1" fmla="*/ 243878 h 904875"/>
                  <a:gd name="connsiteX2" fmla="*/ 0 w 342900"/>
                  <a:gd name="connsiteY2" fmla="*/ 0 h 904875"/>
                  <a:gd name="connsiteX3" fmla="*/ 0 w 342900"/>
                  <a:gd name="connsiteY3" fmla="*/ 523532 h 904875"/>
                  <a:gd name="connsiteX4" fmla="*/ 107052 w 342900"/>
                  <a:gd name="connsiteY4" fmla="*/ 811644 h 904875"/>
                  <a:gd name="connsiteX5" fmla="*/ 350825 w 342900"/>
                  <a:gd name="connsiteY5" fmla="*/ 905789 h 904875"/>
                  <a:gd name="connsiteX6" fmla="*/ 130836 w 342900"/>
                  <a:gd name="connsiteY6" fmla="*/ 499539 h 904875"/>
                  <a:gd name="connsiteX7" fmla="*/ 268871 w 342900"/>
                  <a:gd name="connsiteY7" fmla="*/ 285007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904875">
                    <a:moveTo>
                      <a:pt x="268871" y="285007"/>
                    </a:moveTo>
                    <a:lnTo>
                      <a:pt x="268871" y="243878"/>
                    </a:lnTo>
                    <a:cubicBezTo>
                      <a:pt x="268871" y="94393"/>
                      <a:pt x="110528" y="0"/>
                      <a:pt x="0" y="0"/>
                    </a:cubicBezTo>
                    <a:lnTo>
                      <a:pt x="0" y="523532"/>
                    </a:lnTo>
                    <a:cubicBezTo>
                      <a:pt x="0" y="654729"/>
                      <a:pt x="23641" y="744264"/>
                      <a:pt x="107052" y="811644"/>
                    </a:cubicBezTo>
                    <a:cubicBezTo>
                      <a:pt x="171993" y="863813"/>
                      <a:pt x="243668" y="902084"/>
                      <a:pt x="350825" y="905789"/>
                    </a:cubicBezTo>
                    <a:lnTo>
                      <a:pt x="130836" y="499539"/>
                    </a:lnTo>
                    <a:cubicBezTo>
                      <a:pt x="130836" y="499539"/>
                      <a:pt x="268871" y="419957"/>
                      <a:pt x="268871" y="285007"/>
                    </a:cubicBezTo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34">
                <a:extLst>
                  <a:ext uri="{FF2B5EF4-FFF2-40B4-BE49-F238E27FC236}">
                    <a16:creationId xmlns:a16="http://schemas.microsoft.com/office/drawing/2014/main" id="{D1BD086B-7AC2-9C1B-BE5F-733128B32ADD}"/>
                  </a:ext>
                </a:extLst>
              </p:cNvPr>
              <p:cNvSpPr/>
              <p:nvPr/>
            </p:nvSpPr>
            <p:spPr>
              <a:xfrm>
                <a:off x="5535487" y="2976487"/>
                <a:ext cx="152399" cy="904875"/>
              </a:xfrm>
              <a:custGeom>
                <a:avLst/>
                <a:gdLst>
                  <a:gd name="connsiteX0" fmla="*/ 0 w 152400"/>
                  <a:gd name="connsiteY0" fmla="*/ 0 h 904875"/>
                  <a:gd name="connsiteX1" fmla="*/ 153495 w 152400"/>
                  <a:gd name="connsiteY1" fmla="*/ 0 h 904875"/>
                  <a:gd name="connsiteX2" fmla="*/ 153495 w 152400"/>
                  <a:gd name="connsiteY2" fmla="*/ 906075 h 904875"/>
                  <a:gd name="connsiteX3" fmla="*/ 0 w 152400"/>
                  <a:gd name="connsiteY3" fmla="*/ 9060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904875">
                    <a:moveTo>
                      <a:pt x="0" y="0"/>
                    </a:moveTo>
                    <a:lnTo>
                      <a:pt x="153495" y="0"/>
                    </a:lnTo>
                    <a:lnTo>
                      <a:pt x="153495" y="906075"/>
                    </a:lnTo>
                    <a:lnTo>
                      <a:pt x="0" y="906075"/>
                    </a:lnTo>
                    <a:close/>
                  </a:path>
                </a:pathLst>
              </a:custGeom>
              <a:solidFill>
                <a:srgbClr val="0052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A3543C5-4AAD-9297-58DE-80E5D68599CC}"/>
              </a:ext>
            </a:extLst>
          </p:cNvPr>
          <p:cNvSpPr txBox="1"/>
          <p:nvPr/>
        </p:nvSpPr>
        <p:spPr>
          <a:xfrm>
            <a:off x="1744257" y="5603301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For a world </a:t>
            </a:r>
            <a:r>
              <a:rPr lang="en-US" sz="2800" dirty="0">
                <a:solidFill>
                  <a:srgbClr val="FFD600"/>
                </a:solidFill>
                <a:latin typeface="Corbel" panose="020B0503020204020204" pitchFamily="34" charset="0"/>
              </a:rPr>
              <a:t>in 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05415-92B3-FAB9-049C-25429D0D3818}"/>
              </a:ext>
            </a:extLst>
          </p:cNvPr>
          <p:cNvSpPr txBox="1"/>
          <p:nvPr/>
        </p:nvSpPr>
        <p:spPr>
          <a:xfrm>
            <a:off x="7495774" y="5461478"/>
            <a:ext cx="5051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Erman EREKE</a:t>
            </a:r>
          </a:p>
          <a:p>
            <a:r>
              <a:rPr lang="tr-TR" b="1" dirty="0">
                <a:solidFill>
                  <a:schemeClr val="bg1"/>
                </a:solidFill>
              </a:rPr>
              <a:t>IRU General Delegate to the Middle East and Region</a:t>
            </a:r>
          </a:p>
          <a:p>
            <a:r>
              <a:rPr lang="tr-TR" b="1" dirty="0">
                <a:solidFill>
                  <a:srgbClr val="FFFF00"/>
                </a:solidFill>
                <a:hlinkClick r:id="rId3"/>
              </a:rPr>
              <a:t>erman.ereke@iru</a:t>
            </a:r>
            <a:r>
              <a:rPr lang="tr-TR" b="1">
                <a:solidFill>
                  <a:srgbClr val="FFFF00"/>
                </a:solidFill>
                <a:hlinkClick r:id="rId3"/>
              </a:rPr>
              <a:t>.org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19156</TotalTime>
  <Words>446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Corbel</vt:lpstr>
      <vt:lpstr>Neue Haas Grotesk Text Pro</vt:lpstr>
      <vt:lpstr>VanillaVTI</vt:lpstr>
      <vt:lpstr>IRU’s Experience in Designing Integrated Multimodal Transport Systems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Ereke, Erman</dc:creator>
  <cp:lastModifiedBy>Ereke, Erman</cp:lastModifiedBy>
  <cp:revision>8</cp:revision>
  <dcterms:created xsi:type="dcterms:W3CDTF">2024-10-31T13:27:53Z</dcterms:created>
  <dcterms:modified xsi:type="dcterms:W3CDTF">2026-04-19T15:40:54Z</dcterms:modified>
</cp:coreProperties>
</file>