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320" r:id="rId2"/>
    <p:sldId id="257" r:id="rId3"/>
    <p:sldId id="334" r:id="rId4"/>
    <p:sldId id="321" r:id="rId5"/>
    <p:sldId id="315" r:id="rId6"/>
    <p:sldId id="258" r:id="rId7"/>
    <p:sldId id="268" r:id="rId8"/>
    <p:sldId id="290" r:id="rId9"/>
    <p:sldId id="314" r:id="rId10"/>
    <p:sldId id="324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23" r:id="rId20"/>
    <p:sldId id="322" r:id="rId21"/>
  </p:sldIdLst>
  <p:sldSz cx="24384000" cy="13716000"/>
  <p:notesSz cx="6858000" cy="9144000"/>
  <p:embeddedFontLst>
    <p:embeddedFont>
      <p:font typeface="Open Sans Light" panose="020B060402020202020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gzr48JCD/rAjndQHIHNak57rWR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761C"/>
    <a:srgbClr val="5B9345"/>
    <a:srgbClr val="96A103"/>
    <a:srgbClr val="2A7A32"/>
    <a:srgbClr val="108233"/>
    <a:srgbClr val="AAD4A0"/>
    <a:srgbClr val="C0CE04"/>
    <a:srgbClr val="62A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CA2EE-B9C1-4231-A3C3-7A49C8E7B533}">
  <a:tblStyle styleId="{448CA2EE-B9C1-4231-A3C3-7A49C8E7B5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F8"/>
          </a:solidFill>
        </a:fill>
      </a:tcStyle>
    </a:wholeTbl>
    <a:band1H>
      <a:tcTxStyle/>
      <a:tcStyle>
        <a:tcBdr/>
        <a:fill>
          <a:solidFill>
            <a:srgbClr val="CAEC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2564" autoAdjust="0"/>
  </p:normalViewPr>
  <p:slideViewPr>
    <p:cSldViewPr snapToGrid="0">
      <p:cViewPr varScale="1">
        <p:scale>
          <a:sx n="48" d="100"/>
          <a:sy n="48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90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Field Visit (276)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64C-4B9C-A4D2-65EBF91D2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Trade</c:v>
                </c:pt>
                <c:pt idx="1">
                  <c:v>Tourism</c:v>
                </c:pt>
                <c:pt idx="2">
                  <c:v>Poverty Alleviation</c:v>
                </c:pt>
                <c:pt idx="3">
                  <c:v>Transport and Communications</c:v>
                </c:pt>
                <c:pt idx="4">
                  <c:v>Agriculture</c:v>
                </c:pt>
                <c:pt idx="5">
                  <c:v>Financial Cooperation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33</c:v>
                </c:pt>
                <c:pt idx="2">
                  <c:v>56</c:v>
                </c:pt>
                <c:pt idx="3">
                  <c:v>45</c:v>
                </c:pt>
                <c:pt idx="4">
                  <c:v>48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4-4CE9-94CC-E1E5F805FF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Desk Based (357)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Trade</c:v>
                </c:pt>
                <c:pt idx="1">
                  <c:v>Tourism</c:v>
                </c:pt>
                <c:pt idx="2">
                  <c:v>Poverty Alleviation</c:v>
                </c:pt>
                <c:pt idx="3">
                  <c:v>Transport and Communications</c:v>
                </c:pt>
                <c:pt idx="4">
                  <c:v>Agriculture</c:v>
                </c:pt>
                <c:pt idx="5">
                  <c:v>Financial Cooperation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49</c:v>
                </c:pt>
                <c:pt idx="1">
                  <c:v>77</c:v>
                </c:pt>
                <c:pt idx="2">
                  <c:v>33</c:v>
                </c:pt>
                <c:pt idx="3">
                  <c:v>78</c:v>
                </c:pt>
                <c:pt idx="4">
                  <c:v>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4-4CE9-94CC-E1E5F805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801512"/>
        <c:axId val="299799552"/>
      </c:barChart>
      <c:catAx>
        <c:axId val="29980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tr-TR"/>
          </a:p>
        </c:txPr>
        <c:crossAx val="299799552"/>
        <c:crosses val="autoZero"/>
        <c:auto val="1"/>
        <c:lblAlgn val="ctr"/>
        <c:lblOffset val="100"/>
        <c:noMultiLvlLbl val="0"/>
      </c:catAx>
      <c:valAx>
        <c:axId val="29979955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tr-TR"/>
          </a:p>
        </c:txPr>
        <c:crossAx val="299801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2053330290235"/>
          <c:y val="5.3963309479248024E-2"/>
          <c:w val="0.28101862946479517"/>
          <c:h val="4.751503360016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Registered Countries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Trade</c:v>
                </c:pt>
                <c:pt idx="1">
                  <c:v>Tourism</c:v>
                </c:pt>
                <c:pt idx="2">
                  <c:v>Poverty Alleviation</c:v>
                </c:pt>
                <c:pt idx="3">
                  <c:v>Transport and Communications</c:v>
                </c:pt>
                <c:pt idx="4">
                  <c:v>Agriculture</c:v>
                </c:pt>
                <c:pt idx="5">
                  <c:v>Financial Cooperation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</c:v>
                </c:pt>
                <c:pt idx="1">
                  <c:v>47</c:v>
                </c:pt>
                <c:pt idx="2">
                  <c:v>41</c:v>
                </c:pt>
                <c:pt idx="3">
                  <c:v>44</c:v>
                </c:pt>
                <c:pt idx="4">
                  <c:v>41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D-4188-AC09-0C2A079B6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Avarage Participation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Trade</c:v>
                </c:pt>
                <c:pt idx="1">
                  <c:v>Tourism</c:v>
                </c:pt>
                <c:pt idx="2">
                  <c:v>Poverty Alleviation</c:v>
                </c:pt>
                <c:pt idx="3">
                  <c:v>Transport and Communications</c:v>
                </c:pt>
                <c:pt idx="4">
                  <c:v>Agriculture</c:v>
                </c:pt>
                <c:pt idx="5">
                  <c:v>Financial Cooperation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16</c:v>
                </c:pt>
                <c:pt idx="3">
                  <c:v>18</c:v>
                </c:pt>
                <c:pt idx="4">
                  <c:v>14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D-4188-AC09-0C2A079B6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790536"/>
        <c:axId val="299790928"/>
      </c:barChart>
      <c:catAx>
        <c:axId val="29979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tr-TR"/>
          </a:p>
        </c:txPr>
        <c:crossAx val="299790928"/>
        <c:crosses val="autoZero"/>
        <c:auto val="1"/>
        <c:lblAlgn val="ctr"/>
        <c:lblOffset val="100"/>
        <c:noMultiLvlLbl val="0"/>
      </c:catAx>
      <c:valAx>
        <c:axId val="29979092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tr-TR"/>
          </a:p>
        </c:txPr>
        <c:crossAx val="299790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5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2.4033486610180489E-2"/>
          <c:y val="8.1170423766768321E-2"/>
          <c:w val="0.97080771671843347"/>
          <c:h val="0.55903631653807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Numbers by cooperation areas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Agriculture</c:v>
                </c:pt>
                <c:pt idx="1">
                  <c:v>Financial Cooperation</c:v>
                </c:pt>
                <c:pt idx="2">
                  <c:v>Poverty Alleviation</c:v>
                </c:pt>
                <c:pt idx="3">
                  <c:v>Tourism</c:v>
                </c:pt>
                <c:pt idx="4">
                  <c:v>Trade</c:v>
                </c:pt>
                <c:pt idx="5">
                  <c:v>Transport and Communication</c:v>
                </c:pt>
                <c:pt idx="6">
                  <c:v>Digital Transformation</c:v>
                </c:pt>
                <c:pt idx="7">
                  <c:v>SME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47</c:v>
                </c:pt>
                <c:pt idx="1">
                  <c:v>20</c:v>
                </c:pt>
                <c:pt idx="2">
                  <c:v>30</c:v>
                </c:pt>
                <c:pt idx="3">
                  <c:v>43</c:v>
                </c:pt>
                <c:pt idx="4">
                  <c:v>40</c:v>
                </c:pt>
                <c:pt idx="5">
                  <c:v>19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4-4260-A684-DA8E8AAD98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0893439"/>
        <c:axId val="1280889279"/>
      </c:barChart>
      <c:catAx>
        <c:axId val="128089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tr-TR"/>
          </a:p>
        </c:txPr>
        <c:crossAx val="1280889279"/>
        <c:crosses val="autoZero"/>
        <c:auto val="1"/>
        <c:lblAlgn val="ctr"/>
        <c:lblOffset val="100"/>
        <c:noMultiLvlLbl val="0"/>
      </c:catAx>
      <c:valAx>
        <c:axId val="128088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8089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Africa</c:v>
                </c:pt>
                <c:pt idx="1">
                  <c:v>Arab</c:v>
                </c:pt>
                <c:pt idx="2">
                  <c:v>Asia</c:v>
                </c:pt>
                <c:pt idx="3">
                  <c:v>Institutions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75</c:v>
                </c:pt>
                <c:pt idx="1">
                  <c:v>17</c:v>
                </c:pt>
                <c:pt idx="2">
                  <c:v>80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5-4971-9B69-F087BDCF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074479"/>
        <c:axId val="13067951"/>
      </c:barChart>
      <c:catAx>
        <c:axId val="60707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tr-TR"/>
          </a:p>
        </c:txPr>
        <c:crossAx val="13067951"/>
        <c:crosses val="autoZero"/>
        <c:auto val="1"/>
        <c:lblAlgn val="ctr"/>
        <c:lblOffset val="100"/>
        <c:noMultiLvlLbl val="0"/>
      </c:catAx>
      <c:valAx>
        <c:axId val="1306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707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2EDE9-F52E-462F-B3BD-23B4A3FF9AE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8A193DC-ADD2-45D7-93D0-8871662BC51E}">
      <dgm:prSet custT="1"/>
      <dgm:spPr>
        <a:xfrm>
          <a:off x="0" y="0"/>
          <a:ext cx="7542144" cy="468000"/>
        </a:xfrm>
        <a:prstGeom prst="round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The List of Project </a:t>
          </a:r>
          <a:r>
            <a:rPr lang="tr-TR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B</a:t>
          </a:r>
          <a:r>
            <a:rPr lang="en-US" sz="4000" b="1" i="0" u="none" strike="noStrike" cap="none" dirty="0" err="1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eing</a:t>
          </a:r>
          <a:r>
            <a:rPr lang="en-US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 </a:t>
          </a:r>
          <a:r>
            <a:rPr lang="tr-TR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I</a:t>
          </a:r>
          <a:r>
            <a:rPr lang="en-US" sz="4000" b="1" i="0" u="none" strike="noStrike" cap="none" dirty="0" err="1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mplemented</a:t>
          </a:r>
          <a:r>
            <a:rPr lang="en-US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 in 202</a:t>
          </a:r>
          <a:r>
            <a:rPr lang="tr-TR" sz="4000" b="1" i="0" u="none" strike="noStrike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6</a:t>
          </a:r>
        </a:p>
      </dgm:t>
    </dgm:pt>
    <dgm:pt modelId="{43FD0360-8435-47AA-B22E-727BCE799B29}" type="parTrans" cxnId="{64D1A341-34B2-49C8-8728-6CAE97A13784}">
      <dgm:prSet/>
      <dgm:spPr/>
      <dgm:t>
        <a:bodyPr/>
        <a:lstStyle/>
        <a:p>
          <a:endParaRPr lang="tr-TR" sz="4000"/>
        </a:p>
      </dgm:t>
    </dgm:pt>
    <dgm:pt modelId="{29EA4A0B-7A2F-4D22-8FF0-8F139E173343}" type="sibTrans" cxnId="{64D1A341-34B2-49C8-8728-6CAE97A13784}">
      <dgm:prSet/>
      <dgm:spPr/>
      <dgm:t>
        <a:bodyPr/>
        <a:lstStyle/>
        <a:p>
          <a:endParaRPr lang="tr-TR" sz="4000"/>
        </a:p>
      </dgm:t>
    </dgm:pt>
    <dgm:pt modelId="{92EE319E-E880-4D2D-B458-ADD55E4AECAF}" type="pres">
      <dgm:prSet presAssocID="{D1E2EDE9-F52E-462F-B3BD-23B4A3FF9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D4DA08-FFD6-4753-A986-8C5A985F8108}" type="pres">
      <dgm:prSet presAssocID="{18A193DC-ADD2-45D7-93D0-8871662BC51E}" presName="parentText" presStyleLbl="node1" presStyleIdx="0" presStyleCnt="1" custLinFactNeighborX="101" custLinFactNeighborY="-4096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4BD7D2-49CE-42A8-9D1B-F4599F33AE76}" type="presOf" srcId="{D1E2EDE9-F52E-462F-B3BD-23B4A3FF9AE1}" destId="{92EE319E-E880-4D2D-B458-ADD55E4AECAF}" srcOrd="0" destOrd="0" presId="urn:microsoft.com/office/officeart/2005/8/layout/vList2"/>
    <dgm:cxn modelId="{64D1A341-34B2-49C8-8728-6CAE97A13784}" srcId="{D1E2EDE9-F52E-462F-B3BD-23B4A3FF9AE1}" destId="{18A193DC-ADD2-45D7-93D0-8871662BC51E}" srcOrd="0" destOrd="0" parTransId="{43FD0360-8435-47AA-B22E-727BCE799B29}" sibTransId="{29EA4A0B-7A2F-4D22-8FF0-8F139E173343}"/>
    <dgm:cxn modelId="{8A8EF93F-B9BE-4BD8-8D57-0D1FA8ADBED4}" type="presOf" srcId="{18A193DC-ADD2-45D7-93D0-8871662BC51E}" destId="{40D4DA08-FFD6-4753-A986-8C5A985F8108}" srcOrd="0" destOrd="0" presId="urn:microsoft.com/office/officeart/2005/8/layout/vList2"/>
    <dgm:cxn modelId="{BCAC8304-9FF7-459C-B8E8-37CDBA59D138}" type="presParOf" srcId="{92EE319E-E880-4D2D-B458-ADD55E4AECAF}" destId="{40D4DA08-FFD6-4753-A986-8C5A985F81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4DA08-FFD6-4753-A986-8C5A985F8108}">
      <dsp:nvSpPr>
        <dsp:cNvPr id="0" name=""/>
        <dsp:cNvSpPr/>
      </dsp:nvSpPr>
      <dsp:spPr>
        <a:xfrm>
          <a:off x="0" y="0"/>
          <a:ext cx="16300780" cy="1141920"/>
        </a:xfrm>
        <a:prstGeom prst="round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The List of Project </a:t>
          </a:r>
          <a:r>
            <a:rPr lang="tr-TR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B</a:t>
          </a:r>
          <a:r>
            <a:rPr lang="en-US" sz="4000" b="1" i="0" u="none" strike="noStrike" kern="1200" cap="none" dirty="0" err="1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eing</a:t>
          </a:r>
          <a:r>
            <a:rPr lang="en-US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 </a:t>
          </a:r>
          <a:r>
            <a:rPr lang="tr-TR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I</a:t>
          </a:r>
          <a:r>
            <a:rPr lang="en-US" sz="4000" b="1" i="0" u="none" strike="noStrike" kern="1200" cap="none" dirty="0" err="1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mplemented</a:t>
          </a:r>
          <a:r>
            <a:rPr lang="en-US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 in 202</a:t>
          </a:r>
          <a:r>
            <a:rPr lang="tr-TR" sz="4000" b="1" i="0" u="none" strike="noStrike" kern="1200" cap="none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rPr>
            <a:t>6</a:t>
          </a:r>
        </a:p>
      </dsp:txBody>
      <dsp:txXfrm>
        <a:off x="55744" y="55744"/>
        <a:ext cx="1618929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64B770B5-16D4-8A4F-E61B-5292B8B6D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>
            <a:extLst>
              <a:ext uri="{FF2B5EF4-FFF2-40B4-BE49-F238E27FC236}">
                <a16:creationId xmlns:a16="http://schemas.microsoft.com/office/drawing/2014/main" id="{B585E000-AA07-D772-7C0F-0267E1EFA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>
            <a:extLst>
              <a:ext uri="{FF2B5EF4-FFF2-40B4-BE49-F238E27FC236}">
                <a16:creationId xmlns:a16="http://schemas.microsoft.com/office/drawing/2014/main" id="{4DA46857-05D9-D932-D316-E889083B3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tr-TR" sz="1200" b="0" i="0" u="none" strike="noStrike" cap="none" spc="-1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:notes">
            <a:extLst>
              <a:ext uri="{FF2B5EF4-FFF2-40B4-BE49-F238E27FC236}">
                <a16:creationId xmlns:a16="http://schemas.microsoft.com/office/drawing/2014/main" id="{7C7BD547-EB28-ACB2-7C8E-09AAF24DC4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2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86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36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16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tr-TR" sz="1200" b="0" i="0" u="none" strike="noStrike" kern="1200" cap="none" dirty="0" smtClean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2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7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41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42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58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tr-T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896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25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tr-TR" sz="1200" b="0" i="0" u="none" strike="noStrike" cap="none" spc="-1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5" name="Google Shape;215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1" name="Google Shape;8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09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18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1" name="Google Shape;19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576" name="Google Shape;5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2" name="Google Shape;12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tr-TR" sz="1200" b="0" strike="noStrike" spc="-1" baseline="0" dirty="0">
              <a:latin typeface="Arial" panose="020B06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4" name="Google Shape;190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ture Slide" userDrawn="1">
  <p:cSld name="Full Pictur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0EE1F82-5BE6-8574-A8AB-111BD1ACE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41754" y="682625"/>
            <a:ext cx="2584450" cy="258445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Resim Yer Tutucusu 2">
            <a:extLst>
              <a:ext uri="{FF2B5EF4-FFF2-40B4-BE49-F238E27FC236}">
                <a16:creationId xmlns:a16="http://schemas.microsoft.com/office/drawing/2014/main" id="{4A11DE3C-44C1-2CDA-7CBC-04AC0D4DCE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028" y="682625"/>
            <a:ext cx="2584450" cy="258445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746C6587-D066-7A25-1728-9F9D9342E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5185" y="5356678"/>
            <a:ext cx="20153630" cy="258445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Our </a:t>
            </a:r>
            <a:r>
              <a:rPr lang="en-US" dirty="0">
                <a:solidFill>
                  <a:schemeClr val="accent2"/>
                </a:solidFill>
              </a:rPr>
              <a:t>Agenda</a:t>
            </a:r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B25268DE-1AC4-9A7B-E3AB-C2ACEF456B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4550" y="8255453"/>
            <a:ext cx="20154900" cy="806739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tr-TR" dirty="0" err="1"/>
              <a:t>Progress</a:t>
            </a:r>
            <a:r>
              <a:rPr lang="tr-TR" dirty="0"/>
              <a:t> Report - Kurum İsmi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 preserve="1" userDrawn="1">
  <p:cSld name="1_Default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3"/>
          <p:cNvSpPr/>
          <p:nvPr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" name="Google Shape;14;p73"/>
          <p:cNvSpPr txBox="1">
            <a:spLocks noGrp="1"/>
          </p:cNvSpPr>
          <p:nvPr>
            <p:ph type="title" hasCustomPrompt="1"/>
          </p:nvPr>
        </p:nvSpPr>
        <p:spPr>
          <a:xfrm>
            <a:off x="1676400" y="663803"/>
            <a:ext cx="19035486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tr-TR" dirty="0"/>
              <a:t>Sunum İçeriği Başlık</a:t>
            </a:r>
            <a:endParaRPr dirty="0"/>
          </a:p>
        </p:txBody>
      </p:sp>
      <p:sp>
        <p:nvSpPr>
          <p:cNvPr id="15" name="Google Shape;15;p73"/>
          <p:cNvSpPr txBox="1"/>
          <p:nvPr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b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‹#›</a:t>
            </a:fld>
            <a:endParaRPr sz="2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6" name="Google Shape;16;p73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19035486" cy="8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7" name="Google Shape;17;p73"/>
          <p:cNvCxnSpPr>
            <a:cxnSpLocks/>
          </p:cNvCxnSpPr>
          <p:nvPr/>
        </p:nvCxnSpPr>
        <p:spPr>
          <a:xfrm flipH="1">
            <a:off x="3742944" y="12846998"/>
            <a:ext cx="179019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C0D8953-084C-DB86-9B91-B994596ECC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06971" y="529277"/>
            <a:ext cx="1963782" cy="1963782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1448D6-80FC-1435-37E5-DDFC54B3F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76400" y="12238224"/>
            <a:ext cx="1925044" cy="6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0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ture Slide" preserve="1">
  <p:cSld name="1_Full Pictur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2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357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 userDrawn="1">
  <p:cSld name="Default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3"/>
          <p:cNvSpPr/>
          <p:nvPr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" name="Google Shape;14;p73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04216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6" name="Google Shape;16;p73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04216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7" name="Google Shape;17;p73"/>
          <p:cNvCxnSpPr/>
          <p:nvPr/>
        </p:nvCxnSpPr>
        <p:spPr>
          <a:xfrm rot="10800000">
            <a:off x="3905486" y="12846998"/>
            <a:ext cx="1773936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85F6357-22FA-9726-0824-3FA64AF188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06971" y="529277"/>
            <a:ext cx="1963782" cy="1963782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2" name="Google Shape;15;p73">
            <a:extLst>
              <a:ext uri="{FF2B5EF4-FFF2-40B4-BE49-F238E27FC236}">
                <a16:creationId xmlns:a16="http://schemas.microsoft.com/office/drawing/2014/main" id="{98B1F761-8176-B683-2418-B2EEE589A596}"/>
              </a:ext>
            </a:extLst>
          </p:cNvPr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b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‹#›</a:t>
            </a:fld>
            <a:endParaRPr sz="2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59DA85-6BCC-91EF-13D1-C9541FDC8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76400" y="12238224"/>
            <a:ext cx="1925044" cy="60877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00A3E4C6-9790-4AB1-4BE9-1E4810C5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>
            <a:extLst>
              <a:ext uri="{FF2B5EF4-FFF2-40B4-BE49-F238E27FC236}">
                <a16:creationId xmlns:a16="http://schemas.microsoft.com/office/drawing/2014/main" id="{A6829927-1622-5610-6A9D-B7241A3D9CA3}"/>
              </a:ext>
            </a:extLst>
          </p:cNvPr>
          <p:cNvGrpSpPr/>
          <p:nvPr/>
        </p:nvGrpSpPr>
        <p:grpSpPr>
          <a:xfrm>
            <a:off x="0" y="-3940"/>
            <a:ext cx="24384000" cy="13716000"/>
            <a:chOff x="0" y="0"/>
            <a:chExt cx="24384000" cy="13716000"/>
          </a:xfrm>
        </p:grpSpPr>
        <p:sp>
          <p:nvSpPr>
            <p:cNvPr id="17" name="Google Shape;166;p1">
              <a:extLst>
                <a:ext uri="{FF2B5EF4-FFF2-40B4-BE49-F238E27FC236}">
                  <a16:creationId xmlns:a16="http://schemas.microsoft.com/office/drawing/2014/main" id="{609CFF49-1B4D-A13D-621B-6C03C43A1A46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00CCD7">
                    <a:alpha val="89803"/>
                  </a:srgbClr>
                </a:gs>
                <a:gs pos="33000">
                  <a:srgbClr val="00AFD2">
                    <a:alpha val="89803"/>
                  </a:srgbClr>
                </a:gs>
                <a:gs pos="66000">
                  <a:srgbClr val="006DA4">
                    <a:alpha val="89803"/>
                  </a:srgbClr>
                </a:gs>
                <a:gs pos="100000">
                  <a:srgbClr val="00486C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Resim Yer Tutucusu 4" descr="tasarım, kalıp, desen, düzen, sanat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470DFE37-A126-D0EE-CDEE-D82EDEFA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168" name="Google Shape;168;p1">
            <a:extLst>
              <a:ext uri="{FF2B5EF4-FFF2-40B4-BE49-F238E27FC236}">
                <a16:creationId xmlns:a16="http://schemas.microsoft.com/office/drawing/2014/main" id="{113137D8-E87D-0577-D8B0-4BD46B2E3467}"/>
              </a:ext>
            </a:extLst>
          </p:cNvPr>
          <p:cNvGrpSpPr/>
          <p:nvPr/>
        </p:nvGrpSpPr>
        <p:grpSpPr>
          <a:xfrm>
            <a:off x="3467678" y="4959812"/>
            <a:ext cx="18134443" cy="2913578"/>
            <a:chOff x="4713542" y="4227741"/>
            <a:chExt cx="13154132" cy="3046801"/>
          </a:xfrm>
        </p:grpSpPr>
        <p:grpSp>
          <p:nvGrpSpPr>
            <p:cNvPr id="169" name="Google Shape;169;p1">
              <a:extLst>
                <a:ext uri="{FF2B5EF4-FFF2-40B4-BE49-F238E27FC236}">
                  <a16:creationId xmlns:a16="http://schemas.microsoft.com/office/drawing/2014/main" id="{CB77564C-1290-93D7-CE4C-812698B83C72}"/>
                </a:ext>
              </a:extLst>
            </p:cNvPr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170" name="Google Shape;170;p1">
                <a:extLst>
                  <a:ext uri="{FF2B5EF4-FFF2-40B4-BE49-F238E27FC236}">
                    <a16:creationId xmlns:a16="http://schemas.microsoft.com/office/drawing/2014/main" id="{081D8353-7C13-2BF8-2FD1-FB139E280F10}"/>
                  </a:ext>
                </a:extLst>
              </p:cNvPr>
              <p:cNvCxnSpPr/>
              <p:nvPr/>
            </p:nvCxnSpPr>
            <p:spPr>
              <a:xfrm rot="10800000">
                <a:off x="4432301" y="3784600"/>
                <a:ext cx="332840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">
                <a:extLst>
                  <a:ext uri="{FF2B5EF4-FFF2-40B4-BE49-F238E27FC236}">
                    <a16:creationId xmlns:a16="http://schemas.microsoft.com/office/drawing/2014/main" id="{82DDBAC7-BB21-4C25-2A1E-2BEB9F288326}"/>
                  </a:ext>
                </a:extLst>
              </p:cNvPr>
              <p:cNvCxnSpPr/>
              <p:nvPr/>
            </p:nvCxnSpPr>
            <p:spPr>
              <a:xfrm>
                <a:off x="44221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2" name="Google Shape;172;p1">
              <a:extLst>
                <a:ext uri="{FF2B5EF4-FFF2-40B4-BE49-F238E27FC236}">
                  <a16:creationId xmlns:a16="http://schemas.microsoft.com/office/drawing/2014/main" id="{8112AEBC-FB81-8A0F-5833-B3A98EF06E6C}"/>
                </a:ext>
              </a:extLst>
            </p:cNvPr>
            <p:cNvGrpSpPr/>
            <p:nvPr/>
          </p:nvGrpSpPr>
          <p:grpSpPr>
            <a:xfrm rot="10800000">
              <a:off x="13809325" y="5811502"/>
              <a:ext cx="4058349" cy="1463040"/>
              <a:chOff x="6009640" y="3769678"/>
              <a:chExt cx="4058349" cy="1463040"/>
            </a:xfrm>
          </p:grpSpPr>
          <p:cxnSp>
            <p:nvCxnSpPr>
              <p:cNvPr id="173" name="Google Shape;173;p1">
                <a:extLst>
                  <a:ext uri="{FF2B5EF4-FFF2-40B4-BE49-F238E27FC236}">
                    <a16:creationId xmlns:a16="http://schemas.microsoft.com/office/drawing/2014/main" id="{E8348F71-A3CC-7B30-CA27-9DB09EFC5806}"/>
                  </a:ext>
                </a:extLst>
              </p:cNvPr>
              <p:cNvCxnSpPr/>
              <p:nvPr/>
            </p:nvCxnSpPr>
            <p:spPr>
              <a:xfrm rot="10800000">
                <a:off x="6019789" y="3784600"/>
                <a:ext cx="4048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">
                <a:extLst>
                  <a:ext uri="{FF2B5EF4-FFF2-40B4-BE49-F238E27FC236}">
                    <a16:creationId xmlns:a16="http://schemas.microsoft.com/office/drawing/2014/main" id="{EBC7DB9B-1498-1B02-396C-89DE2AEB8330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6" name="Google Shape;176;p1">
            <a:extLst>
              <a:ext uri="{FF2B5EF4-FFF2-40B4-BE49-F238E27FC236}">
                <a16:creationId xmlns:a16="http://schemas.microsoft.com/office/drawing/2014/main" id="{BD2EE666-82D2-410D-3258-67CDDDDE67C7}"/>
              </a:ext>
            </a:extLst>
          </p:cNvPr>
          <p:cNvSpPr txBox="1"/>
          <p:nvPr/>
        </p:nvSpPr>
        <p:spPr>
          <a:xfrm>
            <a:off x="9316649" y="10701548"/>
            <a:ext cx="5750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solidFill>
                  <a:schemeClr val="lt2"/>
                </a:solidFill>
                <a:latin typeface="+mj-lt"/>
                <a:ea typeface="Open Sans Light"/>
                <a:cs typeface="Open Sans Light"/>
                <a:sym typeface="Open Sans Light"/>
              </a:rPr>
              <a:t>Gürkan POLAT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err="1">
                <a:solidFill>
                  <a:schemeClr val="lt2"/>
                </a:solidFill>
                <a:latin typeface="+mj-lt"/>
                <a:ea typeface="Open Sans Light"/>
                <a:cs typeface="Open Sans Light"/>
                <a:sym typeface="Open Sans Light"/>
              </a:rPr>
              <a:t>Director</a:t>
            </a:r>
            <a:endParaRPr sz="2400" b="1" dirty="0">
              <a:solidFill>
                <a:schemeClr val="lt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E5EE14A7-1B2C-DF28-6281-22D933339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8085" y="5124376"/>
            <a:ext cx="20153630" cy="2584450"/>
          </a:xfrm>
        </p:spPr>
        <p:txBody>
          <a:bodyPr anchor="ctr"/>
          <a:lstStyle/>
          <a:p>
            <a:r>
              <a:rPr lang="en-US" sz="6000" b="1" dirty="0">
                <a:solidFill>
                  <a:schemeClr val="bg1"/>
                </a:solidFill>
              </a:rPr>
              <a:t>COMCEC STRATEGY: THE STATUS OF PROGRESS</a:t>
            </a:r>
          </a:p>
        </p:txBody>
      </p:sp>
      <p:sp>
        <p:nvSpPr>
          <p:cNvPr id="15" name="Metin Yer Tutucusu 14">
            <a:extLst>
              <a:ext uri="{FF2B5EF4-FFF2-40B4-BE49-F238E27FC236}">
                <a16:creationId xmlns:a16="http://schemas.microsoft.com/office/drawing/2014/main" id="{27B34759-79EA-E299-BCA5-0CE5356DD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2967" y="9145366"/>
            <a:ext cx="10938063" cy="806739"/>
          </a:xfrm>
        </p:spPr>
        <p:txBody>
          <a:bodyPr/>
          <a:lstStyle/>
          <a:p>
            <a:r>
              <a:rPr lang="tr-TR" sz="3200" b="1" dirty="0">
                <a:solidFill>
                  <a:schemeClr val="lt2"/>
                </a:solidFill>
                <a:ea typeface="Open Sans Light"/>
                <a:cs typeface="Open Sans Light"/>
              </a:rPr>
              <a:t>13TH </a:t>
            </a:r>
            <a:r>
              <a:rPr lang="en-US" sz="3200" b="1" dirty="0">
                <a:solidFill>
                  <a:schemeClr val="lt2"/>
                </a:solidFill>
                <a:ea typeface="Open Sans Light"/>
                <a:cs typeface="Open Sans Light"/>
              </a:rPr>
              <a:t>ANNUAL COORDINATION MEETING OF</a:t>
            </a:r>
            <a:endParaRPr lang="tr-TR" sz="3200" b="1" dirty="0">
              <a:solidFill>
                <a:schemeClr val="lt2"/>
              </a:solidFill>
              <a:ea typeface="Open Sans Light"/>
              <a:cs typeface="Open Sans Light"/>
            </a:endParaRPr>
          </a:p>
          <a:p>
            <a:r>
              <a:rPr lang="tr-TR" sz="3200" b="1" dirty="0">
                <a:solidFill>
                  <a:schemeClr val="lt2"/>
                </a:solidFill>
                <a:ea typeface="Open Sans Light"/>
                <a:cs typeface="Open Sans Light"/>
              </a:rPr>
              <a:t> </a:t>
            </a:r>
            <a:r>
              <a:rPr lang="en-US" sz="3200" b="1" dirty="0">
                <a:solidFill>
                  <a:schemeClr val="lt2"/>
                </a:solidFill>
                <a:ea typeface="Open Sans Light"/>
                <a:cs typeface="Open Sans Light"/>
              </a:rPr>
              <a:t>THE COMCEC WORKING GROUP FOCAL POINTS</a:t>
            </a:r>
          </a:p>
          <a:p>
            <a:r>
              <a:rPr lang="tr-TR" sz="3200" dirty="0">
                <a:solidFill>
                  <a:schemeClr val="bg1"/>
                </a:solidFill>
              </a:rPr>
              <a:t>9-10 </a:t>
            </a:r>
            <a:r>
              <a:rPr lang="tr-TR" sz="3200" dirty="0" err="1">
                <a:solidFill>
                  <a:schemeClr val="bg1"/>
                </a:solidFill>
              </a:rPr>
              <a:t>June</a:t>
            </a:r>
            <a:r>
              <a:rPr lang="tr-TR" sz="3200" dirty="0">
                <a:solidFill>
                  <a:schemeClr val="bg1"/>
                </a:solidFill>
              </a:rPr>
              <a:t> 2026, Ankara</a:t>
            </a:r>
          </a:p>
        </p:txBody>
      </p:sp>
      <p:pic>
        <p:nvPicPr>
          <p:cNvPr id="19" name="Grafik 2">
            <a:extLst>
              <a:ext uri="{FF2B5EF4-FFF2-40B4-BE49-F238E27FC236}">
                <a16:creationId xmlns:a16="http://schemas.microsoft.com/office/drawing/2014/main" id="{9E4B9A13-6267-1609-74CC-AAFE0C7D1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45727" y="1152367"/>
            <a:ext cx="3092545" cy="35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83;p2"/>
          <p:cNvSpPr/>
          <p:nvPr/>
        </p:nvSpPr>
        <p:spPr>
          <a:xfrm>
            <a:off x="5281654" y="5093925"/>
            <a:ext cx="1199758" cy="1199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85;p2"/>
          <p:cNvSpPr txBox="1"/>
          <p:nvPr/>
        </p:nvSpPr>
        <p:spPr>
          <a:xfrm>
            <a:off x="5411633" y="5150705"/>
            <a:ext cx="939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6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" name="Google Shape;188;p2"/>
          <p:cNvSpPr/>
          <p:nvPr/>
        </p:nvSpPr>
        <p:spPr>
          <a:xfrm>
            <a:off x="5281654" y="6732626"/>
            <a:ext cx="1199758" cy="1199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90;p2"/>
          <p:cNvSpPr txBox="1"/>
          <p:nvPr/>
        </p:nvSpPr>
        <p:spPr>
          <a:xfrm>
            <a:off x="5411633" y="6778505"/>
            <a:ext cx="939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6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" name="Google Shape;193;p2"/>
          <p:cNvSpPr/>
          <p:nvPr/>
        </p:nvSpPr>
        <p:spPr>
          <a:xfrm>
            <a:off x="5281654" y="8371327"/>
            <a:ext cx="1199758" cy="1199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95;p2"/>
          <p:cNvSpPr txBox="1"/>
          <p:nvPr/>
        </p:nvSpPr>
        <p:spPr>
          <a:xfrm>
            <a:off x="5411633" y="8417207"/>
            <a:ext cx="939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60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34501" y="8463373"/>
            <a:ext cx="9401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0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COMCEC </a:t>
            </a:r>
            <a:r>
              <a:rPr lang="tr-TR" sz="60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Syria</a:t>
            </a:r>
            <a:r>
              <a:rPr lang="tr-TR" sz="60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Program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6934501" y="6824672"/>
            <a:ext cx="9401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COMCEC Al-</a:t>
            </a:r>
            <a:r>
              <a:rPr lang="tr-TR" sz="60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Quds</a:t>
            </a:r>
            <a:r>
              <a:rPr lang="tr-TR" sz="60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Program</a:t>
            </a:r>
          </a:p>
        </p:txBody>
      </p:sp>
      <p:sp>
        <p:nvSpPr>
          <p:cNvPr id="53" name="Dikdörtgen 52"/>
          <p:cNvSpPr/>
          <p:nvPr/>
        </p:nvSpPr>
        <p:spPr>
          <a:xfrm>
            <a:off x="6934501" y="5196871"/>
            <a:ext cx="9401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0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COMCEC  Project </a:t>
            </a:r>
            <a:r>
              <a:rPr lang="tr-TR" sz="60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endParaRPr lang="tr-TR" sz="60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Unvan 4"/>
          <p:cNvSpPr txBox="1">
            <a:spLocks/>
          </p:cNvSpPr>
          <p:nvPr/>
        </p:nvSpPr>
        <p:spPr>
          <a:xfrm>
            <a:off x="5281654" y="797887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3.COMCEC Project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Support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Programs </a:t>
            </a:r>
            <a:endParaRPr lang="en-US" sz="74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16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10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8" name="Grafik 2">
            <a:extLst>
              <a:ext uri="{FF2B5EF4-FFF2-40B4-BE49-F238E27FC236}">
                <a16:creationId xmlns:a16="http://schemas.microsoft.com/office/drawing/2014/main" id="{84C4A395-A02E-40F7-B6B3-280838D23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83;p2"/>
          <p:cNvSpPr/>
          <p:nvPr/>
        </p:nvSpPr>
        <p:spPr>
          <a:xfrm>
            <a:off x="2778022" y="4214285"/>
            <a:ext cx="1199758" cy="1199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85;p2"/>
          <p:cNvSpPr txBox="1"/>
          <p:nvPr/>
        </p:nvSpPr>
        <p:spPr>
          <a:xfrm>
            <a:off x="2908001" y="4402287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" name="Google Shape;188;p2"/>
          <p:cNvSpPr/>
          <p:nvPr/>
        </p:nvSpPr>
        <p:spPr>
          <a:xfrm>
            <a:off x="2778022" y="5852986"/>
            <a:ext cx="1199758" cy="1199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90;p2"/>
          <p:cNvSpPr txBox="1"/>
          <p:nvPr/>
        </p:nvSpPr>
        <p:spPr>
          <a:xfrm>
            <a:off x="2908001" y="6040988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" name="Google Shape;193;p2"/>
          <p:cNvSpPr/>
          <p:nvPr/>
        </p:nvSpPr>
        <p:spPr>
          <a:xfrm>
            <a:off x="2778022" y="7491687"/>
            <a:ext cx="1199758" cy="1199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95;p2"/>
          <p:cNvSpPr txBox="1"/>
          <p:nvPr/>
        </p:nvSpPr>
        <p:spPr>
          <a:xfrm>
            <a:off x="2908001" y="7679689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" name="Google Shape;198;p2"/>
          <p:cNvSpPr/>
          <p:nvPr/>
        </p:nvSpPr>
        <p:spPr>
          <a:xfrm>
            <a:off x="2778022" y="9130388"/>
            <a:ext cx="1199758" cy="1199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00;p2"/>
          <p:cNvSpPr txBox="1"/>
          <p:nvPr/>
        </p:nvSpPr>
        <p:spPr>
          <a:xfrm>
            <a:off x="2908001" y="9318390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70909" y="7752064"/>
            <a:ext cx="940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Well-defined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cycle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stages</a:t>
            </a:r>
            <a:endParaRPr lang="tr-TR" sz="48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4107759" y="5912943"/>
            <a:ext cx="9401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Mobilizing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enhancing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human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capacities</a:t>
            </a:r>
            <a:endParaRPr lang="tr-TR" sz="48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4170910" y="4364619"/>
            <a:ext cx="940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Policy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instrument</a:t>
            </a:r>
            <a:endParaRPr lang="tr-TR" sz="48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4170909" y="9130388"/>
            <a:ext cx="940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Grant-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  <a:endParaRPr lang="tr-TR" sz="48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" name="Resim 4" descr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398" y="3805872"/>
            <a:ext cx="10027512" cy="764241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3.1. COMCEC Project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Funding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24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11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" name="Grafik 2">
            <a:extLst>
              <a:ext uri="{FF2B5EF4-FFF2-40B4-BE49-F238E27FC236}">
                <a16:creationId xmlns:a16="http://schemas.microsoft.com/office/drawing/2014/main" id="{200583CD-723B-4418-A8FC-4F213643D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2218796863"/>
              </p:ext>
            </p:extLst>
          </p:nvPr>
        </p:nvGraphicFramePr>
        <p:xfrm>
          <a:off x="2043934" y="3155461"/>
          <a:ext cx="20895314" cy="97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Google Shape;278;p5"/>
          <p:cNvSpPr txBox="1">
            <a:spLocks/>
          </p:cNvSpPr>
          <p:nvPr/>
        </p:nvSpPr>
        <p:spPr>
          <a:xfrm>
            <a:off x="2043934" y="217073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Distribution of the Projects According to Supported Areas (2014-2026)</a:t>
            </a:r>
          </a:p>
        </p:txBody>
      </p:sp>
      <p:sp>
        <p:nvSpPr>
          <p:cNvPr id="11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3.1. COMCEC Project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Funding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12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B1C1F986-ED04-45EB-BDE6-7711EED01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 idx="4294967295"/>
          </p:nvPr>
        </p:nvSpPr>
        <p:spPr>
          <a:xfrm>
            <a:off x="2127157" y="3438149"/>
            <a:ext cx="20421600" cy="116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Distribution of the COMCEC Projects according to OIC Regional Groupings (2014-20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26)</a:t>
            </a:r>
            <a:endParaRPr sz="3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graphicFrame>
        <p:nvGraphicFramePr>
          <p:cNvPr id="54" name="Grafik 53">
            <a:extLst>
              <a:ext uri="{FF2B5EF4-FFF2-40B4-BE49-F238E27FC236}">
                <a16:creationId xmlns:a16="http://schemas.microsoft.com/office/drawing/2014/main" id="{A382D3FC-DEAA-4F8B-B9E6-82344A48D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05372"/>
              </p:ext>
            </p:extLst>
          </p:nvPr>
        </p:nvGraphicFramePr>
        <p:xfrm>
          <a:off x="1506071" y="4265577"/>
          <a:ext cx="20290939" cy="816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3.1. COMCEC Project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Funding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10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13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" name="Grafik 2">
            <a:extLst>
              <a:ext uri="{FF2B5EF4-FFF2-40B4-BE49-F238E27FC236}">
                <a16:creationId xmlns:a16="http://schemas.microsoft.com/office/drawing/2014/main" id="{988FA217-9EE8-488E-9069-6B491C97F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094152" y="1735898"/>
            <a:ext cx="19416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2"/>
              </a:buClr>
              <a:buSzPts val="7400"/>
            </a:pPr>
            <a:r>
              <a:rPr lang="en-US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mbria"/>
              </a:rPr>
              <a:t>Countries Benefited the Most from 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mbria"/>
              </a:rPr>
              <a:t>CPF</a:t>
            </a:r>
            <a:r>
              <a:rPr lang="en-US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mbria"/>
              </a:rPr>
              <a:t> (2014-202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mbria"/>
              </a:rPr>
              <a:t>6</a:t>
            </a:r>
            <a:r>
              <a:rPr lang="en-US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mbria"/>
              </a:rPr>
              <a:t>)</a:t>
            </a:r>
            <a:endParaRPr lang="tr-TR" sz="3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67" name="Google Shape;1373;p39"/>
          <p:cNvSpPr/>
          <p:nvPr/>
        </p:nvSpPr>
        <p:spPr>
          <a:xfrm>
            <a:off x="10029134" y="5406964"/>
            <a:ext cx="4359966" cy="4359964"/>
          </a:xfrm>
          <a:custGeom>
            <a:avLst/>
            <a:gdLst/>
            <a:ahLst/>
            <a:cxnLst/>
            <a:rect l="l" t="t" r="r" b="b"/>
            <a:pathLst>
              <a:path w="4709902" h="4709902" extrusionOk="0">
                <a:moveTo>
                  <a:pt x="0" y="2354951"/>
                </a:moveTo>
                <a:lnTo>
                  <a:pt x="11351" y="2124119"/>
                </a:lnTo>
                <a:lnTo>
                  <a:pt x="45239" y="1895524"/>
                </a:lnTo>
                <a:lnTo>
                  <a:pt x="101404" y="1671356"/>
                </a:lnTo>
                <a:lnTo>
                  <a:pt x="179259" y="1453758"/>
                </a:lnTo>
                <a:lnTo>
                  <a:pt x="278073" y="1244827"/>
                </a:lnTo>
                <a:lnTo>
                  <a:pt x="396880" y="1046611"/>
                </a:lnTo>
                <a:lnTo>
                  <a:pt x="534550" y="860994"/>
                </a:lnTo>
                <a:lnTo>
                  <a:pt x="689749" y="689749"/>
                </a:lnTo>
                <a:lnTo>
                  <a:pt x="860994" y="534550"/>
                </a:lnTo>
                <a:lnTo>
                  <a:pt x="1046611" y="396880"/>
                </a:lnTo>
                <a:lnTo>
                  <a:pt x="1244827" y="278073"/>
                </a:lnTo>
                <a:lnTo>
                  <a:pt x="1453758" y="179259"/>
                </a:lnTo>
                <a:lnTo>
                  <a:pt x="1671356" y="101404"/>
                </a:lnTo>
                <a:lnTo>
                  <a:pt x="1895524" y="45239"/>
                </a:lnTo>
                <a:lnTo>
                  <a:pt x="2124119" y="11351"/>
                </a:lnTo>
                <a:lnTo>
                  <a:pt x="2354951" y="0"/>
                </a:lnTo>
                <a:lnTo>
                  <a:pt x="2585783" y="11351"/>
                </a:lnTo>
                <a:lnTo>
                  <a:pt x="2814378" y="45239"/>
                </a:lnTo>
                <a:lnTo>
                  <a:pt x="3038546" y="101404"/>
                </a:lnTo>
                <a:lnTo>
                  <a:pt x="3256144" y="179259"/>
                </a:lnTo>
                <a:lnTo>
                  <a:pt x="3465075" y="278073"/>
                </a:lnTo>
                <a:lnTo>
                  <a:pt x="3663291" y="396880"/>
                </a:lnTo>
                <a:lnTo>
                  <a:pt x="3848908" y="534550"/>
                </a:lnTo>
                <a:lnTo>
                  <a:pt x="4020153" y="689749"/>
                </a:lnTo>
                <a:lnTo>
                  <a:pt x="4175352" y="860994"/>
                </a:lnTo>
                <a:lnTo>
                  <a:pt x="4313022" y="1046611"/>
                </a:lnTo>
                <a:lnTo>
                  <a:pt x="4431829" y="1239747"/>
                </a:lnTo>
                <a:lnTo>
                  <a:pt x="4530643" y="1453758"/>
                </a:lnTo>
                <a:lnTo>
                  <a:pt x="4608498" y="1671356"/>
                </a:lnTo>
                <a:lnTo>
                  <a:pt x="4664663" y="1895524"/>
                </a:lnTo>
                <a:lnTo>
                  <a:pt x="4698551" y="2124119"/>
                </a:lnTo>
                <a:lnTo>
                  <a:pt x="4709902" y="2354951"/>
                </a:lnTo>
                <a:lnTo>
                  <a:pt x="4698551" y="2585783"/>
                </a:lnTo>
                <a:lnTo>
                  <a:pt x="4664663" y="2814378"/>
                </a:lnTo>
                <a:lnTo>
                  <a:pt x="4608498" y="3038546"/>
                </a:lnTo>
                <a:lnTo>
                  <a:pt x="4530643" y="3256144"/>
                </a:lnTo>
                <a:lnTo>
                  <a:pt x="4431829" y="3465075"/>
                </a:lnTo>
                <a:lnTo>
                  <a:pt x="4313022" y="3663291"/>
                </a:lnTo>
                <a:lnTo>
                  <a:pt x="4175352" y="3848908"/>
                </a:lnTo>
                <a:lnTo>
                  <a:pt x="4020153" y="4020153"/>
                </a:lnTo>
                <a:lnTo>
                  <a:pt x="3848908" y="4175352"/>
                </a:lnTo>
                <a:lnTo>
                  <a:pt x="3663291" y="4313022"/>
                </a:lnTo>
                <a:lnTo>
                  <a:pt x="3465075" y="4431829"/>
                </a:lnTo>
                <a:lnTo>
                  <a:pt x="3256144" y="4530643"/>
                </a:lnTo>
                <a:lnTo>
                  <a:pt x="3038546" y="4608498"/>
                </a:lnTo>
                <a:lnTo>
                  <a:pt x="2814378" y="4664663"/>
                </a:lnTo>
                <a:lnTo>
                  <a:pt x="2585783" y="4698551"/>
                </a:lnTo>
                <a:lnTo>
                  <a:pt x="2354951" y="4709902"/>
                </a:lnTo>
                <a:lnTo>
                  <a:pt x="2124119" y="4698551"/>
                </a:lnTo>
                <a:lnTo>
                  <a:pt x="1895524" y="4664663"/>
                </a:lnTo>
                <a:lnTo>
                  <a:pt x="1671356" y="4608498"/>
                </a:lnTo>
                <a:lnTo>
                  <a:pt x="1453758" y="4530643"/>
                </a:lnTo>
                <a:lnTo>
                  <a:pt x="1244827" y="4431829"/>
                </a:lnTo>
                <a:lnTo>
                  <a:pt x="1046611" y="4313022"/>
                </a:lnTo>
                <a:lnTo>
                  <a:pt x="860994" y="4175352"/>
                </a:lnTo>
                <a:lnTo>
                  <a:pt x="689749" y="4020153"/>
                </a:lnTo>
                <a:lnTo>
                  <a:pt x="534550" y="3848908"/>
                </a:lnTo>
                <a:lnTo>
                  <a:pt x="396880" y="3663291"/>
                </a:lnTo>
                <a:lnTo>
                  <a:pt x="278073" y="3465075"/>
                </a:lnTo>
                <a:lnTo>
                  <a:pt x="179259" y="3256144"/>
                </a:lnTo>
                <a:lnTo>
                  <a:pt x="101404" y="3038546"/>
                </a:lnTo>
                <a:lnTo>
                  <a:pt x="45239" y="2814378"/>
                </a:lnTo>
                <a:lnTo>
                  <a:pt x="11351" y="2585783"/>
                </a:lnTo>
                <a:lnTo>
                  <a:pt x="0" y="235495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8" name="Google Shape;1374;p39"/>
          <p:cNvSpPr/>
          <p:nvPr/>
        </p:nvSpPr>
        <p:spPr>
          <a:xfrm>
            <a:off x="10122908" y="5738173"/>
            <a:ext cx="3951480" cy="395359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  <a:sym typeface="Calibri"/>
              </a:rPr>
              <a:t>COMCEC Project </a:t>
            </a:r>
            <a:r>
              <a:rPr lang="tr-TR" sz="4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  <a:sym typeface="Calibri"/>
              </a:rPr>
              <a:t>Funding</a:t>
            </a:r>
            <a:endParaRPr sz="4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9" name="Google Shape;1375;p39"/>
          <p:cNvSpPr/>
          <p:nvPr/>
        </p:nvSpPr>
        <p:spPr>
          <a:xfrm>
            <a:off x="6781435" y="5224716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0" name="Google Shape;1376;p39"/>
          <p:cNvSpPr/>
          <p:nvPr/>
        </p:nvSpPr>
        <p:spPr>
          <a:xfrm>
            <a:off x="6781435" y="7888108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1" name="Google Shape;1378;p39"/>
          <p:cNvSpPr/>
          <p:nvPr/>
        </p:nvSpPr>
        <p:spPr>
          <a:xfrm>
            <a:off x="8875044" y="10198116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2" name="Google Shape;1379;p39"/>
          <p:cNvSpPr/>
          <p:nvPr/>
        </p:nvSpPr>
        <p:spPr>
          <a:xfrm flipH="1">
            <a:off x="15527968" y="5224716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3" name="Google Shape;1380;p39"/>
          <p:cNvSpPr/>
          <p:nvPr/>
        </p:nvSpPr>
        <p:spPr>
          <a:xfrm flipH="1">
            <a:off x="15260938" y="8629633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75" name="Google Shape;1383;p39"/>
          <p:cNvCxnSpPr>
            <a:endCxn id="67" idx="10"/>
          </p:cNvCxnSpPr>
          <p:nvPr/>
        </p:nvCxnSpPr>
        <p:spPr>
          <a:xfrm>
            <a:off x="10251006" y="4946932"/>
            <a:ext cx="747000" cy="827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76" name="Google Shape;1384;p39"/>
          <p:cNvCxnSpPr>
            <a:stCxn id="69" idx="18"/>
            <a:endCxn id="67" idx="3"/>
          </p:cNvCxnSpPr>
          <p:nvPr/>
        </p:nvCxnSpPr>
        <p:spPr>
          <a:xfrm>
            <a:off x="8822708" y="6456296"/>
            <a:ext cx="1300200" cy="497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77" name="Google Shape;1385;p39"/>
          <p:cNvCxnSpPr>
            <a:stCxn id="70" idx="14"/>
            <a:endCxn id="67" idx="61"/>
          </p:cNvCxnSpPr>
          <p:nvPr/>
        </p:nvCxnSpPr>
        <p:spPr>
          <a:xfrm rot="10800000" flipH="1">
            <a:off x="8822708" y="8219895"/>
            <a:ext cx="1300200" cy="497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78" name="Google Shape;1386;p39"/>
          <p:cNvCxnSpPr>
            <a:cxnSpLocks/>
          </p:cNvCxnSpPr>
          <p:nvPr/>
        </p:nvCxnSpPr>
        <p:spPr>
          <a:xfrm flipV="1">
            <a:off x="10402704" y="9412225"/>
            <a:ext cx="701384" cy="1004767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80" name="Google Shape;1388;p39"/>
          <p:cNvCxnSpPr>
            <a:cxnSpLocks/>
            <a:endCxn id="67" idx="35"/>
          </p:cNvCxnSpPr>
          <p:nvPr/>
        </p:nvCxnSpPr>
        <p:spPr>
          <a:xfrm flipH="1" flipV="1">
            <a:off x="14295264" y="8219895"/>
            <a:ext cx="965674" cy="782986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81" name="Google Shape;1389;p39"/>
          <p:cNvCxnSpPr>
            <a:endCxn id="67" idx="22"/>
          </p:cNvCxnSpPr>
          <p:nvPr/>
        </p:nvCxnSpPr>
        <p:spPr>
          <a:xfrm flipH="1">
            <a:off x="13420165" y="4946932"/>
            <a:ext cx="699300" cy="827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82" name="Google Shape;1390;p39"/>
          <p:cNvCxnSpPr>
            <a:stCxn id="72" idx="18"/>
            <a:endCxn id="67" idx="29"/>
          </p:cNvCxnSpPr>
          <p:nvPr/>
        </p:nvCxnSpPr>
        <p:spPr>
          <a:xfrm flipH="1">
            <a:off x="14295264" y="6456296"/>
            <a:ext cx="1252500" cy="497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83" name="Google Shape;1391;p39"/>
          <p:cNvSpPr txBox="1"/>
          <p:nvPr/>
        </p:nvSpPr>
        <p:spPr>
          <a:xfrm>
            <a:off x="8543008" y="3774393"/>
            <a:ext cx="1859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Define Values</a:t>
            </a:r>
            <a:endParaRPr sz="2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4" name="Google Shape;1392;p39"/>
          <p:cNvSpPr txBox="1"/>
          <p:nvPr/>
        </p:nvSpPr>
        <p:spPr>
          <a:xfrm>
            <a:off x="13927188" y="3774393"/>
            <a:ext cx="1859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Define Values</a:t>
            </a:r>
            <a:endParaRPr sz="2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5" name="Google Shape;1393;p39"/>
          <p:cNvSpPr txBox="1"/>
          <p:nvPr/>
        </p:nvSpPr>
        <p:spPr>
          <a:xfrm>
            <a:off x="6826362" y="6034566"/>
            <a:ext cx="19494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The</a:t>
            </a:r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Gambia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6" name="Google Shape;1394;p39"/>
          <p:cNvSpPr txBox="1"/>
          <p:nvPr/>
        </p:nvSpPr>
        <p:spPr>
          <a:xfrm>
            <a:off x="15619783" y="6051146"/>
            <a:ext cx="18596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In</a:t>
            </a:r>
            <a:r>
              <a:rPr lang="tr-TR" sz="3200" b="1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donesia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7" name="Google Shape;1395;p39"/>
          <p:cNvSpPr txBox="1"/>
          <p:nvPr/>
        </p:nvSpPr>
        <p:spPr>
          <a:xfrm>
            <a:off x="6852574" y="8629633"/>
            <a:ext cx="18596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Nigeria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8" name="Google Shape;1396;p39"/>
          <p:cNvSpPr txBox="1"/>
          <p:nvPr/>
        </p:nvSpPr>
        <p:spPr>
          <a:xfrm>
            <a:off x="15361624" y="9274485"/>
            <a:ext cx="18596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Surinam</a:t>
            </a:r>
            <a:r>
              <a:rPr lang="en-US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e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9" name="Google Shape;1397;p39"/>
          <p:cNvSpPr txBox="1"/>
          <p:nvPr/>
        </p:nvSpPr>
        <p:spPr>
          <a:xfrm>
            <a:off x="8842504" y="10923344"/>
            <a:ext cx="18596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Benin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90" name="Google Shape;1398;p39"/>
          <p:cNvSpPr txBox="1"/>
          <p:nvPr/>
        </p:nvSpPr>
        <p:spPr>
          <a:xfrm>
            <a:off x="13966726" y="10736208"/>
            <a:ext cx="18596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Iran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93" name="Google Shape;1378;p39"/>
          <p:cNvSpPr/>
          <p:nvPr/>
        </p:nvSpPr>
        <p:spPr>
          <a:xfrm>
            <a:off x="12682403" y="10198117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Mali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94" name="Google Shape;1386;p39"/>
          <p:cNvCxnSpPr>
            <a:cxnSpLocks/>
          </p:cNvCxnSpPr>
          <p:nvPr/>
        </p:nvCxnSpPr>
        <p:spPr>
          <a:xfrm flipH="1" flipV="1">
            <a:off x="12860684" y="9479680"/>
            <a:ext cx="378966" cy="74728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96" name="Google Shape;1379;p39"/>
          <p:cNvSpPr/>
          <p:nvPr/>
        </p:nvSpPr>
        <p:spPr>
          <a:xfrm flipH="1">
            <a:off x="14074388" y="3309605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Uganda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7" name="Google Shape;1376;p39"/>
          <p:cNvSpPr/>
          <p:nvPr/>
        </p:nvSpPr>
        <p:spPr>
          <a:xfrm>
            <a:off x="8125888" y="3012192"/>
            <a:ext cx="2061069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Malaysia</a:t>
            </a:r>
            <a:endParaRPr sz="32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8" name="Google Shape;1382;p39"/>
          <p:cNvSpPr/>
          <p:nvPr/>
        </p:nvSpPr>
        <p:spPr>
          <a:xfrm flipH="1">
            <a:off x="11126103" y="2885864"/>
            <a:ext cx="2113547" cy="2061067"/>
          </a:xfrm>
          <a:custGeom>
            <a:avLst/>
            <a:gdLst/>
            <a:ahLst/>
            <a:cxnLst/>
            <a:rect l="l" t="t" r="r" b="b"/>
            <a:pathLst>
              <a:path w="2799083" h="2799083" extrusionOk="0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tr-TR" sz="2800" b="1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Mozambique</a:t>
            </a:r>
            <a:endParaRPr sz="2800" b="1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99" name="Google Shape;1387;p39"/>
          <p:cNvCxnSpPr/>
          <p:nvPr/>
        </p:nvCxnSpPr>
        <p:spPr>
          <a:xfrm flipH="1">
            <a:off x="12154906" y="4472052"/>
            <a:ext cx="49757" cy="113196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36" name="Unvan 4"/>
          <p:cNvSpPr txBox="1">
            <a:spLocks/>
          </p:cNvSpPr>
          <p:nvPr/>
        </p:nvSpPr>
        <p:spPr>
          <a:xfrm>
            <a:off x="2085516" y="9294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3.1. COMCEC Project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Funding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pic>
        <p:nvPicPr>
          <p:cNvPr id="35" name="Grafik 2">
            <a:extLst>
              <a:ext uri="{FF2B5EF4-FFF2-40B4-BE49-F238E27FC236}">
                <a16:creationId xmlns:a16="http://schemas.microsoft.com/office/drawing/2014/main" id="{B380BD8D-1E74-4990-8FB4-145A65F36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  <p:sp>
        <p:nvSpPr>
          <p:cNvPr id="42" name="Google Shape;183;p2">
            <a:extLst>
              <a:ext uri="{FF2B5EF4-FFF2-40B4-BE49-F238E27FC236}">
                <a16:creationId xmlns:a16="http://schemas.microsoft.com/office/drawing/2014/main" id="{C9217B23-0786-4BA3-B609-ECFFB5C85BDA}"/>
              </a:ext>
            </a:extLst>
          </p:cNvPr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4A9FC7D0-5F3A-469B-9B46-7A3A4712A512}"/>
              </a:ext>
            </a:extLst>
          </p:cNvPr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14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753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310" y="0"/>
            <a:ext cx="24460310" cy="138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0EC7297D-5522-41F6-B03E-183AFC55E582}"/>
              </a:ext>
            </a:extLst>
          </p:cNvPr>
          <p:cNvSpPr txBox="1"/>
          <p:nvPr/>
        </p:nvSpPr>
        <p:spPr>
          <a:xfrm>
            <a:off x="4881411" y="1116516"/>
            <a:ext cx="1151172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spc="-1">
                <a:solidFill>
                  <a:srgbClr val="44546A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tr-TR"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3</a:t>
            </a:r>
            <a:r>
              <a:rPr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.</a:t>
            </a:r>
            <a:r>
              <a:rPr lang="tr-TR"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2</a:t>
            </a:r>
            <a:r>
              <a:rPr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. COMCEC </a:t>
            </a:r>
            <a:r>
              <a:rPr lang="tr-TR"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Al-</a:t>
            </a:r>
            <a:r>
              <a:rPr lang="tr-TR" sz="6000" spc="-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Quds</a:t>
            </a:r>
            <a:r>
              <a:rPr lang="tr-TR" sz="6000" spc="-1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Calibri Light" panose="020F0302020204030204" pitchFamily="34" charset="0"/>
                <a:sym typeface="Cambria"/>
              </a:rPr>
              <a:t> Program</a:t>
            </a:r>
            <a:endParaRPr kumimoji="0" lang="tr-TR" sz="6000" i="0" u="none" strike="noStrike" kern="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CA8BC68B-5340-4462-BBC3-6B952D49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"/>
          <p:cNvSpPr/>
          <p:nvPr/>
        </p:nvSpPr>
        <p:spPr>
          <a:xfrm>
            <a:off x="7280769" y="12289622"/>
            <a:ext cx="1648068" cy="1426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2"/>
          <p:cNvSpPr/>
          <p:nvPr/>
        </p:nvSpPr>
        <p:spPr>
          <a:xfrm>
            <a:off x="8919126" y="12289622"/>
            <a:ext cx="1643463" cy="142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2"/>
          <p:cNvSpPr/>
          <p:nvPr/>
        </p:nvSpPr>
        <p:spPr>
          <a:xfrm>
            <a:off x="10552877" y="12289622"/>
            <a:ext cx="1648068" cy="1426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2"/>
          <p:cNvSpPr/>
          <p:nvPr/>
        </p:nvSpPr>
        <p:spPr>
          <a:xfrm>
            <a:off x="12181520" y="12289622"/>
            <a:ext cx="1769294" cy="14263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13941102" y="12289622"/>
            <a:ext cx="1644999" cy="14263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2"/>
          <p:cNvSpPr/>
          <p:nvPr/>
        </p:nvSpPr>
        <p:spPr>
          <a:xfrm>
            <a:off x="15576387" y="12289622"/>
            <a:ext cx="1648068" cy="14263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2"/>
          <p:cNvSpPr/>
          <p:nvPr/>
        </p:nvSpPr>
        <p:spPr>
          <a:xfrm>
            <a:off x="7280769" y="11269170"/>
            <a:ext cx="3380534" cy="1020452"/>
          </a:xfrm>
          <a:custGeom>
            <a:avLst/>
            <a:gdLst/>
            <a:ahLst/>
            <a:cxnLst/>
            <a:rect l="l" t="t" r="r" b="b"/>
            <a:pathLst>
              <a:path w="2203" h="665" extrusionOk="0">
                <a:moveTo>
                  <a:pt x="2203" y="0"/>
                </a:moveTo>
                <a:lnTo>
                  <a:pt x="1074" y="665"/>
                </a:lnTo>
                <a:lnTo>
                  <a:pt x="0" y="665"/>
                </a:lnTo>
                <a:lnTo>
                  <a:pt x="1695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0099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2"/>
          <p:cNvSpPr/>
          <p:nvPr/>
        </p:nvSpPr>
        <p:spPr>
          <a:xfrm>
            <a:off x="8919126" y="11269170"/>
            <a:ext cx="2511998" cy="1020452"/>
          </a:xfrm>
          <a:custGeom>
            <a:avLst/>
            <a:gdLst/>
            <a:ahLst/>
            <a:cxnLst/>
            <a:rect l="l" t="t" r="r" b="b"/>
            <a:pathLst>
              <a:path w="1637" h="665" extrusionOk="0">
                <a:moveTo>
                  <a:pt x="1637" y="0"/>
                </a:moveTo>
                <a:lnTo>
                  <a:pt x="1071" y="665"/>
                </a:lnTo>
                <a:lnTo>
                  <a:pt x="0" y="665"/>
                </a:lnTo>
                <a:lnTo>
                  <a:pt x="1129" y="0"/>
                </a:lnTo>
                <a:lnTo>
                  <a:pt x="1637" y="0"/>
                </a:lnTo>
                <a:close/>
              </a:path>
            </a:pathLst>
          </a:custGeom>
          <a:solidFill>
            <a:srgbClr val="0083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2"/>
          <p:cNvSpPr/>
          <p:nvPr/>
        </p:nvSpPr>
        <p:spPr>
          <a:xfrm>
            <a:off x="10543164" y="11269170"/>
            <a:ext cx="1657779" cy="1020452"/>
          </a:xfrm>
          <a:custGeom>
            <a:avLst/>
            <a:gdLst/>
            <a:ahLst/>
            <a:cxnLst/>
            <a:rect l="l" t="t" r="r" b="b"/>
            <a:pathLst>
              <a:path w="1074" h="665" extrusionOk="0">
                <a:moveTo>
                  <a:pt x="1074" y="0"/>
                </a:moveTo>
                <a:lnTo>
                  <a:pt x="1074" y="665"/>
                </a:lnTo>
                <a:lnTo>
                  <a:pt x="0" y="665"/>
                </a:lnTo>
                <a:lnTo>
                  <a:pt x="566" y="0"/>
                </a:lnTo>
                <a:lnTo>
                  <a:pt x="1074" y="0"/>
                </a:lnTo>
                <a:close/>
              </a:path>
            </a:pathLst>
          </a:custGeom>
          <a:solidFill>
            <a:srgbClr val="006D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2"/>
          <p:cNvSpPr/>
          <p:nvPr/>
        </p:nvSpPr>
        <p:spPr>
          <a:xfrm>
            <a:off x="12200944" y="11269170"/>
            <a:ext cx="1749870" cy="1020452"/>
          </a:xfrm>
          <a:custGeom>
            <a:avLst/>
            <a:gdLst/>
            <a:ahLst/>
            <a:cxnLst/>
            <a:rect l="l" t="t" r="r" b="b"/>
            <a:pathLst>
              <a:path w="1153" h="665" extrusionOk="0">
                <a:moveTo>
                  <a:pt x="509" y="0"/>
                </a:moveTo>
                <a:lnTo>
                  <a:pt x="1153" y="665"/>
                </a:lnTo>
                <a:lnTo>
                  <a:pt x="0" y="665"/>
                </a:lnTo>
                <a:lnTo>
                  <a:pt x="0" y="0"/>
                </a:lnTo>
                <a:lnTo>
                  <a:pt x="509" y="0"/>
                </a:lnTo>
                <a:close/>
              </a:path>
            </a:pathLst>
          </a:custGeom>
          <a:solidFill>
            <a:srgbClr val="00517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"/>
          <p:cNvSpPr/>
          <p:nvPr/>
        </p:nvSpPr>
        <p:spPr>
          <a:xfrm>
            <a:off x="12952874" y="11269170"/>
            <a:ext cx="2633226" cy="1020452"/>
          </a:xfrm>
          <a:custGeom>
            <a:avLst/>
            <a:gdLst/>
            <a:ahLst/>
            <a:cxnLst/>
            <a:rect l="l" t="t" r="r" b="b"/>
            <a:pathLst>
              <a:path w="1716" h="665" extrusionOk="0">
                <a:moveTo>
                  <a:pt x="508" y="0"/>
                </a:moveTo>
                <a:lnTo>
                  <a:pt x="1716" y="665"/>
                </a:lnTo>
                <a:lnTo>
                  <a:pt x="644" y="665"/>
                </a:lnTo>
                <a:lnTo>
                  <a:pt x="0" y="0"/>
                </a:lnTo>
                <a:lnTo>
                  <a:pt x="508" y="0"/>
                </a:lnTo>
                <a:close/>
              </a:path>
            </a:pathLst>
          </a:custGeom>
          <a:solidFill>
            <a:srgbClr val="0042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2"/>
          <p:cNvSpPr/>
          <p:nvPr/>
        </p:nvSpPr>
        <p:spPr>
          <a:xfrm>
            <a:off x="13722695" y="11269170"/>
            <a:ext cx="3501761" cy="1020452"/>
          </a:xfrm>
          <a:custGeom>
            <a:avLst/>
            <a:gdLst/>
            <a:ahLst/>
            <a:cxnLst/>
            <a:rect l="l" t="t" r="r" b="b"/>
            <a:pathLst>
              <a:path w="2282" h="665" extrusionOk="0">
                <a:moveTo>
                  <a:pt x="508" y="0"/>
                </a:moveTo>
                <a:lnTo>
                  <a:pt x="2282" y="665"/>
                </a:lnTo>
                <a:lnTo>
                  <a:pt x="1208" y="665"/>
                </a:lnTo>
                <a:lnTo>
                  <a:pt x="0" y="0"/>
                </a:lnTo>
                <a:lnTo>
                  <a:pt x="508" y="0"/>
                </a:lnTo>
                <a:close/>
              </a:path>
            </a:pathLst>
          </a:custGeom>
          <a:solidFill>
            <a:srgbClr val="0036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2"/>
          <p:cNvSpPr/>
          <p:nvPr/>
        </p:nvSpPr>
        <p:spPr>
          <a:xfrm>
            <a:off x="13722697" y="8324437"/>
            <a:ext cx="5180518" cy="2944733"/>
          </a:xfrm>
          <a:custGeom>
            <a:avLst/>
            <a:gdLst/>
            <a:ahLst/>
            <a:cxnLst/>
            <a:rect l="l" t="t" r="r" b="b"/>
            <a:pathLst>
              <a:path w="1707" h="970" extrusionOk="0">
                <a:moveTo>
                  <a:pt x="1707" y="176"/>
                </a:moveTo>
                <a:cubicBezTo>
                  <a:pt x="1563" y="0"/>
                  <a:pt x="1563" y="0"/>
                  <a:pt x="1563" y="0"/>
                </a:cubicBezTo>
                <a:cubicBezTo>
                  <a:pt x="1563" y="47"/>
                  <a:pt x="1563" y="47"/>
                  <a:pt x="1563" y="47"/>
                </a:cubicBezTo>
                <a:cubicBezTo>
                  <a:pt x="1412" y="47"/>
                  <a:pt x="1412" y="47"/>
                  <a:pt x="1412" y="47"/>
                </a:cubicBezTo>
                <a:cubicBezTo>
                  <a:pt x="1412" y="47"/>
                  <a:pt x="1412" y="47"/>
                  <a:pt x="1412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115" y="47"/>
                  <a:pt x="0" y="163"/>
                  <a:pt x="0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970"/>
                  <a:pt x="0" y="970"/>
                  <a:pt x="0" y="970"/>
                </a:cubicBezTo>
                <a:cubicBezTo>
                  <a:pt x="257" y="970"/>
                  <a:pt x="257" y="970"/>
                  <a:pt x="257" y="970"/>
                </a:cubicBezTo>
                <a:cubicBezTo>
                  <a:pt x="257" y="305"/>
                  <a:pt x="257" y="305"/>
                  <a:pt x="257" y="305"/>
                </a:cubicBezTo>
                <a:cubicBezTo>
                  <a:pt x="1389" y="305"/>
                  <a:pt x="1389" y="305"/>
                  <a:pt x="1389" y="305"/>
                </a:cubicBezTo>
                <a:cubicBezTo>
                  <a:pt x="1389" y="305"/>
                  <a:pt x="1389" y="305"/>
                  <a:pt x="1389" y="305"/>
                </a:cubicBezTo>
                <a:cubicBezTo>
                  <a:pt x="1563" y="305"/>
                  <a:pt x="1563" y="305"/>
                  <a:pt x="1563" y="305"/>
                </a:cubicBezTo>
                <a:cubicBezTo>
                  <a:pt x="1563" y="352"/>
                  <a:pt x="1563" y="352"/>
                  <a:pt x="1563" y="352"/>
                </a:cubicBezTo>
                <a:lnTo>
                  <a:pt x="1707" y="1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39" name="Google Shape;539;p12"/>
          <p:cNvSpPr/>
          <p:nvPr/>
        </p:nvSpPr>
        <p:spPr>
          <a:xfrm>
            <a:off x="12952874" y="5723438"/>
            <a:ext cx="4032702" cy="5545733"/>
          </a:xfrm>
          <a:custGeom>
            <a:avLst/>
            <a:gdLst/>
            <a:ahLst/>
            <a:cxnLst/>
            <a:rect l="l" t="t" r="r" b="b"/>
            <a:pathLst>
              <a:path w="1329" h="1827" extrusionOk="0">
                <a:moveTo>
                  <a:pt x="1329" y="176"/>
                </a:moveTo>
                <a:cubicBezTo>
                  <a:pt x="1185" y="0"/>
                  <a:pt x="1185" y="0"/>
                  <a:pt x="1185" y="0"/>
                </a:cubicBezTo>
                <a:cubicBezTo>
                  <a:pt x="1185" y="47"/>
                  <a:pt x="1185" y="47"/>
                  <a:pt x="1185" y="47"/>
                </a:cubicBezTo>
                <a:cubicBezTo>
                  <a:pt x="1034" y="47"/>
                  <a:pt x="1034" y="47"/>
                  <a:pt x="1034" y="47"/>
                </a:cubicBezTo>
                <a:cubicBezTo>
                  <a:pt x="1034" y="47"/>
                  <a:pt x="1034" y="47"/>
                  <a:pt x="1034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115" y="47"/>
                  <a:pt x="0" y="162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1827"/>
                  <a:pt x="0" y="1827"/>
                  <a:pt x="0" y="1827"/>
                </a:cubicBezTo>
                <a:cubicBezTo>
                  <a:pt x="257" y="1827"/>
                  <a:pt x="257" y="1827"/>
                  <a:pt x="257" y="1827"/>
                </a:cubicBezTo>
                <a:cubicBezTo>
                  <a:pt x="257" y="304"/>
                  <a:pt x="257" y="304"/>
                  <a:pt x="257" y="304"/>
                </a:cubicBezTo>
                <a:cubicBezTo>
                  <a:pt x="1011" y="304"/>
                  <a:pt x="1011" y="304"/>
                  <a:pt x="1011" y="304"/>
                </a:cubicBezTo>
                <a:cubicBezTo>
                  <a:pt x="1011" y="304"/>
                  <a:pt x="1011" y="304"/>
                  <a:pt x="1011" y="304"/>
                </a:cubicBezTo>
                <a:cubicBezTo>
                  <a:pt x="1185" y="304"/>
                  <a:pt x="1185" y="304"/>
                  <a:pt x="1185" y="304"/>
                </a:cubicBezTo>
                <a:cubicBezTo>
                  <a:pt x="1185" y="352"/>
                  <a:pt x="1185" y="352"/>
                  <a:pt x="1185" y="352"/>
                </a:cubicBezTo>
                <a:lnTo>
                  <a:pt x="1329" y="1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0" name="Google Shape;540;p12"/>
          <p:cNvSpPr/>
          <p:nvPr/>
        </p:nvSpPr>
        <p:spPr>
          <a:xfrm>
            <a:off x="12181521" y="3424518"/>
            <a:ext cx="3184116" cy="7844653"/>
          </a:xfrm>
          <a:custGeom>
            <a:avLst/>
            <a:gdLst/>
            <a:ahLst/>
            <a:cxnLst/>
            <a:rect l="l" t="t" r="r" b="b"/>
            <a:pathLst>
              <a:path w="1049" h="2684" extrusionOk="0">
                <a:moveTo>
                  <a:pt x="1049" y="175"/>
                </a:moveTo>
                <a:cubicBezTo>
                  <a:pt x="905" y="0"/>
                  <a:pt x="905" y="0"/>
                  <a:pt x="905" y="0"/>
                </a:cubicBezTo>
                <a:cubicBezTo>
                  <a:pt x="905" y="47"/>
                  <a:pt x="905" y="47"/>
                  <a:pt x="905" y="47"/>
                </a:cubicBezTo>
                <a:cubicBezTo>
                  <a:pt x="754" y="47"/>
                  <a:pt x="754" y="47"/>
                  <a:pt x="754" y="47"/>
                </a:cubicBezTo>
                <a:cubicBezTo>
                  <a:pt x="754" y="47"/>
                  <a:pt x="754" y="47"/>
                  <a:pt x="754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115" y="47"/>
                  <a:pt x="0" y="162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2684"/>
                  <a:pt x="0" y="2684"/>
                  <a:pt x="0" y="2684"/>
                </a:cubicBezTo>
                <a:cubicBezTo>
                  <a:pt x="257" y="2684"/>
                  <a:pt x="257" y="2684"/>
                  <a:pt x="257" y="2684"/>
                </a:cubicBezTo>
                <a:cubicBezTo>
                  <a:pt x="257" y="304"/>
                  <a:pt x="257" y="304"/>
                  <a:pt x="257" y="304"/>
                </a:cubicBezTo>
                <a:cubicBezTo>
                  <a:pt x="731" y="304"/>
                  <a:pt x="731" y="304"/>
                  <a:pt x="731" y="304"/>
                </a:cubicBezTo>
                <a:cubicBezTo>
                  <a:pt x="754" y="304"/>
                  <a:pt x="754" y="304"/>
                  <a:pt x="754" y="304"/>
                </a:cubicBezTo>
                <a:cubicBezTo>
                  <a:pt x="905" y="304"/>
                  <a:pt x="905" y="304"/>
                  <a:pt x="905" y="304"/>
                </a:cubicBezTo>
                <a:cubicBezTo>
                  <a:pt x="905" y="351"/>
                  <a:pt x="905" y="351"/>
                  <a:pt x="905" y="351"/>
                </a:cubicBezTo>
                <a:lnTo>
                  <a:pt x="1049" y="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1" name="Google Shape;541;p12"/>
          <p:cNvSpPr/>
          <p:nvPr/>
        </p:nvSpPr>
        <p:spPr>
          <a:xfrm>
            <a:off x="5480786" y="8324437"/>
            <a:ext cx="5180518" cy="2944733"/>
          </a:xfrm>
          <a:custGeom>
            <a:avLst/>
            <a:gdLst/>
            <a:ahLst/>
            <a:cxnLst/>
            <a:rect l="l" t="t" r="r" b="b"/>
            <a:pathLst>
              <a:path w="1707" h="970" extrusionOk="0">
                <a:moveTo>
                  <a:pt x="1450" y="47"/>
                </a:moveTo>
                <a:cubicBezTo>
                  <a:pt x="295" y="47"/>
                  <a:pt x="295" y="47"/>
                  <a:pt x="295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176"/>
                  <a:pt x="0" y="176"/>
                  <a:pt x="0" y="176"/>
                </a:cubicBezTo>
                <a:cubicBezTo>
                  <a:pt x="144" y="352"/>
                  <a:pt x="144" y="352"/>
                  <a:pt x="144" y="352"/>
                </a:cubicBezTo>
                <a:cubicBezTo>
                  <a:pt x="144" y="305"/>
                  <a:pt x="144" y="305"/>
                  <a:pt x="144" y="305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1450" y="305"/>
                  <a:pt x="1450" y="305"/>
                  <a:pt x="1450" y="305"/>
                </a:cubicBezTo>
                <a:cubicBezTo>
                  <a:pt x="1450" y="970"/>
                  <a:pt x="1450" y="970"/>
                  <a:pt x="1450" y="970"/>
                </a:cubicBezTo>
                <a:cubicBezTo>
                  <a:pt x="1707" y="970"/>
                  <a:pt x="1707" y="970"/>
                  <a:pt x="1707" y="970"/>
                </a:cubicBezTo>
                <a:cubicBezTo>
                  <a:pt x="1707" y="305"/>
                  <a:pt x="1707" y="305"/>
                  <a:pt x="1707" y="305"/>
                </a:cubicBezTo>
                <a:cubicBezTo>
                  <a:pt x="1707" y="305"/>
                  <a:pt x="1707" y="305"/>
                  <a:pt x="1707" y="305"/>
                </a:cubicBezTo>
                <a:cubicBezTo>
                  <a:pt x="1707" y="305"/>
                  <a:pt x="1707" y="305"/>
                  <a:pt x="1707" y="305"/>
                </a:cubicBezTo>
                <a:cubicBezTo>
                  <a:pt x="1707" y="163"/>
                  <a:pt x="1592" y="47"/>
                  <a:pt x="1450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2" name="Google Shape;542;p12"/>
          <p:cNvSpPr/>
          <p:nvPr/>
        </p:nvSpPr>
        <p:spPr>
          <a:xfrm>
            <a:off x="7398423" y="5723438"/>
            <a:ext cx="4032702" cy="5545733"/>
          </a:xfrm>
          <a:custGeom>
            <a:avLst/>
            <a:gdLst/>
            <a:ahLst/>
            <a:cxnLst/>
            <a:rect l="l" t="t" r="r" b="b"/>
            <a:pathLst>
              <a:path w="1329" h="1827" extrusionOk="0">
                <a:moveTo>
                  <a:pt x="1329" y="304"/>
                </a:move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162"/>
                  <a:pt x="1214" y="47"/>
                  <a:pt x="1072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176"/>
                  <a:pt x="0" y="176"/>
                  <a:pt x="0" y="176"/>
                </a:cubicBezTo>
                <a:cubicBezTo>
                  <a:pt x="144" y="352"/>
                  <a:pt x="144" y="352"/>
                  <a:pt x="144" y="352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1072" y="304"/>
                  <a:pt x="1072" y="304"/>
                  <a:pt x="1072" y="304"/>
                </a:cubicBezTo>
                <a:cubicBezTo>
                  <a:pt x="1072" y="1827"/>
                  <a:pt x="1072" y="1827"/>
                  <a:pt x="1072" y="1827"/>
                </a:cubicBezTo>
                <a:cubicBezTo>
                  <a:pt x="1329" y="1827"/>
                  <a:pt x="1329" y="1827"/>
                  <a:pt x="1329" y="1827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3" name="Google Shape;543;p12"/>
          <p:cNvSpPr/>
          <p:nvPr/>
        </p:nvSpPr>
        <p:spPr>
          <a:xfrm>
            <a:off x="9018364" y="3424518"/>
            <a:ext cx="3182581" cy="7844653"/>
          </a:xfrm>
          <a:custGeom>
            <a:avLst/>
            <a:gdLst/>
            <a:ahLst/>
            <a:cxnLst/>
            <a:rect l="l" t="t" r="r" b="b"/>
            <a:pathLst>
              <a:path w="1049" h="2684" extrusionOk="0">
                <a:moveTo>
                  <a:pt x="792" y="47"/>
                </a:moveTo>
                <a:cubicBezTo>
                  <a:pt x="295" y="47"/>
                  <a:pt x="295" y="47"/>
                  <a:pt x="295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44" y="351"/>
                  <a:pt x="144" y="351"/>
                  <a:pt x="144" y="351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295" y="304"/>
                  <a:pt x="295" y="304"/>
                  <a:pt x="295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792" y="304"/>
                  <a:pt x="792" y="304"/>
                  <a:pt x="792" y="304"/>
                </a:cubicBezTo>
                <a:cubicBezTo>
                  <a:pt x="792" y="2684"/>
                  <a:pt x="792" y="2684"/>
                  <a:pt x="792" y="2684"/>
                </a:cubicBezTo>
                <a:cubicBezTo>
                  <a:pt x="1049" y="2684"/>
                  <a:pt x="1049" y="2684"/>
                  <a:pt x="1049" y="268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162"/>
                  <a:pt x="934" y="47"/>
                  <a:pt x="79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4" name="Google Shape;544;p12"/>
          <p:cNvSpPr/>
          <p:nvPr/>
        </p:nvSpPr>
        <p:spPr>
          <a:xfrm>
            <a:off x="9882652" y="3304395"/>
            <a:ext cx="1219938" cy="1177438"/>
          </a:xfrm>
          <a:prstGeom prst="ellipse">
            <a:avLst/>
          </a:prstGeom>
          <a:solidFill>
            <a:srgbClr val="006D9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5" name="Google Shape;545;p12"/>
          <p:cNvSpPr/>
          <p:nvPr/>
        </p:nvSpPr>
        <p:spPr>
          <a:xfrm>
            <a:off x="13292398" y="3368112"/>
            <a:ext cx="1219938" cy="1223009"/>
          </a:xfrm>
          <a:prstGeom prst="ellipse">
            <a:avLst/>
          </a:prstGeom>
          <a:solidFill>
            <a:srgbClr val="00517B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4797362" y="5646711"/>
            <a:ext cx="1219938" cy="1221473"/>
          </a:xfrm>
          <a:prstGeom prst="ellipse">
            <a:avLst/>
          </a:prstGeom>
          <a:solidFill>
            <a:srgbClr val="00426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7" name="Google Shape;547;p12"/>
          <p:cNvSpPr/>
          <p:nvPr/>
        </p:nvSpPr>
        <p:spPr>
          <a:xfrm>
            <a:off x="16748756" y="8249246"/>
            <a:ext cx="1219938" cy="1219939"/>
          </a:xfrm>
          <a:prstGeom prst="ellipse">
            <a:avLst/>
          </a:prstGeom>
          <a:solidFill>
            <a:srgbClr val="00365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8" name="Google Shape;548;p12"/>
          <p:cNvSpPr/>
          <p:nvPr/>
        </p:nvSpPr>
        <p:spPr>
          <a:xfrm>
            <a:off x="6415304" y="8249246"/>
            <a:ext cx="1219938" cy="1219939"/>
          </a:xfrm>
          <a:prstGeom prst="ellipse">
            <a:avLst/>
          </a:prstGeom>
          <a:solidFill>
            <a:srgbClr val="0099A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49" name="Google Shape;549;p12"/>
          <p:cNvSpPr/>
          <p:nvPr/>
        </p:nvSpPr>
        <p:spPr>
          <a:xfrm>
            <a:off x="8332944" y="5646711"/>
            <a:ext cx="1219938" cy="1221473"/>
          </a:xfrm>
          <a:prstGeom prst="ellipse">
            <a:avLst/>
          </a:prstGeom>
          <a:solidFill>
            <a:srgbClr val="00839D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50" name="Google Shape;550;p12"/>
          <p:cNvSpPr txBox="1"/>
          <p:nvPr/>
        </p:nvSpPr>
        <p:spPr>
          <a:xfrm>
            <a:off x="10066029" y="3496862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01</a:t>
            </a:r>
            <a:endParaRPr sz="48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1" name="Google Shape;551;p12"/>
          <p:cNvSpPr txBox="1"/>
          <p:nvPr/>
        </p:nvSpPr>
        <p:spPr>
          <a:xfrm>
            <a:off x="13464556" y="3526986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02</a:t>
            </a:r>
            <a:endParaRPr sz="48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8497495" y="5915173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03</a:t>
            </a:r>
            <a:endParaRPr sz="48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3" name="Google Shape;553;p12"/>
          <p:cNvSpPr txBox="1"/>
          <p:nvPr/>
        </p:nvSpPr>
        <p:spPr>
          <a:xfrm>
            <a:off x="14977917" y="5915173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04</a:t>
            </a:r>
            <a:endParaRPr sz="48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4" name="Google Shape;554;p12"/>
          <p:cNvSpPr txBox="1"/>
          <p:nvPr/>
        </p:nvSpPr>
        <p:spPr>
          <a:xfrm>
            <a:off x="16913307" y="8496304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06</a:t>
            </a:r>
            <a:endParaRPr sz="48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5" name="Google Shape;555;p12"/>
          <p:cNvSpPr txBox="1"/>
          <p:nvPr/>
        </p:nvSpPr>
        <p:spPr>
          <a:xfrm>
            <a:off x="6599951" y="8496304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05</a:t>
            </a:r>
            <a:endParaRPr sz="48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2339967" y="3081386"/>
            <a:ext cx="62154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Empower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Women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Youth</a:t>
            </a:r>
            <a:endParaRPr lang="tr-TR"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8" name="Google Shape;558;p12"/>
          <p:cNvSpPr txBox="1"/>
          <p:nvPr/>
        </p:nvSpPr>
        <p:spPr>
          <a:xfrm>
            <a:off x="3010040" y="5606517"/>
            <a:ext cx="41489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SME Development</a:t>
            </a:r>
          </a:p>
        </p:txBody>
      </p:sp>
      <p:sp>
        <p:nvSpPr>
          <p:cNvPr id="560" name="Google Shape;560;p12"/>
          <p:cNvSpPr txBox="1"/>
          <p:nvPr/>
        </p:nvSpPr>
        <p:spPr>
          <a:xfrm>
            <a:off x="668495" y="8496304"/>
            <a:ext cx="4894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Sustainable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Livelihood</a:t>
            </a:r>
            <a:endParaRPr lang="tr-TR"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2" name="Google Shape;562;p12"/>
          <p:cNvSpPr txBox="1"/>
          <p:nvPr/>
        </p:nvSpPr>
        <p:spPr>
          <a:xfrm>
            <a:off x="19058241" y="8496304"/>
            <a:ext cx="47735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Vocational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endParaRPr lang="tr-TR"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17166131" y="5872162"/>
            <a:ext cx="41489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Enterpreneurship</a:t>
            </a:r>
            <a:endParaRPr lang="tr-TR"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6" name="Google Shape;566;p12"/>
          <p:cNvSpPr txBox="1"/>
          <p:nvPr/>
        </p:nvSpPr>
        <p:spPr>
          <a:xfrm>
            <a:off x="15586100" y="3097277"/>
            <a:ext cx="53068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200" b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tr-TR" dirty="0" err="1"/>
              <a:t>Develop</a:t>
            </a:r>
            <a:r>
              <a:rPr lang="tr-TR" dirty="0"/>
              <a:t> Human </a:t>
            </a:r>
            <a:r>
              <a:rPr lang="tr-TR" dirty="0" err="1"/>
              <a:t>Capital</a:t>
            </a:r>
            <a:endParaRPr lang="tr-TR" dirty="0"/>
          </a:p>
        </p:txBody>
      </p:sp>
      <p:sp>
        <p:nvSpPr>
          <p:cNvPr id="568" name="Google Shape;568;p12"/>
          <p:cNvSpPr/>
          <p:nvPr/>
        </p:nvSpPr>
        <p:spPr>
          <a:xfrm>
            <a:off x="7642050" y="12697894"/>
            <a:ext cx="928580" cy="609834"/>
          </a:xfrm>
          <a:custGeom>
            <a:avLst/>
            <a:gdLst/>
            <a:ahLst/>
            <a:cxnLst/>
            <a:rect l="l" t="t" r="r" b="b"/>
            <a:pathLst>
              <a:path w="2398" h="1570" extrusionOk="0">
                <a:moveTo>
                  <a:pt x="1199" y="1062"/>
                </a:moveTo>
                <a:cubicBezTo>
                  <a:pt x="1393" y="1062"/>
                  <a:pt x="1628" y="804"/>
                  <a:pt x="1628" y="483"/>
                </a:cubicBezTo>
                <a:cubicBezTo>
                  <a:pt x="1628" y="189"/>
                  <a:pt x="1459" y="0"/>
                  <a:pt x="1199" y="0"/>
                </a:cubicBezTo>
                <a:cubicBezTo>
                  <a:pt x="939" y="0"/>
                  <a:pt x="771" y="189"/>
                  <a:pt x="771" y="483"/>
                </a:cubicBezTo>
                <a:cubicBezTo>
                  <a:pt x="771" y="803"/>
                  <a:pt x="1030" y="1062"/>
                  <a:pt x="1199" y="1062"/>
                </a:cubicBezTo>
                <a:close/>
                <a:moveTo>
                  <a:pt x="1199" y="46"/>
                </a:moveTo>
                <a:cubicBezTo>
                  <a:pt x="1435" y="46"/>
                  <a:pt x="1581" y="214"/>
                  <a:pt x="1581" y="483"/>
                </a:cubicBezTo>
                <a:cubicBezTo>
                  <a:pt x="1581" y="778"/>
                  <a:pt x="1372" y="1016"/>
                  <a:pt x="1199" y="1016"/>
                </a:cubicBezTo>
                <a:cubicBezTo>
                  <a:pt x="1052" y="1016"/>
                  <a:pt x="818" y="772"/>
                  <a:pt x="818" y="483"/>
                </a:cubicBezTo>
                <a:cubicBezTo>
                  <a:pt x="818" y="214"/>
                  <a:pt x="964" y="46"/>
                  <a:pt x="1199" y="46"/>
                </a:cubicBezTo>
                <a:close/>
                <a:moveTo>
                  <a:pt x="1442" y="993"/>
                </a:moveTo>
                <a:cubicBezTo>
                  <a:pt x="1432" y="988"/>
                  <a:pt x="1420" y="991"/>
                  <a:pt x="1414" y="1000"/>
                </a:cubicBezTo>
                <a:cubicBezTo>
                  <a:pt x="1329" y="1113"/>
                  <a:pt x="1234" y="1194"/>
                  <a:pt x="1199" y="1222"/>
                </a:cubicBezTo>
                <a:cubicBezTo>
                  <a:pt x="1164" y="1194"/>
                  <a:pt x="1069" y="1113"/>
                  <a:pt x="985" y="1000"/>
                </a:cubicBezTo>
                <a:cubicBezTo>
                  <a:pt x="978" y="991"/>
                  <a:pt x="966" y="988"/>
                  <a:pt x="956" y="993"/>
                </a:cubicBezTo>
                <a:cubicBezTo>
                  <a:pt x="694" y="1120"/>
                  <a:pt x="510" y="1401"/>
                  <a:pt x="502" y="1413"/>
                </a:cubicBezTo>
                <a:cubicBezTo>
                  <a:pt x="499" y="1419"/>
                  <a:pt x="498" y="1426"/>
                  <a:pt x="500" y="1432"/>
                </a:cubicBezTo>
                <a:cubicBezTo>
                  <a:pt x="502" y="1439"/>
                  <a:pt x="507" y="1444"/>
                  <a:pt x="513" y="1447"/>
                </a:cubicBezTo>
                <a:cubicBezTo>
                  <a:pt x="516" y="1448"/>
                  <a:pt x="825" y="1570"/>
                  <a:pt x="1199" y="1570"/>
                </a:cubicBezTo>
                <a:cubicBezTo>
                  <a:pt x="1573" y="1570"/>
                  <a:pt x="1882" y="1448"/>
                  <a:pt x="1885" y="1447"/>
                </a:cubicBezTo>
                <a:cubicBezTo>
                  <a:pt x="1892" y="1444"/>
                  <a:pt x="1897" y="1439"/>
                  <a:pt x="1899" y="1432"/>
                </a:cubicBezTo>
                <a:cubicBezTo>
                  <a:pt x="1901" y="1426"/>
                  <a:pt x="1900" y="1419"/>
                  <a:pt x="1896" y="1413"/>
                </a:cubicBezTo>
                <a:cubicBezTo>
                  <a:pt x="1888" y="1401"/>
                  <a:pt x="1704" y="1120"/>
                  <a:pt x="1442" y="993"/>
                </a:cubicBezTo>
                <a:close/>
                <a:moveTo>
                  <a:pt x="1199" y="1524"/>
                </a:moveTo>
                <a:cubicBezTo>
                  <a:pt x="898" y="1524"/>
                  <a:pt x="641" y="1443"/>
                  <a:pt x="558" y="1414"/>
                </a:cubicBezTo>
                <a:cubicBezTo>
                  <a:pt x="608" y="1345"/>
                  <a:pt x="761" y="1146"/>
                  <a:pt x="959" y="1044"/>
                </a:cubicBezTo>
                <a:cubicBezTo>
                  <a:pt x="1066" y="1181"/>
                  <a:pt x="1180" y="1267"/>
                  <a:pt x="1185" y="1271"/>
                </a:cubicBezTo>
                <a:cubicBezTo>
                  <a:pt x="1194" y="1277"/>
                  <a:pt x="1205" y="1277"/>
                  <a:pt x="1213" y="1271"/>
                </a:cubicBezTo>
                <a:cubicBezTo>
                  <a:pt x="1218" y="1267"/>
                  <a:pt x="1333" y="1181"/>
                  <a:pt x="1439" y="1044"/>
                </a:cubicBezTo>
                <a:cubicBezTo>
                  <a:pt x="1638" y="1146"/>
                  <a:pt x="1791" y="1345"/>
                  <a:pt x="1840" y="1414"/>
                </a:cubicBezTo>
                <a:cubicBezTo>
                  <a:pt x="1758" y="1443"/>
                  <a:pt x="1500" y="1524"/>
                  <a:pt x="1199" y="1524"/>
                </a:cubicBezTo>
                <a:close/>
                <a:moveTo>
                  <a:pt x="2393" y="1165"/>
                </a:moveTo>
                <a:cubicBezTo>
                  <a:pt x="2388" y="1157"/>
                  <a:pt x="2275" y="983"/>
                  <a:pt x="2112" y="904"/>
                </a:cubicBezTo>
                <a:cubicBezTo>
                  <a:pt x="2108" y="903"/>
                  <a:pt x="2104" y="902"/>
                  <a:pt x="2100" y="902"/>
                </a:cubicBezTo>
                <a:cubicBezTo>
                  <a:pt x="2173" y="838"/>
                  <a:pt x="2230" y="728"/>
                  <a:pt x="2230" y="600"/>
                </a:cubicBezTo>
                <a:cubicBezTo>
                  <a:pt x="2230" y="415"/>
                  <a:pt x="2124" y="295"/>
                  <a:pt x="1959" y="295"/>
                </a:cubicBezTo>
                <a:cubicBezTo>
                  <a:pt x="1794" y="295"/>
                  <a:pt x="1687" y="415"/>
                  <a:pt x="1687" y="600"/>
                </a:cubicBezTo>
                <a:cubicBezTo>
                  <a:pt x="1687" y="808"/>
                  <a:pt x="1852" y="964"/>
                  <a:pt x="1959" y="964"/>
                </a:cubicBezTo>
                <a:cubicBezTo>
                  <a:pt x="1997" y="964"/>
                  <a:pt x="2037" y="949"/>
                  <a:pt x="2074" y="923"/>
                </a:cubicBezTo>
                <a:cubicBezTo>
                  <a:pt x="2029" y="980"/>
                  <a:pt x="1982" y="1022"/>
                  <a:pt x="1959" y="1041"/>
                </a:cubicBezTo>
                <a:cubicBezTo>
                  <a:pt x="1934" y="1021"/>
                  <a:pt x="1882" y="974"/>
                  <a:pt x="1835" y="911"/>
                </a:cubicBezTo>
                <a:cubicBezTo>
                  <a:pt x="1828" y="902"/>
                  <a:pt x="1816" y="900"/>
                  <a:pt x="1806" y="904"/>
                </a:cubicBezTo>
                <a:cubicBezTo>
                  <a:pt x="1749" y="932"/>
                  <a:pt x="1691" y="975"/>
                  <a:pt x="1635" y="1031"/>
                </a:cubicBezTo>
                <a:cubicBezTo>
                  <a:pt x="1631" y="1035"/>
                  <a:pt x="1628" y="1041"/>
                  <a:pt x="1628" y="1048"/>
                </a:cubicBezTo>
                <a:cubicBezTo>
                  <a:pt x="1628" y="1054"/>
                  <a:pt x="1631" y="1060"/>
                  <a:pt x="1635" y="1064"/>
                </a:cubicBezTo>
                <a:cubicBezTo>
                  <a:pt x="1707" y="1135"/>
                  <a:pt x="1810" y="1258"/>
                  <a:pt x="1811" y="1259"/>
                </a:cubicBezTo>
                <a:cubicBezTo>
                  <a:pt x="1815" y="1264"/>
                  <a:pt x="1821" y="1267"/>
                  <a:pt x="1827" y="1267"/>
                </a:cubicBezTo>
                <a:cubicBezTo>
                  <a:pt x="1871" y="1273"/>
                  <a:pt x="1916" y="1275"/>
                  <a:pt x="1959" y="1275"/>
                </a:cubicBezTo>
                <a:cubicBezTo>
                  <a:pt x="2190" y="1275"/>
                  <a:pt x="2375" y="1202"/>
                  <a:pt x="2382" y="1199"/>
                </a:cubicBezTo>
                <a:cubicBezTo>
                  <a:pt x="2389" y="1196"/>
                  <a:pt x="2394" y="1191"/>
                  <a:pt x="2396" y="1184"/>
                </a:cubicBezTo>
                <a:cubicBezTo>
                  <a:pt x="2398" y="1178"/>
                  <a:pt x="2397" y="1171"/>
                  <a:pt x="2393" y="1165"/>
                </a:cubicBezTo>
                <a:close/>
                <a:moveTo>
                  <a:pt x="1734" y="600"/>
                </a:moveTo>
                <a:cubicBezTo>
                  <a:pt x="1734" y="441"/>
                  <a:pt x="1820" y="342"/>
                  <a:pt x="1959" y="342"/>
                </a:cubicBezTo>
                <a:cubicBezTo>
                  <a:pt x="2098" y="342"/>
                  <a:pt x="2184" y="441"/>
                  <a:pt x="2184" y="600"/>
                </a:cubicBezTo>
                <a:cubicBezTo>
                  <a:pt x="2184" y="776"/>
                  <a:pt x="2061" y="917"/>
                  <a:pt x="1959" y="917"/>
                </a:cubicBezTo>
                <a:cubicBezTo>
                  <a:pt x="1882" y="917"/>
                  <a:pt x="1734" y="783"/>
                  <a:pt x="1734" y="600"/>
                </a:cubicBezTo>
                <a:close/>
                <a:moveTo>
                  <a:pt x="1959" y="1228"/>
                </a:moveTo>
                <a:cubicBezTo>
                  <a:pt x="1921" y="1228"/>
                  <a:pt x="1881" y="1226"/>
                  <a:pt x="1841" y="1222"/>
                </a:cubicBezTo>
                <a:cubicBezTo>
                  <a:pt x="1820" y="1197"/>
                  <a:pt x="1746" y="1110"/>
                  <a:pt x="1685" y="1048"/>
                </a:cubicBezTo>
                <a:cubicBezTo>
                  <a:pt x="1726" y="1008"/>
                  <a:pt x="1768" y="977"/>
                  <a:pt x="1810" y="955"/>
                </a:cubicBezTo>
                <a:cubicBezTo>
                  <a:pt x="1874" y="1036"/>
                  <a:pt x="1942" y="1087"/>
                  <a:pt x="1945" y="1090"/>
                </a:cubicBezTo>
                <a:cubicBezTo>
                  <a:pt x="1953" y="1096"/>
                  <a:pt x="1965" y="1096"/>
                  <a:pt x="1973" y="1090"/>
                </a:cubicBezTo>
                <a:cubicBezTo>
                  <a:pt x="1976" y="1087"/>
                  <a:pt x="2044" y="1036"/>
                  <a:pt x="2108" y="955"/>
                </a:cubicBezTo>
                <a:cubicBezTo>
                  <a:pt x="2217" y="1013"/>
                  <a:pt x="2302" y="1118"/>
                  <a:pt x="2337" y="1166"/>
                </a:cubicBezTo>
                <a:cubicBezTo>
                  <a:pt x="2277" y="1186"/>
                  <a:pt x="2130" y="1228"/>
                  <a:pt x="1959" y="1228"/>
                </a:cubicBezTo>
                <a:close/>
                <a:moveTo>
                  <a:pt x="587" y="1259"/>
                </a:moveTo>
                <a:cubicBezTo>
                  <a:pt x="588" y="1258"/>
                  <a:pt x="691" y="1135"/>
                  <a:pt x="763" y="1064"/>
                </a:cubicBezTo>
                <a:cubicBezTo>
                  <a:pt x="768" y="1060"/>
                  <a:pt x="770" y="1054"/>
                  <a:pt x="770" y="1048"/>
                </a:cubicBezTo>
                <a:cubicBezTo>
                  <a:pt x="770" y="1041"/>
                  <a:pt x="768" y="1035"/>
                  <a:pt x="763" y="1031"/>
                </a:cubicBezTo>
                <a:cubicBezTo>
                  <a:pt x="707" y="975"/>
                  <a:pt x="650" y="932"/>
                  <a:pt x="592" y="904"/>
                </a:cubicBezTo>
                <a:cubicBezTo>
                  <a:pt x="582" y="900"/>
                  <a:pt x="570" y="902"/>
                  <a:pt x="564" y="911"/>
                </a:cubicBezTo>
                <a:cubicBezTo>
                  <a:pt x="517" y="974"/>
                  <a:pt x="464" y="1021"/>
                  <a:pt x="440" y="1041"/>
                </a:cubicBezTo>
                <a:cubicBezTo>
                  <a:pt x="417" y="1022"/>
                  <a:pt x="369" y="980"/>
                  <a:pt x="325" y="923"/>
                </a:cubicBezTo>
                <a:cubicBezTo>
                  <a:pt x="362" y="949"/>
                  <a:pt x="402" y="964"/>
                  <a:pt x="440" y="964"/>
                </a:cubicBezTo>
                <a:cubicBezTo>
                  <a:pt x="546" y="964"/>
                  <a:pt x="711" y="808"/>
                  <a:pt x="711" y="600"/>
                </a:cubicBezTo>
                <a:cubicBezTo>
                  <a:pt x="711" y="415"/>
                  <a:pt x="604" y="295"/>
                  <a:pt x="440" y="295"/>
                </a:cubicBezTo>
                <a:cubicBezTo>
                  <a:pt x="275" y="295"/>
                  <a:pt x="168" y="415"/>
                  <a:pt x="168" y="600"/>
                </a:cubicBezTo>
                <a:cubicBezTo>
                  <a:pt x="168" y="728"/>
                  <a:pt x="225" y="838"/>
                  <a:pt x="298" y="902"/>
                </a:cubicBezTo>
                <a:cubicBezTo>
                  <a:pt x="294" y="902"/>
                  <a:pt x="290" y="903"/>
                  <a:pt x="287" y="904"/>
                </a:cubicBezTo>
                <a:cubicBezTo>
                  <a:pt x="124" y="983"/>
                  <a:pt x="10" y="1157"/>
                  <a:pt x="5" y="1165"/>
                </a:cubicBezTo>
                <a:cubicBezTo>
                  <a:pt x="1" y="1171"/>
                  <a:pt x="0" y="1178"/>
                  <a:pt x="3" y="1184"/>
                </a:cubicBezTo>
                <a:cubicBezTo>
                  <a:pt x="5" y="1191"/>
                  <a:pt x="10" y="1196"/>
                  <a:pt x="16" y="1199"/>
                </a:cubicBezTo>
                <a:cubicBezTo>
                  <a:pt x="24" y="1202"/>
                  <a:pt x="209" y="1275"/>
                  <a:pt x="440" y="1275"/>
                </a:cubicBezTo>
                <a:cubicBezTo>
                  <a:pt x="483" y="1275"/>
                  <a:pt x="527" y="1273"/>
                  <a:pt x="572" y="1267"/>
                </a:cubicBezTo>
                <a:cubicBezTo>
                  <a:pt x="578" y="1267"/>
                  <a:pt x="583" y="1264"/>
                  <a:pt x="587" y="1259"/>
                </a:cubicBezTo>
                <a:close/>
                <a:moveTo>
                  <a:pt x="215" y="600"/>
                </a:moveTo>
                <a:cubicBezTo>
                  <a:pt x="215" y="441"/>
                  <a:pt x="301" y="342"/>
                  <a:pt x="440" y="342"/>
                </a:cubicBezTo>
                <a:cubicBezTo>
                  <a:pt x="578" y="342"/>
                  <a:pt x="664" y="441"/>
                  <a:pt x="664" y="600"/>
                </a:cubicBezTo>
                <a:cubicBezTo>
                  <a:pt x="664" y="783"/>
                  <a:pt x="517" y="917"/>
                  <a:pt x="440" y="917"/>
                </a:cubicBezTo>
                <a:cubicBezTo>
                  <a:pt x="338" y="917"/>
                  <a:pt x="215" y="776"/>
                  <a:pt x="215" y="600"/>
                </a:cubicBezTo>
                <a:close/>
                <a:moveTo>
                  <a:pt x="440" y="1228"/>
                </a:moveTo>
                <a:cubicBezTo>
                  <a:pt x="269" y="1228"/>
                  <a:pt x="121" y="1186"/>
                  <a:pt x="62" y="1166"/>
                </a:cubicBezTo>
                <a:cubicBezTo>
                  <a:pt x="96" y="1118"/>
                  <a:pt x="182" y="1013"/>
                  <a:pt x="290" y="955"/>
                </a:cubicBezTo>
                <a:cubicBezTo>
                  <a:pt x="355" y="1036"/>
                  <a:pt x="423" y="1087"/>
                  <a:pt x="426" y="1090"/>
                </a:cubicBezTo>
                <a:cubicBezTo>
                  <a:pt x="434" y="1096"/>
                  <a:pt x="445" y="1096"/>
                  <a:pt x="454" y="1090"/>
                </a:cubicBezTo>
                <a:cubicBezTo>
                  <a:pt x="457" y="1087"/>
                  <a:pt x="525" y="1036"/>
                  <a:pt x="589" y="955"/>
                </a:cubicBezTo>
                <a:cubicBezTo>
                  <a:pt x="630" y="977"/>
                  <a:pt x="672" y="1008"/>
                  <a:pt x="714" y="1048"/>
                </a:cubicBezTo>
                <a:cubicBezTo>
                  <a:pt x="652" y="1110"/>
                  <a:pt x="579" y="1197"/>
                  <a:pt x="557" y="1222"/>
                </a:cubicBezTo>
                <a:cubicBezTo>
                  <a:pt x="517" y="1226"/>
                  <a:pt x="478" y="1228"/>
                  <a:pt x="440" y="12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/>
          <p:nvPr/>
        </p:nvSpPr>
        <p:spPr>
          <a:xfrm>
            <a:off x="9347153" y="12520554"/>
            <a:ext cx="854074" cy="964514"/>
          </a:xfrm>
          <a:custGeom>
            <a:avLst/>
            <a:gdLst/>
            <a:ahLst/>
            <a:cxnLst/>
            <a:rect l="l" t="t" r="r" b="b"/>
            <a:pathLst>
              <a:path w="1561" h="1764" extrusionOk="0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/>
          <p:nvPr/>
        </p:nvSpPr>
        <p:spPr>
          <a:xfrm>
            <a:off x="16004645" y="12537192"/>
            <a:ext cx="616622" cy="931238"/>
          </a:xfrm>
          <a:custGeom>
            <a:avLst/>
            <a:gdLst/>
            <a:ahLst/>
            <a:cxnLst/>
            <a:rect l="l" t="t" r="r" b="b"/>
            <a:pathLst>
              <a:path w="1422" h="2147" extrusionOk="0">
                <a:moveTo>
                  <a:pt x="1387" y="549"/>
                </a:moveTo>
                <a:cubicBezTo>
                  <a:pt x="1317" y="255"/>
                  <a:pt x="1056" y="35"/>
                  <a:pt x="753" y="13"/>
                </a:cubicBezTo>
                <a:cubicBezTo>
                  <a:pt x="556" y="0"/>
                  <a:pt x="367" y="66"/>
                  <a:pt x="223" y="200"/>
                </a:cubicBezTo>
                <a:cubicBezTo>
                  <a:pt x="81" y="333"/>
                  <a:pt x="0" y="521"/>
                  <a:pt x="0" y="715"/>
                </a:cubicBezTo>
                <a:cubicBezTo>
                  <a:pt x="0" y="811"/>
                  <a:pt x="19" y="904"/>
                  <a:pt x="56" y="992"/>
                </a:cubicBezTo>
                <a:cubicBezTo>
                  <a:pt x="56" y="994"/>
                  <a:pt x="56" y="994"/>
                  <a:pt x="56" y="994"/>
                </a:cubicBezTo>
                <a:cubicBezTo>
                  <a:pt x="59" y="997"/>
                  <a:pt x="59" y="997"/>
                  <a:pt x="59" y="997"/>
                </a:cubicBezTo>
                <a:cubicBezTo>
                  <a:pt x="68" y="1013"/>
                  <a:pt x="97" y="1063"/>
                  <a:pt x="132" y="1125"/>
                </a:cubicBezTo>
                <a:cubicBezTo>
                  <a:pt x="187" y="1223"/>
                  <a:pt x="258" y="1352"/>
                  <a:pt x="286" y="1414"/>
                </a:cubicBezTo>
                <a:cubicBezTo>
                  <a:pt x="305" y="1459"/>
                  <a:pt x="340" y="1559"/>
                  <a:pt x="365" y="1636"/>
                </a:cubicBezTo>
                <a:cubicBezTo>
                  <a:pt x="373" y="1658"/>
                  <a:pt x="387" y="1676"/>
                  <a:pt x="405" y="1688"/>
                </a:cubicBezTo>
                <a:cubicBezTo>
                  <a:pt x="405" y="1773"/>
                  <a:pt x="405" y="1773"/>
                  <a:pt x="405" y="1773"/>
                </a:cubicBezTo>
                <a:cubicBezTo>
                  <a:pt x="405" y="1816"/>
                  <a:pt x="405" y="1816"/>
                  <a:pt x="405" y="1816"/>
                </a:cubicBezTo>
                <a:cubicBezTo>
                  <a:pt x="405" y="1884"/>
                  <a:pt x="405" y="1884"/>
                  <a:pt x="405" y="1884"/>
                </a:cubicBezTo>
                <a:cubicBezTo>
                  <a:pt x="405" y="1926"/>
                  <a:pt x="405" y="1926"/>
                  <a:pt x="405" y="1926"/>
                </a:cubicBezTo>
                <a:cubicBezTo>
                  <a:pt x="405" y="1948"/>
                  <a:pt x="405" y="1948"/>
                  <a:pt x="405" y="1948"/>
                </a:cubicBezTo>
                <a:cubicBezTo>
                  <a:pt x="405" y="1986"/>
                  <a:pt x="430" y="2018"/>
                  <a:pt x="464" y="2031"/>
                </a:cubicBezTo>
                <a:cubicBezTo>
                  <a:pt x="467" y="2096"/>
                  <a:pt x="520" y="2147"/>
                  <a:pt x="585" y="2147"/>
                </a:cubicBezTo>
                <a:cubicBezTo>
                  <a:pt x="820" y="2147"/>
                  <a:pt x="820" y="2147"/>
                  <a:pt x="820" y="2147"/>
                </a:cubicBezTo>
                <a:cubicBezTo>
                  <a:pt x="886" y="2147"/>
                  <a:pt x="939" y="2096"/>
                  <a:pt x="942" y="2031"/>
                </a:cubicBezTo>
                <a:cubicBezTo>
                  <a:pt x="976" y="2019"/>
                  <a:pt x="1000" y="1986"/>
                  <a:pt x="1000" y="1948"/>
                </a:cubicBezTo>
                <a:cubicBezTo>
                  <a:pt x="1000" y="1926"/>
                  <a:pt x="1000" y="1926"/>
                  <a:pt x="1000" y="1926"/>
                </a:cubicBezTo>
                <a:cubicBezTo>
                  <a:pt x="1000" y="1884"/>
                  <a:pt x="1000" y="1884"/>
                  <a:pt x="1000" y="1884"/>
                </a:cubicBezTo>
                <a:cubicBezTo>
                  <a:pt x="1000" y="1816"/>
                  <a:pt x="1000" y="1816"/>
                  <a:pt x="1000" y="1816"/>
                </a:cubicBezTo>
                <a:cubicBezTo>
                  <a:pt x="1000" y="1773"/>
                  <a:pt x="1000" y="1773"/>
                  <a:pt x="1000" y="1773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1019" y="1676"/>
                  <a:pt x="1033" y="1658"/>
                  <a:pt x="1041" y="1636"/>
                </a:cubicBezTo>
                <a:cubicBezTo>
                  <a:pt x="1076" y="1528"/>
                  <a:pt x="1105" y="1449"/>
                  <a:pt x="1120" y="1414"/>
                </a:cubicBezTo>
                <a:cubicBezTo>
                  <a:pt x="1148" y="1351"/>
                  <a:pt x="1221" y="1219"/>
                  <a:pt x="1266" y="1139"/>
                </a:cubicBezTo>
                <a:cubicBezTo>
                  <a:pt x="1275" y="1139"/>
                  <a:pt x="1275" y="1139"/>
                  <a:pt x="1275" y="1139"/>
                </a:cubicBezTo>
                <a:cubicBezTo>
                  <a:pt x="1275" y="1123"/>
                  <a:pt x="1275" y="1123"/>
                  <a:pt x="1275" y="1123"/>
                </a:cubicBezTo>
                <a:cubicBezTo>
                  <a:pt x="1308" y="1063"/>
                  <a:pt x="1336" y="1015"/>
                  <a:pt x="1346" y="999"/>
                </a:cubicBezTo>
                <a:cubicBezTo>
                  <a:pt x="1347" y="997"/>
                  <a:pt x="1348" y="995"/>
                  <a:pt x="1349" y="993"/>
                </a:cubicBezTo>
                <a:cubicBezTo>
                  <a:pt x="1353" y="989"/>
                  <a:pt x="1353" y="989"/>
                  <a:pt x="1353" y="989"/>
                </a:cubicBezTo>
                <a:cubicBezTo>
                  <a:pt x="1353" y="985"/>
                  <a:pt x="1353" y="985"/>
                  <a:pt x="1353" y="985"/>
                </a:cubicBezTo>
                <a:cubicBezTo>
                  <a:pt x="1410" y="847"/>
                  <a:pt x="1422" y="696"/>
                  <a:pt x="1387" y="549"/>
                </a:cubicBezTo>
                <a:close/>
                <a:moveTo>
                  <a:pt x="820" y="2105"/>
                </a:moveTo>
                <a:cubicBezTo>
                  <a:pt x="585" y="2105"/>
                  <a:pt x="585" y="2105"/>
                  <a:pt x="585" y="2105"/>
                </a:cubicBezTo>
                <a:cubicBezTo>
                  <a:pt x="545" y="2105"/>
                  <a:pt x="512" y="2075"/>
                  <a:pt x="506" y="2037"/>
                </a:cubicBezTo>
                <a:cubicBezTo>
                  <a:pt x="900" y="2037"/>
                  <a:pt x="900" y="2037"/>
                  <a:pt x="900" y="2037"/>
                </a:cubicBezTo>
                <a:cubicBezTo>
                  <a:pt x="894" y="2075"/>
                  <a:pt x="861" y="2105"/>
                  <a:pt x="820" y="2105"/>
                </a:cubicBezTo>
                <a:close/>
                <a:moveTo>
                  <a:pt x="958" y="1948"/>
                </a:moveTo>
                <a:cubicBezTo>
                  <a:pt x="958" y="1974"/>
                  <a:pt x="937" y="1995"/>
                  <a:pt x="912" y="1995"/>
                </a:cubicBezTo>
                <a:cubicBezTo>
                  <a:pt x="494" y="1995"/>
                  <a:pt x="494" y="1995"/>
                  <a:pt x="494" y="1995"/>
                </a:cubicBezTo>
                <a:cubicBezTo>
                  <a:pt x="468" y="1995"/>
                  <a:pt x="448" y="1974"/>
                  <a:pt x="448" y="1948"/>
                </a:cubicBezTo>
                <a:cubicBezTo>
                  <a:pt x="448" y="1926"/>
                  <a:pt x="448" y="1926"/>
                  <a:pt x="448" y="1926"/>
                </a:cubicBezTo>
                <a:cubicBezTo>
                  <a:pt x="958" y="1926"/>
                  <a:pt x="958" y="1926"/>
                  <a:pt x="958" y="1926"/>
                </a:cubicBezTo>
                <a:lnTo>
                  <a:pt x="958" y="1948"/>
                </a:lnTo>
                <a:close/>
                <a:moveTo>
                  <a:pt x="958" y="1884"/>
                </a:moveTo>
                <a:cubicBezTo>
                  <a:pt x="448" y="1884"/>
                  <a:pt x="448" y="1884"/>
                  <a:pt x="448" y="1884"/>
                </a:cubicBezTo>
                <a:cubicBezTo>
                  <a:pt x="448" y="1816"/>
                  <a:pt x="448" y="1816"/>
                  <a:pt x="448" y="1816"/>
                </a:cubicBezTo>
                <a:cubicBezTo>
                  <a:pt x="958" y="1816"/>
                  <a:pt x="958" y="1816"/>
                  <a:pt x="958" y="1816"/>
                </a:cubicBezTo>
                <a:lnTo>
                  <a:pt x="958" y="1884"/>
                </a:lnTo>
                <a:close/>
                <a:moveTo>
                  <a:pt x="958" y="1705"/>
                </a:moveTo>
                <a:cubicBezTo>
                  <a:pt x="958" y="1773"/>
                  <a:pt x="958" y="1773"/>
                  <a:pt x="958" y="1773"/>
                </a:cubicBezTo>
                <a:cubicBezTo>
                  <a:pt x="448" y="1773"/>
                  <a:pt x="448" y="1773"/>
                  <a:pt x="448" y="1773"/>
                </a:cubicBezTo>
                <a:cubicBezTo>
                  <a:pt x="448" y="1705"/>
                  <a:pt x="448" y="1705"/>
                  <a:pt x="448" y="1705"/>
                </a:cubicBezTo>
                <a:cubicBezTo>
                  <a:pt x="461" y="1705"/>
                  <a:pt x="461" y="1705"/>
                  <a:pt x="461" y="1705"/>
                </a:cubicBezTo>
                <a:cubicBezTo>
                  <a:pt x="598" y="1705"/>
                  <a:pt x="598" y="1705"/>
                  <a:pt x="598" y="1705"/>
                </a:cubicBezTo>
                <a:cubicBezTo>
                  <a:pt x="808" y="1705"/>
                  <a:pt x="808" y="1705"/>
                  <a:pt x="808" y="1705"/>
                </a:cubicBezTo>
                <a:cubicBezTo>
                  <a:pt x="944" y="1705"/>
                  <a:pt x="944" y="1705"/>
                  <a:pt x="944" y="1705"/>
                </a:cubicBezTo>
                <a:lnTo>
                  <a:pt x="958" y="1705"/>
                </a:lnTo>
                <a:close/>
                <a:moveTo>
                  <a:pt x="616" y="1182"/>
                </a:moveTo>
                <a:cubicBezTo>
                  <a:pt x="541" y="1040"/>
                  <a:pt x="541" y="1040"/>
                  <a:pt x="541" y="1040"/>
                </a:cubicBezTo>
                <a:cubicBezTo>
                  <a:pt x="691" y="1138"/>
                  <a:pt x="691" y="1138"/>
                  <a:pt x="691" y="1138"/>
                </a:cubicBezTo>
                <a:cubicBezTo>
                  <a:pt x="698" y="1142"/>
                  <a:pt x="707" y="1142"/>
                  <a:pt x="714" y="1138"/>
                </a:cubicBezTo>
                <a:cubicBezTo>
                  <a:pt x="865" y="1040"/>
                  <a:pt x="865" y="1040"/>
                  <a:pt x="865" y="1040"/>
                </a:cubicBezTo>
                <a:cubicBezTo>
                  <a:pt x="789" y="1182"/>
                  <a:pt x="789" y="1182"/>
                  <a:pt x="789" y="1182"/>
                </a:cubicBezTo>
                <a:cubicBezTo>
                  <a:pt x="788" y="1185"/>
                  <a:pt x="787" y="1189"/>
                  <a:pt x="787" y="1192"/>
                </a:cubicBezTo>
                <a:cubicBezTo>
                  <a:pt x="787" y="1663"/>
                  <a:pt x="787" y="1663"/>
                  <a:pt x="787" y="1663"/>
                </a:cubicBezTo>
                <a:cubicBezTo>
                  <a:pt x="619" y="1663"/>
                  <a:pt x="619" y="1663"/>
                  <a:pt x="619" y="1663"/>
                </a:cubicBezTo>
                <a:cubicBezTo>
                  <a:pt x="619" y="1192"/>
                  <a:pt x="619" y="1192"/>
                  <a:pt x="619" y="1192"/>
                </a:cubicBezTo>
                <a:cubicBezTo>
                  <a:pt x="619" y="1189"/>
                  <a:pt x="618" y="1185"/>
                  <a:pt x="616" y="1182"/>
                </a:cubicBezTo>
                <a:close/>
                <a:moveTo>
                  <a:pt x="1313" y="972"/>
                </a:moveTo>
                <a:cubicBezTo>
                  <a:pt x="1310" y="976"/>
                  <a:pt x="1310" y="976"/>
                  <a:pt x="1310" y="976"/>
                </a:cubicBezTo>
                <a:cubicBezTo>
                  <a:pt x="1300" y="993"/>
                  <a:pt x="1273" y="1039"/>
                  <a:pt x="1241" y="1097"/>
                </a:cubicBezTo>
                <a:cubicBezTo>
                  <a:pt x="1235" y="1107"/>
                  <a:pt x="1235" y="1107"/>
                  <a:pt x="1235" y="1107"/>
                </a:cubicBezTo>
                <a:cubicBezTo>
                  <a:pt x="1190" y="1187"/>
                  <a:pt x="1111" y="1329"/>
                  <a:pt x="1082" y="1397"/>
                </a:cubicBezTo>
                <a:cubicBezTo>
                  <a:pt x="1061" y="1443"/>
                  <a:pt x="1026" y="1545"/>
                  <a:pt x="1001" y="1622"/>
                </a:cubicBezTo>
                <a:cubicBezTo>
                  <a:pt x="993" y="1647"/>
                  <a:pt x="970" y="1663"/>
                  <a:pt x="944" y="1663"/>
                </a:cubicBezTo>
                <a:cubicBezTo>
                  <a:pt x="829" y="1663"/>
                  <a:pt x="829" y="1663"/>
                  <a:pt x="829" y="1663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940" y="989"/>
                  <a:pt x="940" y="989"/>
                  <a:pt x="940" y="989"/>
                </a:cubicBezTo>
                <a:cubicBezTo>
                  <a:pt x="945" y="980"/>
                  <a:pt x="943" y="970"/>
                  <a:pt x="936" y="963"/>
                </a:cubicBezTo>
                <a:cubicBezTo>
                  <a:pt x="929" y="957"/>
                  <a:pt x="918" y="956"/>
                  <a:pt x="910" y="961"/>
                </a:cubicBezTo>
                <a:cubicBezTo>
                  <a:pt x="703" y="1095"/>
                  <a:pt x="703" y="1095"/>
                  <a:pt x="703" y="1095"/>
                </a:cubicBezTo>
                <a:cubicBezTo>
                  <a:pt x="495" y="961"/>
                  <a:pt x="495" y="961"/>
                  <a:pt x="495" y="961"/>
                </a:cubicBezTo>
                <a:cubicBezTo>
                  <a:pt x="487" y="956"/>
                  <a:pt x="477" y="957"/>
                  <a:pt x="470" y="963"/>
                </a:cubicBezTo>
                <a:cubicBezTo>
                  <a:pt x="463" y="970"/>
                  <a:pt x="461" y="980"/>
                  <a:pt x="465" y="989"/>
                </a:cubicBezTo>
                <a:cubicBezTo>
                  <a:pt x="577" y="1197"/>
                  <a:pt x="577" y="1197"/>
                  <a:pt x="577" y="1197"/>
                </a:cubicBezTo>
                <a:cubicBezTo>
                  <a:pt x="577" y="1663"/>
                  <a:pt x="577" y="1663"/>
                  <a:pt x="577" y="1663"/>
                </a:cubicBezTo>
                <a:cubicBezTo>
                  <a:pt x="461" y="1663"/>
                  <a:pt x="461" y="1663"/>
                  <a:pt x="461" y="1663"/>
                </a:cubicBezTo>
                <a:cubicBezTo>
                  <a:pt x="436" y="1663"/>
                  <a:pt x="413" y="1647"/>
                  <a:pt x="405" y="1622"/>
                </a:cubicBezTo>
                <a:cubicBezTo>
                  <a:pt x="380" y="1545"/>
                  <a:pt x="345" y="1443"/>
                  <a:pt x="324" y="1397"/>
                </a:cubicBezTo>
                <a:cubicBezTo>
                  <a:pt x="296" y="1334"/>
                  <a:pt x="224" y="1203"/>
                  <a:pt x="169" y="1104"/>
                </a:cubicBezTo>
                <a:cubicBezTo>
                  <a:pt x="134" y="1042"/>
                  <a:pt x="105" y="992"/>
                  <a:pt x="96" y="976"/>
                </a:cubicBezTo>
                <a:cubicBezTo>
                  <a:pt x="94" y="974"/>
                  <a:pt x="94" y="974"/>
                  <a:pt x="94" y="974"/>
                </a:cubicBezTo>
                <a:cubicBezTo>
                  <a:pt x="59" y="892"/>
                  <a:pt x="42" y="805"/>
                  <a:pt x="42" y="715"/>
                </a:cubicBezTo>
                <a:cubicBezTo>
                  <a:pt x="42" y="532"/>
                  <a:pt x="118" y="356"/>
                  <a:pt x="252" y="231"/>
                </a:cubicBezTo>
                <a:cubicBezTo>
                  <a:pt x="388" y="105"/>
                  <a:pt x="564" y="42"/>
                  <a:pt x="750" y="55"/>
                </a:cubicBezTo>
                <a:cubicBezTo>
                  <a:pt x="1035" y="75"/>
                  <a:pt x="1280" y="282"/>
                  <a:pt x="1346" y="558"/>
                </a:cubicBezTo>
                <a:cubicBezTo>
                  <a:pt x="1379" y="698"/>
                  <a:pt x="1367" y="841"/>
                  <a:pt x="1313" y="972"/>
                </a:cubicBezTo>
                <a:close/>
                <a:moveTo>
                  <a:pt x="911" y="278"/>
                </a:moveTo>
                <a:cubicBezTo>
                  <a:pt x="907" y="289"/>
                  <a:pt x="895" y="295"/>
                  <a:pt x="884" y="292"/>
                </a:cubicBezTo>
                <a:cubicBezTo>
                  <a:pt x="834" y="275"/>
                  <a:pt x="782" y="267"/>
                  <a:pt x="729" y="267"/>
                </a:cubicBezTo>
                <a:cubicBezTo>
                  <a:pt x="453" y="267"/>
                  <a:pt x="229" y="491"/>
                  <a:pt x="229" y="767"/>
                </a:cubicBezTo>
                <a:cubicBezTo>
                  <a:pt x="229" y="778"/>
                  <a:pt x="219" y="788"/>
                  <a:pt x="208" y="788"/>
                </a:cubicBezTo>
                <a:cubicBezTo>
                  <a:pt x="196" y="788"/>
                  <a:pt x="187" y="778"/>
                  <a:pt x="187" y="767"/>
                </a:cubicBezTo>
                <a:cubicBezTo>
                  <a:pt x="187" y="468"/>
                  <a:pt x="430" y="225"/>
                  <a:pt x="729" y="225"/>
                </a:cubicBezTo>
                <a:cubicBezTo>
                  <a:pt x="786" y="225"/>
                  <a:pt x="843" y="234"/>
                  <a:pt x="898" y="251"/>
                </a:cubicBezTo>
                <a:cubicBezTo>
                  <a:pt x="909" y="255"/>
                  <a:pt x="915" y="267"/>
                  <a:pt x="911" y="2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/>
          <p:nvPr/>
        </p:nvSpPr>
        <p:spPr>
          <a:xfrm>
            <a:off x="10949463" y="12572043"/>
            <a:ext cx="861538" cy="861536"/>
          </a:xfrm>
          <a:custGeom>
            <a:avLst/>
            <a:gdLst/>
            <a:ahLst/>
            <a:cxnLst/>
            <a:rect l="l" t="t" r="r" b="b"/>
            <a:pathLst>
              <a:path w="1470" h="1467" extrusionOk="0">
                <a:moveTo>
                  <a:pt x="904" y="426"/>
                </a:moveTo>
                <a:cubicBezTo>
                  <a:pt x="833" y="381"/>
                  <a:pt x="751" y="357"/>
                  <a:pt x="667" y="357"/>
                </a:cubicBezTo>
                <a:cubicBezTo>
                  <a:pt x="423" y="357"/>
                  <a:pt x="225" y="556"/>
                  <a:pt x="225" y="800"/>
                </a:cubicBezTo>
                <a:cubicBezTo>
                  <a:pt x="225" y="1044"/>
                  <a:pt x="423" y="1242"/>
                  <a:pt x="667" y="1242"/>
                </a:cubicBezTo>
                <a:cubicBezTo>
                  <a:pt x="911" y="1242"/>
                  <a:pt x="1109" y="1044"/>
                  <a:pt x="1109" y="800"/>
                </a:cubicBezTo>
                <a:cubicBezTo>
                  <a:pt x="1109" y="712"/>
                  <a:pt x="1083" y="626"/>
                  <a:pt x="1034" y="553"/>
                </a:cubicBezTo>
                <a:cubicBezTo>
                  <a:pt x="1028" y="544"/>
                  <a:pt x="1031" y="532"/>
                  <a:pt x="1040" y="526"/>
                </a:cubicBezTo>
                <a:cubicBezTo>
                  <a:pt x="1049" y="520"/>
                  <a:pt x="1061" y="522"/>
                  <a:pt x="1067" y="531"/>
                </a:cubicBezTo>
                <a:cubicBezTo>
                  <a:pt x="1121" y="611"/>
                  <a:pt x="1149" y="704"/>
                  <a:pt x="1149" y="800"/>
                </a:cubicBezTo>
                <a:cubicBezTo>
                  <a:pt x="1149" y="1066"/>
                  <a:pt x="933" y="1282"/>
                  <a:pt x="667" y="1282"/>
                </a:cubicBezTo>
                <a:cubicBezTo>
                  <a:pt x="401" y="1282"/>
                  <a:pt x="185" y="1066"/>
                  <a:pt x="185" y="800"/>
                </a:cubicBezTo>
                <a:cubicBezTo>
                  <a:pt x="185" y="534"/>
                  <a:pt x="401" y="318"/>
                  <a:pt x="667" y="318"/>
                </a:cubicBezTo>
                <a:cubicBezTo>
                  <a:pt x="759" y="318"/>
                  <a:pt x="848" y="344"/>
                  <a:pt x="925" y="393"/>
                </a:cubicBezTo>
                <a:cubicBezTo>
                  <a:pt x="935" y="399"/>
                  <a:pt x="937" y="411"/>
                  <a:pt x="931" y="420"/>
                </a:cubicBezTo>
                <a:cubicBezTo>
                  <a:pt x="925" y="429"/>
                  <a:pt x="913" y="432"/>
                  <a:pt x="904" y="426"/>
                </a:cubicBezTo>
                <a:close/>
                <a:moveTo>
                  <a:pt x="667" y="542"/>
                </a:moveTo>
                <a:cubicBezTo>
                  <a:pt x="706" y="542"/>
                  <a:pt x="744" y="551"/>
                  <a:pt x="779" y="568"/>
                </a:cubicBezTo>
                <a:cubicBezTo>
                  <a:pt x="789" y="573"/>
                  <a:pt x="800" y="568"/>
                  <a:pt x="805" y="559"/>
                </a:cubicBezTo>
                <a:cubicBezTo>
                  <a:pt x="810" y="549"/>
                  <a:pt x="806" y="537"/>
                  <a:pt x="796" y="532"/>
                </a:cubicBezTo>
                <a:cubicBezTo>
                  <a:pt x="756" y="513"/>
                  <a:pt x="712" y="503"/>
                  <a:pt x="667" y="503"/>
                </a:cubicBezTo>
                <a:cubicBezTo>
                  <a:pt x="503" y="503"/>
                  <a:pt x="370" y="636"/>
                  <a:pt x="370" y="800"/>
                </a:cubicBezTo>
                <a:cubicBezTo>
                  <a:pt x="370" y="964"/>
                  <a:pt x="503" y="1097"/>
                  <a:pt x="667" y="1097"/>
                </a:cubicBezTo>
                <a:cubicBezTo>
                  <a:pt x="831" y="1097"/>
                  <a:pt x="964" y="964"/>
                  <a:pt x="964" y="800"/>
                </a:cubicBezTo>
                <a:cubicBezTo>
                  <a:pt x="964" y="752"/>
                  <a:pt x="952" y="704"/>
                  <a:pt x="930" y="662"/>
                </a:cubicBezTo>
                <a:cubicBezTo>
                  <a:pt x="925" y="652"/>
                  <a:pt x="913" y="648"/>
                  <a:pt x="903" y="654"/>
                </a:cubicBezTo>
                <a:cubicBezTo>
                  <a:pt x="894" y="659"/>
                  <a:pt x="890" y="671"/>
                  <a:pt x="895" y="680"/>
                </a:cubicBezTo>
                <a:cubicBezTo>
                  <a:pt x="914" y="717"/>
                  <a:pt x="924" y="758"/>
                  <a:pt x="924" y="800"/>
                </a:cubicBezTo>
                <a:cubicBezTo>
                  <a:pt x="924" y="942"/>
                  <a:pt x="809" y="1057"/>
                  <a:pt x="667" y="1057"/>
                </a:cubicBezTo>
                <a:cubicBezTo>
                  <a:pt x="525" y="1057"/>
                  <a:pt x="409" y="942"/>
                  <a:pt x="409" y="800"/>
                </a:cubicBezTo>
                <a:cubicBezTo>
                  <a:pt x="409" y="658"/>
                  <a:pt x="525" y="542"/>
                  <a:pt x="667" y="542"/>
                </a:cubicBezTo>
                <a:close/>
                <a:moveTo>
                  <a:pt x="1283" y="210"/>
                </a:moveTo>
                <a:cubicBezTo>
                  <a:pt x="1256" y="237"/>
                  <a:pt x="1256" y="237"/>
                  <a:pt x="1256" y="237"/>
                </a:cubicBezTo>
                <a:cubicBezTo>
                  <a:pt x="1415" y="280"/>
                  <a:pt x="1415" y="280"/>
                  <a:pt x="1415" y="280"/>
                </a:cubicBezTo>
                <a:cubicBezTo>
                  <a:pt x="1388" y="307"/>
                  <a:pt x="1388" y="307"/>
                  <a:pt x="1388" y="307"/>
                </a:cubicBezTo>
                <a:cubicBezTo>
                  <a:pt x="1229" y="264"/>
                  <a:pt x="1229" y="264"/>
                  <a:pt x="1229" y="264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1360" y="334"/>
                  <a:pt x="1360" y="334"/>
                  <a:pt x="1360" y="334"/>
                </a:cubicBezTo>
                <a:cubicBezTo>
                  <a:pt x="1333" y="361"/>
                  <a:pt x="1333" y="361"/>
                  <a:pt x="1333" y="361"/>
                </a:cubicBezTo>
                <a:cubicBezTo>
                  <a:pt x="1174" y="319"/>
                  <a:pt x="1174" y="319"/>
                  <a:pt x="1174" y="319"/>
                </a:cubicBezTo>
                <a:cubicBezTo>
                  <a:pt x="736" y="756"/>
                  <a:pt x="736" y="756"/>
                  <a:pt x="736" y="756"/>
                </a:cubicBezTo>
                <a:cubicBezTo>
                  <a:pt x="744" y="769"/>
                  <a:pt x="749" y="784"/>
                  <a:pt x="749" y="800"/>
                </a:cubicBezTo>
                <a:cubicBezTo>
                  <a:pt x="749" y="845"/>
                  <a:pt x="712" y="882"/>
                  <a:pt x="667" y="882"/>
                </a:cubicBezTo>
                <a:cubicBezTo>
                  <a:pt x="622" y="882"/>
                  <a:pt x="585" y="845"/>
                  <a:pt x="585" y="800"/>
                </a:cubicBezTo>
                <a:cubicBezTo>
                  <a:pt x="585" y="755"/>
                  <a:pt x="622" y="718"/>
                  <a:pt x="667" y="718"/>
                </a:cubicBezTo>
                <a:cubicBezTo>
                  <a:pt x="684" y="718"/>
                  <a:pt x="699" y="723"/>
                  <a:pt x="712" y="732"/>
                </a:cubicBezTo>
                <a:cubicBezTo>
                  <a:pt x="1150" y="295"/>
                  <a:pt x="1150" y="295"/>
                  <a:pt x="1150" y="295"/>
                </a:cubicBezTo>
                <a:cubicBezTo>
                  <a:pt x="1108" y="136"/>
                  <a:pt x="1108" y="136"/>
                  <a:pt x="1108" y="136"/>
                </a:cubicBezTo>
                <a:cubicBezTo>
                  <a:pt x="1135" y="109"/>
                  <a:pt x="1135" y="109"/>
                  <a:pt x="1135" y="109"/>
                </a:cubicBezTo>
                <a:cubicBezTo>
                  <a:pt x="1178" y="268"/>
                  <a:pt x="1178" y="268"/>
                  <a:pt x="1178" y="268"/>
                </a:cubicBezTo>
                <a:cubicBezTo>
                  <a:pt x="1205" y="240"/>
                  <a:pt x="1205" y="240"/>
                  <a:pt x="1205" y="240"/>
                </a:cubicBezTo>
                <a:cubicBezTo>
                  <a:pt x="1163" y="81"/>
                  <a:pt x="1163" y="81"/>
                  <a:pt x="1163" y="81"/>
                </a:cubicBezTo>
                <a:cubicBezTo>
                  <a:pt x="1190" y="54"/>
                  <a:pt x="1190" y="54"/>
                  <a:pt x="1190" y="54"/>
                </a:cubicBezTo>
                <a:cubicBezTo>
                  <a:pt x="1232" y="213"/>
                  <a:pt x="1232" y="213"/>
                  <a:pt x="1232" y="213"/>
                </a:cubicBezTo>
                <a:cubicBezTo>
                  <a:pt x="1260" y="186"/>
                  <a:pt x="1260" y="186"/>
                  <a:pt x="1260" y="186"/>
                </a:cubicBezTo>
                <a:cubicBezTo>
                  <a:pt x="1217" y="27"/>
                  <a:pt x="1217" y="27"/>
                  <a:pt x="1217" y="27"/>
                </a:cubicBezTo>
                <a:cubicBezTo>
                  <a:pt x="1245" y="0"/>
                  <a:pt x="1245" y="0"/>
                  <a:pt x="1245" y="0"/>
                </a:cubicBezTo>
                <a:cubicBezTo>
                  <a:pt x="1287" y="159"/>
                  <a:pt x="1287" y="159"/>
                  <a:pt x="1287" y="159"/>
                </a:cubicBezTo>
                <a:cubicBezTo>
                  <a:pt x="1315" y="131"/>
                  <a:pt x="1315" y="131"/>
                  <a:pt x="1315" y="131"/>
                </a:cubicBezTo>
                <a:cubicBezTo>
                  <a:pt x="1339" y="155"/>
                  <a:pt x="1339" y="155"/>
                  <a:pt x="1339" y="155"/>
                </a:cubicBezTo>
                <a:cubicBezTo>
                  <a:pt x="1311" y="183"/>
                  <a:pt x="1311" y="183"/>
                  <a:pt x="1311" y="183"/>
                </a:cubicBezTo>
                <a:cubicBezTo>
                  <a:pt x="1470" y="225"/>
                  <a:pt x="1470" y="225"/>
                  <a:pt x="1470" y="225"/>
                </a:cubicBezTo>
                <a:cubicBezTo>
                  <a:pt x="1442" y="253"/>
                  <a:pt x="1442" y="253"/>
                  <a:pt x="1442" y="253"/>
                </a:cubicBezTo>
                <a:lnTo>
                  <a:pt x="1283" y="210"/>
                </a:lnTo>
                <a:close/>
                <a:moveTo>
                  <a:pt x="707" y="785"/>
                </a:moveTo>
                <a:cubicBezTo>
                  <a:pt x="673" y="819"/>
                  <a:pt x="673" y="819"/>
                  <a:pt x="673" y="819"/>
                </a:cubicBezTo>
                <a:cubicBezTo>
                  <a:pt x="670" y="822"/>
                  <a:pt x="665" y="824"/>
                  <a:pt x="661" y="824"/>
                </a:cubicBezTo>
                <a:cubicBezTo>
                  <a:pt x="657" y="824"/>
                  <a:pt x="652" y="822"/>
                  <a:pt x="649" y="819"/>
                </a:cubicBezTo>
                <a:cubicBezTo>
                  <a:pt x="642" y="812"/>
                  <a:pt x="642" y="802"/>
                  <a:pt x="649" y="795"/>
                </a:cubicBezTo>
                <a:cubicBezTo>
                  <a:pt x="683" y="761"/>
                  <a:pt x="683" y="761"/>
                  <a:pt x="683" y="761"/>
                </a:cubicBezTo>
                <a:cubicBezTo>
                  <a:pt x="678" y="759"/>
                  <a:pt x="673" y="757"/>
                  <a:pt x="667" y="757"/>
                </a:cubicBezTo>
                <a:cubicBezTo>
                  <a:pt x="643" y="757"/>
                  <a:pt x="624" y="776"/>
                  <a:pt x="624" y="800"/>
                </a:cubicBezTo>
                <a:cubicBezTo>
                  <a:pt x="624" y="823"/>
                  <a:pt x="643" y="842"/>
                  <a:pt x="667" y="842"/>
                </a:cubicBezTo>
                <a:cubicBezTo>
                  <a:pt x="690" y="842"/>
                  <a:pt x="709" y="823"/>
                  <a:pt x="709" y="800"/>
                </a:cubicBezTo>
                <a:cubicBezTo>
                  <a:pt x="709" y="795"/>
                  <a:pt x="708" y="790"/>
                  <a:pt x="707" y="785"/>
                </a:cubicBezTo>
                <a:close/>
                <a:moveTo>
                  <a:pt x="1166" y="387"/>
                </a:moveTo>
                <a:cubicBezTo>
                  <a:pt x="1157" y="394"/>
                  <a:pt x="1155" y="406"/>
                  <a:pt x="1162" y="415"/>
                </a:cubicBezTo>
                <a:cubicBezTo>
                  <a:pt x="1248" y="526"/>
                  <a:pt x="1294" y="659"/>
                  <a:pt x="1294" y="800"/>
                </a:cubicBezTo>
                <a:cubicBezTo>
                  <a:pt x="1294" y="1146"/>
                  <a:pt x="1013" y="1427"/>
                  <a:pt x="667" y="1427"/>
                </a:cubicBezTo>
                <a:cubicBezTo>
                  <a:pt x="321" y="1427"/>
                  <a:pt x="40" y="1146"/>
                  <a:pt x="40" y="800"/>
                </a:cubicBezTo>
                <a:cubicBezTo>
                  <a:pt x="40" y="454"/>
                  <a:pt x="321" y="173"/>
                  <a:pt x="667" y="173"/>
                </a:cubicBezTo>
                <a:cubicBezTo>
                  <a:pt x="802" y="173"/>
                  <a:pt x="930" y="215"/>
                  <a:pt x="1038" y="294"/>
                </a:cubicBezTo>
                <a:cubicBezTo>
                  <a:pt x="1047" y="301"/>
                  <a:pt x="1060" y="299"/>
                  <a:pt x="1066" y="290"/>
                </a:cubicBezTo>
                <a:cubicBezTo>
                  <a:pt x="1072" y="281"/>
                  <a:pt x="1071" y="269"/>
                  <a:pt x="1062" y="263"/>
                </a:cubicBezTo>
                <a:cubicBezTo>
                  <a:pt x="947" y="178"/>
                  <a:pt x="810" y="133"/>
                  <a:pt x="667" y="133"/>
                </a:cubicBezTo>
                <a:cubicBezTo>
                  <a:pt x="299" y="133"/>
                  <a:pt x="0" y="432"/>
                  <a:pt x="0" y="800"/>
                </a:cubicBezTo>
                <a:cubicBezTo>
                  <a:pt x="0" y="1167"/>
                  <a:pt x="299" y="1467"/>
                  <a:pt x="667" y="1467"/>
                </a:cubicBezTo>
                <a:cubicBezTo>
                  <a:pt x="1035" y="1467"/>
                  <a:pt x="1334" y="1167"/>
                  <a:pt x="1334" y="800"/>
                </a:cubicBezTo>
                <a:cubicBezTo>
                  <a:pt x="1334" y="650"/>
                  <a:pt x="1285" y="509"/>
                  <a:pt x="1193" y="391"/>
                </a:cubicBezTo>
                <a:cubicBezTo>
                  <a:pt x="1187" y="382"/>
                  <a:pt x="1174" y="381"/>
                  <a:pt x="1166" y="3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/>
          <p:nvPr/>
        </p:nvSpPr>
        <p:spPr>
          <a:xfrm>
            <a:off x="14276720" y="12569108"/>
            <a:ext cx="848980" cy="867406"/>
          </a:xfrm>
          <a:custGeom>
            <a:avLst/>
            <a:gdLst/>
            <a:ahLst/>
            <a:cxnLst/>
            <a:rect l="l" t="t" r="r" b="b"/>
            <a:pathLst>
              <a:path w="1481" h="1519" extrusionOk="0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12689915" y="12564661"/>
            <a:ext cx="774700" cy="876300"/>
          </a:xfrm>
          <a:custGeom>
            <a:avLst/>
            <a:gdLst/>
            <a:ahLst/>
            <a:cxnLst/>
            <a:rect l="l" t="t" r="r" b="b"/>
            <a:pathLst>
              <a:path w="4640" h="5239" extrusionOk="0">
                <a:moveTo>
                  <a:pt x="4405" y="1573"/>
                </a:moveTo>
                <a:cubicBezTo>
                  <a:pt x="4403" y="1545"/>
                  <a:pt x="4380" y="1523"/>
                  <a:pt x="4351" y="1523"/>
                </a:cubicBezTo>
                <a:cubicBezTo>
                  <a:pt x="4060" y="1523"/>
                  <a:pt x="4060" y="1523"/>
                  <a:pt x="4060" y="1523"/>
                </a:cubicBezTo>
                <a:cubicBezTo>
                  <a:pt x="4060" y="615"/>
                  <a:pt x="4060" y="615"/>
                  <a:pt x="4060" y="615"/>
                </a:cubicBezTo>
                <a:cubicBezTo>
                  <a:pt x="4188" y="615"/>
                  <a:pt x="4188" y="615"/>
                  <a:pt x="4188" y="615"/>
                </a:cubicBezTo>
                <a:cubicBezTo>
                  <a:pt x="4218" y="615"/>
                  <a:pt x="4242" y="591"/>
                  <a:pt x="4242" y="562"/>
                </a:cubicBezTo>
                <a:cubicBezTo>
                  <a:pt x="4242" y="54"/>
                  <a:pt x="4242" y="54"/>
                  <a:pt x="4242" y="54"/>
                </a:cubicBezTo>
                <a:cubicBezTo>
                  <a:pt x="4242" y="24"/>
                  <a:pt x="4218" y="0"/>
                  <a:pt x="4188" y="0"/>
                </a:cubicBezTo>
                <a:cubicBezTo>
                  <a:pt x="3019" y="0"/>
                  <a:pt x="3019" y="0"/>
                  <a:pt x="3019" y="0"/>
                </a:cubicBezTo>
                <a:cubicBezTo>
                  <a:pt x="2989" y="0"/>
                  <a:pt x="2965" y="24"/>
                  <a:pt x="2965" y="54"/>
                </a:cubicBezTo>
                <a:cubicBezTo>
                  <a:pt x="2965" y="562"/>
                  <a:pt x="2965" y="562"/>
                  <a:pt x="2965" y="562"/>
                </a:cubicBezTo>
                <a:cubicBezTo>
                  <a:pt x="2965" y="591"/>
                  <a:pt x="2989" y="615"/>
                  <a:pt x="3019" y="615"/>
                </a:cubicBezTo>
                <a:cubicBezTo>
                  <a:pt x="3147" y="615"/>
                  <a:pt x="3147" y="615"/>
                  <a:pt x="3147" y="615"/>
                </a:cubicBezTo>
                <a:cubicBezTo>
                  <a:pt x="3147" y="1523"/>
                  <a:pt x="3147" y="1523"/>
                  <a:pt x="3147" y="1523"/>
                </a:cubicBezTo>
                <a:cubicBezTo>
                  <a:pt x="2855" y="1523"/>
                  <a:pt x="2855" y="1523"/>
                  <a:pt x="2855" y="1523"/>
                </a:cubicBezTo>
                <a:cubicBezTo>
                  <a:pt x="2827" y="1523"/>
                  <a:pt x="2804" y="1545"/>
                  <a:pt x="2802" y="1573"/>
                </a:cubicBezTo>
                <a:cubicBezTo>
                  <a:pt x="2773" y="2015"/>
                  <a:pt x="2773" y="2015"/>
                  <a:pt x="2773" y="2015"/>
                </a:cubicBezTo>
                <a:cubicBezTo>
                  <a:pt x="1868" y="2015"/>
                  <a:pt x="1868" y="2015"/>
                  <a:pt x="1868" y="2015"/>
                </a:cubicBezTo>
                <a:cubicBezTo>
                  <a:pt x="1839" y="1573"/>
                  <a:pt x="1839" y="1573"/>
                  <a:pt x="1839" y="1573"/>
                </a:cubicBezTo>
                <a:cubicBezTo>
                  <a:pt x="1837" y="1545"/>
                  <a:pt x="1814" y="1523"/>
                  <a:pt x="1785" y="1523"/>
                </a:cubicBezTo>
                <a:cubicBezTo>
                  <a:pt x="1494" y="1523"/>
                  <a:pt x="1494" y="1523"/>
                  <a:pt x="1494" y="1523"/>
                </a:cubicBezTo>
                <a:cubicBezTo>
                  <a:pt x="1494" y="615"/>
                  <a:pt x="1494" y="615"/>
                  <a:pt x="1494" y="615"/>
                </a:cubicBezTo>
                <a:cubicBezTo>
                  <a:pt x="1622" y="615"/>
                  <a:pt x="1622" y="615"/>
                  <a:pt x="1622" y="615"/>
                </a:cubicBezTo>
                <a:cubicBezTo>
                  <a:pt x="1652" y="615"/>
                  <a:pt x="1676" y="591"/>
                  <a:pt x="1676" y="562"/>
                </a:cubicBezTo>
                <a:cubicBezTo>
                  <a:pt x="1676" y="54"/>
                  <a:pt x="1676" y="54"/>
                  <a:pt x="1676" y="54"/>
                </a:cubicBezTo>
                <a:cubicBezTo>
                  <a:pt x="1676" y="24"/>
                  <a:pt x="1652" y="0"/>
                  <a:pt x="1622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23" y="0"/>
                  <a:pt x="399" y="24"/>
                  <a:pt x="399" y="54"/>
                </a:cubicBezTo>
                <a:cubicBezTo>
                  <a:pt x="399" y="562"/>
                  <a:pt x="399" y="562"/>
                  <a:pt x="399" y="562"/>
                </a:cubicBezTo>
                <a:cubicBezTo>
                  <a:pt x="399" y="591"/>
                  <a:pt x="423" y="615"/>
                  <a:pt x="452" y="615"/>
                </a:cubicBezTo>
                <a:cubicBezTo>
                  <a:pt x="581" y="615"/>
                  <a:pt x="581" y="615"/>
                  <a:pt x="581" y="615"/>
                </a:cubicBezTo>
                <a:cubicBezTo>
                  <a:pt x="581" y="1523"/>
                  <a:pt x="581" y="1523"/>
                  <a:pt x="581" y="1523"/>
                </a:cubicBezTo>
                <a:cubicBezTo>
                  <a:pt x="289" y="1523"/>
                  <a:pt x="289" y="1523"/>
                  <a:pt x="289" y="1523"/>
                </a:cubicBezTo>
                <a:cubicBezTo>
                  <a:pt x="261" y="1523"/>
                  <a:pt x="237" y="1545"/>
                  <a:pt x="236" y="1573"/>
                </a:cubicBezTo>
                <a:cubicBezTo>
                  <a:pt x="1" y="5182"/>
                  <a:pt x="1" y="5182"/>
                  <a:pt x="1" y="5182"/>
                </a:cubicBezTo>
                <a:cubicBezTo>
                  <a:pt x="0" y="5197"/>
                  <a:pt x="6" y="5211"/>
                  <a:pt x="16" y="5222"/>
                </a:cubicBezTo>
                <a:cubicBezTo>
                  <a:pt x="26" y="5233"/>
                  <a:pt x="40" y="5239"/>
                  <a:pt x="55" y="5239"/>
                </a:cubicBezTo>
                <a:cubicBezTo>
                  <a:pt x="2019" y="5239"/>
                  <a:pt x="2019" y="5239"/>
                  <a:pt x="2019" y="5239"/>
                </a:cubicBezTo>
                <a:cubicBezTo>
                  <a:pt x="2034" y="5239"/>
                  <a:pt x="2049" y="5233"/>
                  <a:pt x="2059" y="5222"/>
                </a:cubicBezTo>
                <a:cubicBezTo>
                  <a:pt x="2069" y="5211"/>
                  <a:pt x="2074" y="5197"/>
                  <a:pt x="2073" y="5182"/>
                </a:cubicBezTo>
                <a:cubicBezTo>
                  <a:pt x="1912" y="2695"/>
                  <a:pt x="1912" y="2695"/>
                  <a:pt x="1912" y="2695"/>
                </a:cubicBezTo>
                <a:cubicBezTo>
                  <a:pt x="2729" y="2695"/>
                  <a:pt x="2729" y="2695"/>
                  <a:pt x="2729" y="2695"/>
                </a:cubicBezTo>
                <a:cubicBezTo>
                  <a:pt x="2567" y="5182"/>
                  <a:pt x="2567" y="5182"/>
                  <a:pt x="2567" y="5182"/>
                </a:cubicBezTo>
                <a:cubicBezTo>
                  <a:pt x="2567" y="5197"/>
                  <a:pt x="2572" y="5211"/>
                  <a:pt x="2582" y="5222"/>
                </a:cubicBezTo>
                <a:cubicBezTo>
                  <a:pt x="2592" y="5233"/>
                  <a:pt x="2606" y="5239"/>
                  <a:pt x="2621" y="5239"/>
                </a:cubicBezTo>
                <a:cubicBezTo>
                  <a:pt x="4586" y="5239"/>
                  <a:pt x="4586" y="5239"/>
                  <a:pt x="4586" y="5239"/>
                </a:cubicBezTo>
                <a:cubicBezTo>
                  <a:pt x="4600" y="5239"/>
                  <a:pt x="4615" y="5233"/>
                  <a:pt x="4625" y="5222"/>
                </a:cubicBezTo>
                <a:cubicBezTo>
                  <a:pt x="4635" y="5211"/>
                  <a:pt x="4640" y="5197"/>
                  <a:pt x="4639" y="5182"/>
                </a:cubicBezTo>
                <a:lnTo>
                  <a:pt x="4405" y="1573"/>
                </a:lnTo>
                <a:close/>
                <a:moveTo>
                  <a:pt x="2795" y="3345"/>
                </a:moveTo>
                <a:cubicBezTo>
                  <a:pt x="4412" y="3345"/>
                  <a:pt x="4412" y="3345"/>
                  <a:pt x="4412" y="3345"/>
                </a:cubicBezTo>
                <a:cubicBezTo>
                  <a:pt x="4444" y="3835"/>
                  <a:pt x="4444" y="3835"/>
                  <a:pt x="4444" y="3835"/>
                </a:cubicBezTo>
                <a:cubicBezTo>
                  <a:pt x="2763" y="3835"/>
                  <a:pt x="2763" y="3835"/>
                  <a:pt x="2763" y="3835"/>
                </a:cubicBezTo>
                <a:lnTo>
                  <a:pt x="2795" y="3345"/>
                </a:lnTo>
                <a:close/>
                <a:moveTo>
                  <a:pt x="3072" y="108"/>
                </a:moveTo>
                <a:cubicBezTo>
                  <a:pt x="4134" y="108"/>
                  <a:pt x="4134" y="108"/>
                  <a:pt x="4134" y="108"/>
                </a:cubicBezTo>
                <a:cubicBezTo>
                  <a:pt x="4134" y="508"/>
                  <a:pt x="4134" y="508"/>
                  <a:pt x="4134" y="508"/>
                </a:cubicBezTo>
                <a:cubicBezTo>
                  <a:pt x="4006" y="508"/>
                  <a:pt x="4006" y="508"/>
                  <a:pt x="4006" y="508"/>
                </a:cubicBezTo>
                <a:cubicBezTo>
                  <a:pt x="3200" y="508"/>
                  <a:pt x="3200" y="508"/>
                  <a:pt x="3200" y="508"/>
                </a:cubicBezTo>
                <a:cubicBezTo>
                  <a:pt x="3072" y="508"/>
                  <a:pt x="3072" y="508"/>
                  <a:pt x="3072" y="508"/>
                </a:cubicBezTo>
                <a:lnTo>
                  <a:pt x="3072" y="108"/>
                </a:lnTo>
                <a:close/>
                <a:moveTo>
                  <a:pt x="3254" y="615"/>
                </a:moveTo>
                <a:cubicBezTo>
                  <a:pt x="3952" y="615"/>
                  <a:pt x="3952" y="615"/>
                  <a:pt x="3952" y="615"/>
                </a:cubicBezTo>
                <a:cubicBezTo>
                  <a:pt x="3952" y="1523"/>
                  <a:pt x="3952" y="1523"/>
                  <a:pt x="3952" y="1523"/>
                </a:cubicBezTo>
                <a:cubicBezTo>
                  <a:pt x="3254" y="1523"/>
                  <a:pt x="3254" y="1523"/>
                  <a:pt x="3254" y="1523"/>
                </a:cubicBezTo>
                <a:lnTo>
                  <a:pt x="3254" y="615"/>
                </a:lnTo>
                <a:close/>
                <a:moveTo>
                  <a:pt x="3200" y="1631"/>
                </a:moveTo>
                <a:cubicBezTo>
                  <a:pt x="4006" y="1631"/>
                  <a:pt x="4006" y="1631"/>
                  <a:pt x="4006" y="1631"/>
                </a:cubicBezTo>
                <a:cubicBezTo>
                  <a:pt x="4301" y="1631"/>
                  <a:pt x="4301" y="1631"/>
                  <a:pt x="4301" y="1631"/>
                </a:cubicBezTo>
                <a:cubicBezTo>
                  <a:pt x="4405" y="3237"/>
                  <a:pt x="4405" y="3237"/>
                  <a:pt x="4405" y="3237"/>
                </a:cubicBezTo>
                <a:cubicBezTo>
                  <a:pt x="2802" y="3237"/>
                  <a:pt x="2802" y="3237"/>
                  <a:pt x="2802" y="3237"/>
                </a:cubicBezTo>
                <a:cubicBezTo>
                  <a:pt x="2906" y="1631"/>
                  <a:pt x="2906" y="1631"/>
                  <a:pt x="2906" y="1631"/>
                </a:cubicBezTo>
                <a:lnTo>
                  <a:pt x="3200" y="1631"/>
                </a:lnTo>
                <a:close/>
                <a:moveTo>
                  <a:pt x="506" y="108"/>
                </a:moveTo>
                <a:cubicBezTo>
                  <a:pt x="1568" y="108"/>
                  <a:pt x="1568" y="108"/>
                  <a:pt x="1568" y="108"/>
                </a:cubicBezTo>
                <a:cubicBezTo>
                  <a:pt x="1568" y="508"/>
                  <a:pt x="1568" y="508"/>
                  <a:pt x="1568" y="508"/>
                </a:cubicBezTo>
                <a:cubicBezTo>
                  <a:pt x="1440" y="508"/>
                  <a:pt x="1440" y="508"/>
                  <a:pt x="1440" y="508"/>
                </a:cubicBezTo>
                <a:cubicBezTo>
                  <a:pt x="634" y="508"/>
                  <a:pt x="634" y="508"/>
                  <a:pt x="634" y="508"/>
                </a:cubicBezTo>
                <a:cubicBezTo>
                  <a:pt x="506" y="508"/>
                  <a:pt x="506" y="508"/>
                  <a:pt x="506" y="508"/>
                </a:cubicBezTo>
                <a:lnTo>
                  <a:pt x="506" y="108"/>
                </a:lnTo>
                <a:close/>
                <a:moveTo>
                  <a:pt x="688" y="615"/>
                </a:moveTo>
                <a:cubicBezTo>
                  <a:pt x="1386" y="615"/>
                  <a:pt x="1386" y="615"/>
                  <a:pt x="1386" y="615"/>
                </a:cubicBezTo>
                <a:cubicBezTo>
                  <a:pt x="1386" y="1523"/>
                  <a:pt x="1386" y="1523"/>
                  <a:pt x="1386" y="1523"/>
                </a:cubicBezTo>
                <a:cubicBezTo>
                  <a:pt x="688" y="1523"/>
                  <a:pt x="688" y="1523"/>
                  <a:pt x="688" y="1523"/>
                </a:cubicBezTo>
                <a:lnTo>
                  <a:pt x="688" y="615"/>
                </a:lnTo>
                <a:close/>
                <a:moveTo>
                  <a:pt x="340" y="1631"/>
                </a:moveTo>
                <a:cubicBezTo>
                  <a:pt x="634" y="1631"/>
                  <a:pt x="634" y="1631"/>
                  <a:pt x="634" y="1631"/>
                </a:cubicBezTo>
                <a:cubicBezTo>
                  <a:pt x="1440" y="1631"/>
                  <a:pt x="1440" y="1631"/>
                  <a:pt x="1440" y="1631"/>
                </a:cubicBezTo>
                <a:cubicBezTo>
                  <a:pt x="1735" y="1631"/>
                  <a:pt x="1735" y="1631"/>
                  <a:pt x="1735" y="1631"/>
                </a:cubicBezTo>
                <a:cubicBezTo>
                  <a:pt x="1839" y="3237"/>
                  <a:pt x="1839" y="3237"/>
                  <a:pt x="1839" y="3237"/>
                </a:cubicBezTo>
                <a:cubicBezTo>
                  <a:pt x="235" y="3237"/>
                  <a:pt x="235" y="3237"/>
                  <a:pt x="235" y="3237"/>
                </a:cubicBezTo>
                <a:lnTo>
                  <a:pt x="340" y="1631"/>
                </a:lnTo>
                <a:close/>
                <a:moveTo>
                  <a:pt x="228" y="3345"/>
                </a:moveTo>
                <a:cubicBezTo>
                  <a:pt x="1846" y="3345"/>
                  <a:pt x="1846" y="3345"/>
                  <a:pt x="1846" y="3345"/>
                </a:cubicBezTo>
                <a:cubicBezTo>
                  <a:pt x="1878" y="3835"/>
                  <a:pt x="1878" y="3835"/>
                  <a:pt x="1878" y="3835"/>
                </a:cubicBezTo>
                <a:cubicBezTo>
                  <a:pt x="197" y="3835"/>
                  <a:pt x="197" y="3835"/>
                  <a:pt x="197" y="3835"/>
                </a:cubicBezTo>
                <a:lnTo>
                  <a:pt x="228" y="3345"/>
                </a:lnTo>
                <a:close/>
                <a:moveTo>
                  <a:pt x="112" y="5131"/>
                </a:moveTo>
                <a:cubicBezTo>
                  <a:pt x="190" y="3942"/>
                  <a:pt x="190" y="3942"/>
                  <a:pt x="190" y="3942"/>
                </a:cubicBezTo>
                <a:cubicBezTo>
                  <a:pt x="1885" y="3942"/>
                  <a:pt x="1885" y="3942"/>
                  <a:pt x="1885" y="3942"/>
                </a:cubicBezTo>
                <a:cubicBezTo>
                  <a:pt x="1962" y="5131"/>
                  <a:pt x="1962" y="5131"/>
                  <a:pt x="1962" y="5131"/>
                </a:cubicBezTo>
                <a:lnTo>
                  <a:pt x="112" y="5131"/>
                </a:lnTo>
                <a:close/>
                <a:moveTo>
                  <a:pt x="1905" y="2587"/>
                </a:moveTo>
                <a:cubicBezTo>
                  <a:pt x="1875" y="2123"/>
                  <a:pt x="1875" y="2123"/>
                  <a:pt x="1875" y="2123"/>
                </a:cubicBezTo>
                <a:cubicBezTo>
                  <a:pt x="2766" y="2123"/>
                  <a:pt x="2766" y="2123"/>
                  <a:pt x="2766" y="2123"/>
                </a:cubicBezTo>
                <a:cubicBezTo>
                  <a:pt x="2736" y="2587"/>
                  <a:pt x="2736" y="2587"/>
                  <a:pt x="2736" y="2587"/>
                </a:cubicBezTo>
                <a:lnTo>
                  <a:pt x="1905" y="2587"/>
                </a:lnTo>
                <a:close/>
                <a:moveTo>
                  <a:pt x="2679" y="5131"/>
                </a:moveTo>
                <a:cubicBezTo>
                  <a:pt x="2756" y="3942"/>
                  <a:pt x="2756" y="3942"/>
                  <a:pt x="2756" y="3942"/>
                </a:cubicBezTo>
                <a:cubicBezTo>
                  <a:pt x="4451" y="3942"/>
                  <a:pt x="4451" y="3942"/>
                  <a:pt x="4451" y="3942"/>
                </a:cubicBezTo>
                <a:cubicBezTo>
                  <a:pt x="4528" y="5131"/>
                  <a:pt x="4528" y="5131"/>
                  <a:pt x="4528" y="5131"/>
                </a:cubicBezTo>
                <a:lnTo>
                  <a:pt x="2679" y="51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236498" y="2220502"/>
            <a:ext cx="38827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Capacity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Building</a:t>
            </a:r>
            <a:endParaRPr lang="tr-TR"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Unvan 4"/>
          <p:cNvSpPr txBox="1">
            <a:spLocks/>
          </p:cNvSpPr>
          <p:nvPr/>
        </p:nvSpPr>
        <p:spPr>
          <a:xfrm>
            <a:off x="2085516" y="9294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3.2. COMCEC Al-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Quds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Program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pic>
        <p:nvPicPr>
          <p:cNvPr id="48" name="Grafik 2">
            <a:extLst>
              <a:ext uri="{FF2B5EF4-FFF2-40B4-BE49-F238E27FC236}">
                <a16:creationId xmlns:a16="http://schemas.microsoft.com/office/drawing/2014/main" id="{BA95FBFC-0655-4D84-83F4-F9BA227C8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yagram 41"/>
          <p:cNvGraphicFramePr/>
          <p:nvPr>
            <p:extLst>
              <p:ext uri="{D42A27DB-BD31-4B8C-83A1-F6EECF244321}">
                <p14:modId xmlns:p14="http://schemas.microsoft.com/office/powerpoint/2010/main" val="228236264"/>
              </p:ext>
            </p:extLst>
          </p:nvPr>
        </p:nvGraphicFramePr>
        <p:xfrm>
          <a:off x="4641489" y="2062934"/>
          <a:ext cx="16300780" cy="11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Google Shape;826;p21"/>
          <p:cNvSpPr/>
          <p:nvPr/>
        </p:nvSpPr>
        <p:spPr>
          <a:xfrm>
            <a:off x="801947" y="3989156"/>
            <a:ext cx="10790174" cy="93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Advancing Employability, Digital ADR, and Innovation Pathways for Al-Quds Youth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8" name="Google Shape;827;p21"/>
          <p:cNvSpPr/>
          <p:nvPr/>
        </p:nvSpPr>
        <p:spPr>
          <a:xfrm>
            <a:off x="611169" y="7376296"/>
            <a:ext cx="10643869" cy="93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Empowering Jerusalemite Youth and Women through Vocational Training and</a:t>
            </a:r>
            <a:r>
              <a:rPr lang="tr-TR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Community </a:t>
            </a:r>
            <a:r>
              <a:rPr lang="en-US" sz="3200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Engagment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9" name="Google Shape;828;p21"/>
          <p:cNvSpPr/>
          <p:nvPr/>
        </p:nvSpPr>
        <p:spPr>
          <a:xfrm>
            <a:off x="611169" y="9221071"/>
            <a:ext cx="10764639" cy="931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Empowering Al-Quds: Preserving Cultural Heritage and Fostering Economic Growth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0" name="Google Shape;829;p21"/>
          <p:cNvSpPr/>
          <p:nvPr/>
        </p:nvSpPr>
        <p:spPr>
          <a:xfrm>
            <a:off x="550783" y="10600179"/>
            <a:ext cx="10704255" cy="931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Palestinian Heritage Museum: A Living Center for Culture, Creativity, and Economic</a:t>
            </a:r>
            <a:r>
              <a:rPr lang="tr-TR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Empowerment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1" name="Google Shape;830;p21"/>
          <p:cNvSpPr/>
          <p:nvPr/>
        </p:nvSpPr>
        <p:spPr>
          <a:xfrm>
            <a:off x="12610863" y="3983657"/>
            <a:ext cx="11148893" cy="931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Youth-led Digital Transformation of Al Quds’s Old City SMEs</a:t>
            </a: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2" name="Google Shape;831;p21"/>
          <p:cNvSpPr/>
          <p:nvPr/>
        </p:nvSpPr>
        <p:spPr>
          <a:xfrm>
            <a:off x="688517" y="5765845"/>
            <a:ext cx="10764638" cy="931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Reviving the Traditional </a:t>
            </a:r>
            <a:r>
              <a:rPr lang="en-US" sz="3200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Khayzaran</a:t>
            </a:r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Craft to </a:t>
            </a:r>
            <a:r>
              <a:rPr lang="en-US" sz="3200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Strenghten</a:t>
            </a:r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Livelihoods in Al-Quds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0" name="Google Shape;828;p21"/>
          <p:cNvSpPr/>
          <p:nvPr/>
        </p:nvSpPr>
        <p:spPr>
          <a:xfrm>
            <a:off x="12624492" y="5765845"/>
            <a:ext cx="11148894" cy="931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Empowering Young Jerusalemites as Cultural Heritage Storytellers and Archivists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1" name="Google Shape;829;p21"/>
          <p:cNvSpPr/>
          <p:nvPr/>
        </p:nvSpPr>
        <p:spPr>
          <a:xfrm>
            <a:off x="12624492" y="7376296"/>
            <a:ext cx="11242612" cy="931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AI Agentic Engineering Professional Training Program</a:t>
            </a:r>
            <a:endParaRPr sz="36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2" name="Google Shape;826;p21"/>
          <p:cNvSpPr/>
          <p:nvPr/>
        </p:nvSpPr>
        <p:spPr>
          <a:xfrm>
            <a:off x="12624492" y="9221071"/>
            <a:ext cx="11242613" cy="93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Empowering Youth through Ceramic Arts and Digital Innovation in Al-Quds</a:t>
            </a:r>
            <a:endParaRPr sz="3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3" name="Google Shape;831;p21"/>
          <p:cNvSpPr/>
          <p:nvPr/>
        </p:nvSpPr>
        <p:spPr>
          <a:xfrm>
            <a:off x="12610863" y="10600179"/>
            <a:ext cx="11252715" cy="931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Enhancing the Healthcare Services &amp; Emergency</a:t>
            </a:r>
            <a:r>
              <a:rPr lang="tr-TR" sz="36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600" dirty="0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Services in Al-Quds</a:t>
            </a:r>
            <a:endParaRPr sz="36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9" name="Unvan 4"/>
          <p:cNvSpPr txBox="1">
            <a:spLocks/>
          </p:cNvSpPr>
          <p:nvPr/>
        </p:nvSpPr>
        <p:spPr>
          <a:xfrm>
            <a:off x="2085516" y="9294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3.2. COMCEC Al-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Quds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Program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20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17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10C50A16-8297-4D71-A560-8974A6D1B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2"/>
          </p:nvPr>
        </p:nvSpPr>
        <p:spPr/>
      </p:sp>
      <p:pic>
        <p:nvPicPr>
          <p:cNvPr id="35" name="Resim Yer Tutucusu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1399"/>
          <a:stretch>
            <a:fillRect/>
          </a:stretch>
        </p:blipFill>
        <p:spPr>
          <a:xfrm>
            <a:off x="0" y="0"/>
            <a:ext cx="11503152" cy="1294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67;p26"/>
          <p:cNvSpPr txBox="1"/>
          <p:nvPr/>
        </p:nvSpPr>
        <p:spPr>
          <a:xfrm>
            <a:off x="15904520" y="4768588"/>
            <a:ext cx="737458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Enhancing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Human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Institutional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Capacities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Syria</a:t>
            </a:r>
            <a:endParaRPr sz="42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973;p26"/>
          <p:cNvSpPr/>
          <p:nvPr/>
        </p:nvSpPr>
        <p:spPr>
          <a:xfrm>
            <a:off x="14000409" y="9485166"/>
            <a:ext cx="929782" cy="726894"/>
          </a:xfrm>
          <a:custGeom>
            <a:avLst/>
            <a:gdLst/>
            <a:ahLst/>
            <a:cxnLst/>
            <a:rect l="l" t="t" r="r" b="b"/>
            <a:pathLst>
              <a:path w="1580" h="1236" extrusionOk="0">
                <a:moveTo>
                  <a:pt x="1322" y="161"/>
                </a:moveTo>
                <a:cubicBezTo>
                  <a:pt x="1322" y="169"/>
                  <a:pt x="1315" y="175"/>
                  <a:pt x="1307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1" y="175"/>
                  <a:pt x="1034" y="169"/>
                  <a:pt x="1034" y="161"/>
                </a:cubicBezTo>
                <a:cubicBezTo>
                  <a:pt x="1034" y="153"/>
                  <a:pt x="1041" y="146"/>
                  <a:pt x="1049" y="146"/>
                </a:cubicBezTo>
                <a:cubicBezTo>
                  <a:pt x="1307" y="146"/>
                  <a:pt x="1307" y="146"/>
                  <a:pt x="1307" y="146"/>
                </a:cubicBezTo>
                <a:cubicBezTo>
                  <a:pt x="1315" y="146"/>
                  <a:pt x="1322" y="153"/>
                  <a:pt x="1322" y="161"/>
                </a:cubicBezTo>
                <a:close/>
                <a:moveTo>
                  <a:pt x="354" y="161"/>
                </a:moveTo>
                <a:cubicBezTo>
                  <a:pt x="354" y="201"/>
                  <a:pt x="321" y="234"/>
                  <a:pt x="280" y="234"/>
                </a:cubicBezTo>
                <a:cubicBezTo>
                  <a:pt x="239" y="234"/>
                  <a:pt x="206" y="201"/>
                  <a:pt x="206" y="161"/>
                </a:cubicBezTo>
                <a:cubicBezTo>
                  <a:pt x="206" y="120"/>
                  <a:pt x="239" y="87"/>
                  <a:pt x="280" y="87"/>
                </a:cubicBezTo>
                <a:cubicBezTo>
                  <a:pt x="321" y="87"/>
                  <a:pt x="354" y="120"/>
                  <a:pt x="354" y="161"/>
                </a:cubicBezTo>
                <a:close/>
                <a:moveTo>
                  <a:pt x="325" y="161"/>
                </a:moveTo>
                <a:cubicBezTo>
                  <a:pt x="325" y="136"/>
                  <a:pt x="305" y="116"/>
                  <a:pt x="280" y="116"/>
                </a:cubicBezTo>
                <a:cubicBezTo>
                  <a:pt x="255" y="116"/>
                  <a:pt x="235" y="136"/>
                  <a:pt x="235" y="161"/>
                </a:cubicBezTo>
                <a:cubicBezTo>
                  <a:pt x="235" y="185"/>
                  <a:pt x="255" y="206"/>
                  <a:pt x="280" y="206"/>
                </a:cubicBezTo>
                <a:cubicBezTo>
                  <a:pt x="305" y="206"/>
                  <a:pt x="325" y="185"/>
                  <a:pt x="325" y="161"/>
                </a:cubicBezTo>
                <a:close/>
                <a:moveTo>
                  <a:pt x="722" y="161"/>
                </a:moveTo>
                <a:cubicBezTo>
                  <a:pt x="722" y="201"/>
                  <a:pt x="689" y="234"/>
                  <a:pt x="649" y="234"/>
                </a:cubicBezTo>
                <a:cubicBezTo>
                  <a:pt x="608" y="234"/>
                  <a:pt x="575" y="201"/>
                  <a:pt x="575" y="161"/>
                </a:cubicBezTo>
                <a:cubicBezTo>
                  <a:pt x="575" y="120"/>
                  <a:pt x="608" y="87"/>
                  <a:pt x="649" y="87"/>
                </a:cubicBezTo>
                <a:cubicBezTo>
                  <a:pt x="689" y="87"/>
                  <a:pt x="722" y="120"/>
                  <a:pt x="722" y="161"/>
                </a:cubicBezTo>
                <a:close/>
                <a:moveTo>
                  <a:pt x="693" y="161"/>
                </a:moveTo>
                <a:cubicBezTo>
                  <a:pt x="693" y="136"/>
                  <a:pt x="673" y="116"/>
                  <a:pt x="649" y="116"/>
                </a:cubicBezTo>
                <a:cubicBezTo>
                  <a:pt x="624" y="116"/>
                  <a:pt x="604" y="136"/>
                  <a:pt x="604" y="161"/>
                </a:cubicBezTo>
                <a:cubicBezTo>
                  <a:pt x="604" y="185"/>
                  <a:pt x="624" y="206"/>
                  <a:pt x="649" y="206"/>
                </a:cubicBezTo>
                <a:cubicBezTo>
                  <a:pt x="673" y="206"/>
                  <a:pt x="693" y="185"/>
                  <a:pt x="693" y="161"/>
                </a:cubicBezTo>
                <a:close/>
                <a:moveTo>
                  <a:pt x="538" y="161"/>
                </a:moveTo>
                <a:cubicBezTo>
                  <a:pt x="538" y="201"/>
                  <a:pt x="505" y="234"/>
                  <a:pt x="464" y="234"/>
                </a:cubicBezTo>
                <a:cubicBezTo>
                  <a:pt x="424" y="234"/>
                  <a:pt x="391" y="201"/>
                  <a:pt x="391" y="161"/>
                </a:cubicBezTo>
                <a:cubicBezTo>
                  <a:pt x="391" y="120"/>
                  <a:pt x="424" y="87"/>
                  <a:pt x="464" y="87"/>
                </a:cubicBezTo>
                <a:cubicBezTo>
                  <a:pt x="505" y="87"/>
                  <a:pt x="538" y="120"/>
                  <a:pt x="538" y="161"/>
                </a:cubicBezTo>
                <a:close/>
                <a:moveTo>
                  <a:pt x="509" y="161"/>
                </a:moveTo>
                <a:cubicBezTo>
                  <a:pt x="509" y="136"/>
                  <a:pt x="489" y="116"/>
                  <a:pt x="464" y="116"/>
                </a:cubicBezTo>
                <a:cubicBezTo>
                  <a:pt x="440" y="116"/>
                  <a:pt x="420" y="136"/>
                  <a:pt x="420" y="161"/>
                </a:cubicBezTo>
                <a:cubicBezTo>
                  <a:pt x="420" y="185"/>
                  <a:pt x="440" y="206"/>
                  <a:pt x="464" y="206"/>
                </a:cubicBezTo>
                <a:cubicBezTo>
                  <a:pt x="489" y="206"/>
                  <a:pt x="509" y="185"/>
                  <a:pt x="509" y="161"/>
                </a:cubicBezTo>
                <a:close/>
                <a:moveTo>
                  <a:pt x="1307" y="491"/>
                </a:moveTo>
                <a:cubicBezTo>
                  <a:pt x="1049" y="491"/>
                  <a:pt x="1049" y="491"/>
                  <a:pt x="1049" y="491"/>
                </a:cubicBezTo>
                <a:cubicBezTo>
                  <a:pt x="1041" y="491"/>
                  <a:pt x="1034" y="498"/>
                  <a:pt x="1034" y="506"/>
                </a:cubicBezTo>
                <a:cubicBezTo>
                  <a:pt x="1034" y="514"/>
                  <a:pt x="1041" y="520"/>
                  <a:pt x="1049" y="520"/>
                </a:cubicBezTo>
                <a:cubicBezTo>
                  <a:pt x="1307" y="520"/>
                  <a:pt x="1307" y="520"/>
                  <a:pt x="1307" y="520"/>
                </a:cubicBezTo>
                <a:cubicBezTo>
                  <a:pt x="1315" y="520"/>
                  <a:pt x="1322" y="514"/>
                  <a:pt x="1322" y="506"/>
                </a:cubicBezTo>
                <a:cubicBezTo>
                  <a:pt x="1322" y="498"/>
                  <a:pt x="1315" y="491"/>
                  <a:pt x="1307" y="491"/>
                </a:cubicBezTo>
                <a:close/>
                <a:moveTo>
                  <a:pt x="354" y="506"/>
                </a:moveTo>
                <a:cubicBezTo>
                  <a:pt x="354" y="546"/>
                  <a:pt x="321" y="579"/>
                  <a:pt x="280" y="579"/>
                </a:cubicBezTo>
                <a:cubicBezTo>
                  <a:pt x="239" y="579"/>
                  <a:pt x="206" y="546"/>
                  <a:pt x="206" y="506"/>
                </a:cubicBezTo>
                <a:cubicBezTo>
                  <a:pt x="206" y="465"/>
                  <a:pt x="239" y="432"/>
                  <a:pt x="280" y="432"/>
                </a:cubicBezTo>
                <a:cubicBezTo>
                  <a:pt x="321" y="432"/>
                  <a:pt x="354" y="465"/>
                  <a:pt x="354" y="506"/>
                </a:cubicBezTo>
                <a:close/>
                <a:moveTo>
                  <a:pt x="325" y="506"/>
                </a:moveTo>
                <a:cubicBezTo>
                  <a:pt x="325" y="481"/>
                  <a:pt x="305" y="461"/>
                  <a:pt x="280" y="461"/>
                </a:cubicBezTo>
                <a:cubicBezTo>
                  <a:pt x="255" y="461"/>
                  <a:pt x="235" y="481"/>
                  <a:pt x="235" y="506"/>
                </a:cubicBezTo>
                <a:cubicBezTo>
                  <a:pt x="235" y="530"/>
                  <a:pt x="255" y="550"/>
                  <a:pt x="280" y="550"/>
                </a:cubicBezTo>
                <a:cubicBezTo>
                  <a:pt x="305" y="550"/>
                  <a:pt x="325" y="530"/>
                  <a:pt x="325" y="506"/>
                </a:cubicBezTo>
                <a:close/>
                <a:moveTo>
                  <a:pt x="722" y="506"/>
                </a:moveTo>
                <a:cubicBezTo>
                  <a:pt x="722" y="546"/>
                  <a:pt x="689" y="579"/>
                  <a:pt x="649" y="579"/>
                </a:cubicBezTo>
                <a:cubicBezTo>
                  <a:pt x="608" y="579"/>
                  <a:pt x="575" y="546"/>
                  <a:pt x="575" y="506"/>
                </a:cubicBezTo>
                <a:cubicBezTo>
                  <a:pt x="575" y="465"/>
                  <a:pt x="608" y="432"/>
                  <a:pt x="649" y="432"/>
                </a:cubicBezTo>
                <a:cubicBezTo>
                  <a:pt x="689" y="432"/>
                  <a:pt x="722" y="465"/>
                  <a:pt x="722" y="506"/>
                </a:cubicBezTo>
                <a:close/>
                <a:moveTo>
                  <a:pt x="693" y="506"/>
                </a:moveTo>
                <a:cubicBezTo>
                  <a:pt x="693" y="481"/>
                  <a:pt x="673" y="461"/>
                  <a:pt x="649" y="461"/>
                </a:cubicBezTo>
                <a:cubicBezTo>
                  <a:pt x="624" y="461"/>
                  <a:pt x="604" y="481"/>
                  <a:pt x="604" y="506"/>
                </a:cubicBezTo>
                <a:cubicBezTo>
                  <a:pt x="604" y="530"/>
                  <a:pt x="624" y="550"/>
                  <a:pt x="649" y="550"/>
                </a:cubicBezTo>
                <a:cubicBezTo>
                  <a:pt x="673" y="550"/>
                  <a:pt x="693" y="530"/>
                  <a:pt x="693" y="506"/>
                </a:cubicBezTo>
                <a:close/>
                <a:moveTo>
                  <a:pt x="538" y="506"/>
                </a:moveTo>
                <a:cubicBezTo>
                  <a:pt x="538" y="546"/>
                  <a:pt x="505" y="579"/>
                  <a:pt x="464" y="579"/>
                </a:cubicBezTo>
                <a:cubicBezTo>
                  <a:pt x="424" y="579"/>
                  <a:pt x="391" y="546"/>
                  <a:pt x="391" y="506"/>
                </a:cubicBezTo>
                <a:cubicBezTo>
                  <a:pt x="391" y="465"/>
                  <a:pt x="424" y="432"/>
                  <a:pt x="464" y="432"/>
                </a:cubicBezTo>
                <a:cubicBezTo>
                  <a:pt x="505" y="432"/>
                  <a:pt x="538" y="465"/>
                  <a:pt x="538" y="506"/>
                </a:cubicBezTo>
                <a:close/>
                <a:moveTo>
                  <a:pt x="509" y="506"/>
                </a:moveTo>
                <a:cubicBezTo>
                  <a:pt x="509" y="481"/>
                  <a:pt x="489" y="461"/>
                  <a:pt x="464" y="461"/>
                </a:cubicBezTo>
                <a:cubicBezTo>
                  <a:pt x="440" y="461"/>
                  <a:pt x="420" y="481"/>
                  <a:pt x="420" y="506"/>
                </a:cubicBezTo>
                <a:cubicBezTo>
                  <a:pt x="420" y="530"/>
                  <a:pt x="440" y="550"/>
                  <a:pt x="464" y="550"/>
                </a:cubicBezTo>
                <a:cubicBezTo>
                  <a:pt x="489" y="550"/>
                  <a:pt x="509" y="530"/>
                  <a:pt x="509" y="506"/>
                </a:cubicBezTo>
                <a:close/>
                <a:moveTo>
                  <a:pt x="1307" y="836"/>
                </a:moveTo>
                <a:cubicBezTo>
                  <a:pt x="1049" y="836"/>
                  <a:pt x="1049" y="836"/>
                  <a:pt x="1049" y="836"/>
                </a:cubicBezTo>
                <a:cubicBezTo>
                  <a:pt x="1041" y="836"/>
                  <a:pt x="1034" y="842"/>
                  <a:pt x="1034" y="850"/>
                </a:cubicBezTo>
                <a:cubicBezTo>
                  <a:pt x="1034" y="858"/>
                  <a:pt x="1041" y="865"/>
                  <a:pt x="1049" y="865"/>
                </a:cubicBezTo>
                <a:cubicBezTo>
                  <a:pt x="1307" y="865"/>
                  <a:pt x="1307" y="865"/>
                  <a:pt x="1307" y="865"/>
                </a:cubicBezTo>
                <a:cubicBezTo>
                  <a:pt x="1315" y="865"/>
                  <a:pt x="1322" y="858"/>
                  <a:pt x="1322" y="850"/>
                </a:cubicBezTo>
                <a:cubicBezTo>
                  <a:pt x="1322" y="842"/>
                  <a:pt x="1315" y="836"/>
                  <a:pt x="1307" y="836"/>
                </a:cubicBezTo>
                <a:close/>
                <a:moveTo>
                  <a:pt x="354" y="850"/>
                </a:moveTo>
                <a:cubicBezTo>
                  <a:pt x="354" y="891"/>
                  <a:pt x="321" y="924"/>
                  <a:pt x="280" y="924"/>
                </a:cubicBezTo>
                <a:cubicBezTo>
                  <a:pt x="239" y="924"/>
                  <a:pt x="206" y="891"/>
                  <a:pt x="206" y="850"/>
                </a:cubicBezTo>
                <a:cubicBezTo>
                  <a:pt x="206" y="810"/>
                  <a:pt x="239" y="777"/>
                  <a:pt x="280" y="777"/>
                </a:cubicBezTo>
                <a:cubicBezTo>
                  <a:pt x="321" y="777"/>
                  <a:pt x="354" y="810"/>
                  <a:pt x="354" y="850"/>
                </a:cubicBezTo>
                <a:close/>
                <a:moveTo>
                  <a:pt x="325" y="850"/>
                </a:moveTo>
                <a:cubicBezTo>
                  <a:pt x="325" y="826"/>
                  <a:pt x="305" y="806"/>
                  <a:pt x="280" y="806"/>
                </a:cubicBezTo>
                <a:cubicBezTo>
                  <a:pt x="255" y="806"/>
                  <a:pt x="235" y="826"/>
                  <a:pt x="235" y="850"/>
                </a:cubicBezTo>
                <a:cubicBezTo>
                  <a:pt x="235" y="875"/>
                  <a:pt x="255" y="895"/>
                  <a:pt x="280" y="895"/>
                </a:cubicBezTo>
                <a:cubicBezTo>
                  <a:pt x="305" y="895"/>
                  <a:pt x="325" y="875"/>
                  <a:pt x="325" y="850"/>
                </a:cubicBezTo>
                <a:close/>
                <a:moveTo>
                  <a:pt x="722" y="850"/>
                </a:moveTo>
                <a:cubicBezTo>
                  <a:pt x="722" y="891"/>
                  <a:pt x="689" y="924"/>
                  <a:pt x="649" y="924"/>
                </a:cubicBezTo>
                <a:cubicBezTo>
                  <a:pt x="608" y="924"/>
                  <a:pt x="575" y="891"/>
                  <a:pt x="575" y="850"/>
                </a:cubicBezTo>
                <a:cubicBezTo>
                  <a:pt x="575" y="810"/>
                  <a:pt x="608" y="777"/>
                  <a:pt x="649" y="777"/>
                </a:cubicBezTo>
                <a:cubicBezTo>
                  <a:pt x="689" y="777"/>
                  <a:pt x="722" y="810"/>
                  <a:pt x="722" y="850"/>
                </a:cubicBezTo>
                <a:close/>
                <a:moveTo>
                  <a:pt x="693" y="850"/>
                </a:moveTo>
                <a:cubicBezTo>
                  <a:pt x="693" y="826"/>
                  <a:pt x="673" y="806"/>
                  <a:pt x="649" y="806"/>
                </a:cubicBezTo>
                <a:cubicBezTo>
                  <a:pt x="624" y="806"/>
                  <a:pt x="604" y="826"/>
                  <a:pt x="604" y="850"/>
                </a:cubicBezTo>
                <a:cubicBezTo>
                  <a:pt x="604" y="875"/>
                  <a:pt x="624" y="895"/>
                  <a:pt x="649" y="895"/>
                </a:cubicBezTo>
                <a:cubicBezTo>
                  <a:pt x="673" y="895"/>
                  <a:pt x="693" y="875"/>
                  <a:pt x="693" y="850"/>
                </a:cubicBezTo>
                <a:close/>
                <a:moveTo>
                  <a:pt x="538" y="850"/>
                </a:moveTo>
                <a:cubicBezTo>
                  <a:pt x="538" y="891"/>
                  <a:pt x="505" y="924"/>
                  <a:pt x="464" y="924"/>
                </a:cubicBezTo>
                <a:cubicBezTo>
                  <a:pt x="424" y="924"/>
                  <a:pt x="391" y="891"/>
                  <a:pt x="391" y="850"/>
                </a:cubicBezTo>
                <a:cubicBezTo>
                  <a:pt x="391" y="810"/>
                  <a:pt x="424" y="777"/>
                  <a:pt x="464" y="777"/>
                </a:cubicBezTo>
                <a:cubicBezTo>
                  <a:pt x="505" y="777"/>
                  <a:pt x="538" y="810"/>
                  <a:pt x="538" y="850"/>
                </a:cubicBezTo>
                <a:close/>
                <a:moveTo>
                  <a:pt x="509" y="850"/>
                </a:moveTo>
                <a:cubicBezTo>
                  <a:pt x="509" y="826"/>
                  <a:pt x="489" y="806"/>
                  <a:pt x="464" y="806"/>
                </a:cubicBezTo>
                <a:cubicBezTo>
                  <a:pt x="440" y="806"/>
                  <a:pt x="420" y="826"/>
                  <a:pt x="420" y="850"/>
                </a:cubicBezTo>
                <a:cubicBezTo>
                  <a:pt x="420" y="875"/>
                  <a:pt x="440" y="895"/>
                  <a:pt x="464" y="895"/>
                </a:cubicBezTo>
                <a:cubicBezTo>
                  <a:pt x="489" y="895"/>
                  <a:pt x="509" y="875"/>
                  <a:pt x="509" y="850"/>
                </a:cubicBezTo>
                <a:close/>
                <a:moveTo>
                  <a:pt x="1580" y="1135"/>
                </a:moveTo>
                <a:cubicBezTo>
                  <a:pt x="1580" y="1191"/>
                  <a:pt x="1535" y="1236"/>
                  <a:pt x="1480" y="1236"/>
                </a:cubicBezTo>
                <a:cubicBezTo>
                  <a:pt x="100" y="1236"/>
                  <a:pt x="100" y="1236"/>
                  <a:pt x="100" y="1236"/>
                </a:cubicBezTo>
                <a:cubicBezTo>
                  <a:pt x="45" y="1236"/>
                  <a:pt x="0" y="1191"/>
                  <a:pt x="0" y="1135"/>
                </a:cubicBezTo>
                <a:cubicBezTo>
                  <a:pt x="0" y="1080"/>
                  <a:pt x="45" y="1035"/>
                  <a:pt x="100" y="1035"/>
                </a:cubicBezTo>
                <a:cubicBezTo>
                  <a:pt x="112" y="1035"/>
                  <a:pt x="112" y="1035"/>
                  <a:pt x="112" y="1035"/>
                </a:cubicBezTo>
                <a:cubicBezTo>
                  <a:pt x="96" y="1018"/>
                  <a:pt x="86" y="995"/>
                  <a:pt x="86" y="970"/>
                </a:cubicBezTo>
                <a:cubicBezTo>
                  <a:pt x="86" y="783"/>
                  <a:pt x="86" y="783"/>
                  <a:pt x="86" y="783"/>
                </a:cubicBezTo>
                <a:cubicBezTo>
                  <a:pt x="86" y="750"/>
                  <a:pt x="104" y="721"/>
                  <a:pt x="130" y="704"/>
                </a:cubicBezTo>
                <a:cubicBezTo>
                  <a:pt x="104" y="688"/>
                  <a:pt x="86" y="659"/>
                  <a:pt x="86" y="625"/>
                </a:cubicBezTo>
                <a:cubicBezTo>
                  <a:pt x="86" y="439"/>
                  <a:pt x="86" y="439"/>
                  <a:pt x="86" y="439"/>
                </a:cubicBezTo>
                <a:cubicBezTo>
                  <a:pt x="86" y="405"/>
                  <a:pt x="104" y="376"/>
                  <a:pt x="130" y="360"/>
                </a:cubicBezTo>
                <a:cubicBezTo>
                  <a:pt x="104" y="343"/>
                  <a:pt x="86" y="314"/>
                  <a:pt x="86" y="281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42"/>
                  <a:pt x="128" y="0"/>
                  <a:pt x="179" y="0"/>
                </a:cubicBezTo>
                <a:cubicBezTo>
                  <a:pt x="1401" y="0"/>
                  <a:pt x="1401" y="0"/>
                  <a:pt x="1401" y="0"/>
                </a:cubicBezTo>
                <a:cubicBezTo>
                  <a:pt x="1452" y="0"/>
                  <a:pt x="1494" y="42"/>
                  <a:pt x="1494" y="94"/>
                </a:cubicBezTo>
                <a:cubicBezTo>
                  <a:pt x="1494" y="281"/>
                  <a:pt x="1494" y="281"/>
                  <a:pt x="1494" y="281"/>
                </a:cubicBezTo>
                <a:cubicBezTo>
                  <a:pt x="1494" y="314"/>
                  <a:pt x="1476" y="343"/>
                  <a:pt x="1450" y="360"/>
                </a:cubicBezTo>
                <a:cubicBezTo>
                  <a:pt x="1476" y="376"/>
                  <a:pt x="1494" y="405"/>
                  <a:pt x="1494" y="439"/>
                </a:cubicBezTo>
                <a:cubicBezTo>
                  <a:pt x="1494" y="625"/>
                  <a:pt x="1494" y="625"/>
                  <a:pt x="1494" y="625"/>
                </a:cubicBezTo>
                <a:cubicBezTo>
                  <a:pt x="1494" y="659"/>
                  <a:pt x="1476" y="688"/>
                  <a:pt x="1450" y="704"/>
                </a:cubicBezTo>
                <a:cubicBezTo>
                  <a:pt x="1476" y="721"/>
                  <a:pt x="1494" y="750"/>
                  <a:pt x="1494" y="783"/>
                </a:cubicBezTo>
                <a:cubicBezTo>
                  <a:pt x="1494" y="970"/>
                  <a:pt x="1494" y="970"/>
                  <a:pt x="1494" y="970"/>
                </a:cubicBezTo>
                <a:cubicBezTo>
                  <a:pt x="1494" y="995"/>
                  <a:pt x="1484" y="1018"/>
                  <a:pt x="1468" y="1035"/>
                </a:cubicBezTo>
                <a:cubicBezTo>
                  <a:pt x="1480" y="1035"/>
                  <a:pt x="1480" y="1035"/>
                  <a:pt x="1480" y="1035"/>
                </a:cubicBezTo>
                <a:cubicBezTo>
                  <a:pt x="1535" y="1035"/>
                  <a:pt x="1580" y="1080"/>
                  <a:pt x="1580" y="1135"/>
                </a:cubicBezTo>
                <a:close/>
                <a:moveTo>
                  <a:pt x="179" y="345"/>
                </a:moveTo>
                <a:cubicBezTo>
                  <a:pt x="1401" y="345"/>
                  <a:pt x="1401" y="345"/>
                  <a:pt x="1401" y="345"/>
                </a:cubicBezTo>
                <a:cubicBezTo>
                  <a:pt x="1436" y="345"/>
                  <a:pt x="1465" y="316"/>
                  <a:pt x="1465" y="281"/>
                </a:cubicBezTo>
                <a:cubicBezTo>
                  <a:pt x="1465" y="94"/>
                  <a:pt x="1465" y="94"/>
                  <a:pt x="1465" y="94"/>
                </a:cubicBezTo>
                <a:cubicBezTo>
                  <a:pt x="1465" y="58"/>
                  <a:pt x="1436" y="29"/>
                  <a:pt x="1401" y="29"/>
                </a:cubicBezTo>
                <a:cubicBezTo>
                  <a:pt x="179" y="29"/>
                  <a:pt x="179" y="29"/>
                  <a:pt x="179" y="29"/>
                </a:cubicBezTo>
                <a:cubicBezTo>
                  <a:pt x="144" y="29"/>
                  <a:pt x="115" y="58"/>
                  <a:pt x="115" y="94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316"/>
                  <a:pt x="144" y="345"/>
                  <a:pt x="179" y="345"/>
                </a:cubicBezTo>
                <a:close/>
                <a:moveTo>
                  <a:pt x="179" y="690"/>
                </a:moveTo>
                <a:cubicBezTo>
                  <a:pt x="1401" y="690"/>
                  <a:pt x="1401" y="690"/>
                  <a:pt x="1401" y="690"/>
                </a:cubicBezTo>
                <a:cubicBezTo>
                  <a:pt x="1436" y="690"/>
                  <a:pt x="1465" y="661"/>
                  <a:pt x="1465" y="625"/>
                </a:cubicBezTo>
                <a:cubicBezTo>
                  <a:pt x="1465" y="439"/>
                  <a:pt x="1465" y="439"/>
                  <a:pt x="1465" y="439"/>
                </a:cubicBezTo>
                <a:cubicBezTo>
                  <a:pt x="1465" y="403"/>
                  <a:pt x="1436" y="374"/>
                  <a:pt x="1401" y="374"/>
                </a:cubicBezTo>
                <a:cubicBezTo>
                  <a:pt x="179" y="374"/>
                  <a:pt x="179" y="374"/>
                  <a:pt x="179" y="374"/>
                </a:cubicBezTo>
                <a:cubicBezTo>
                  <a:pt x="144" y="374"/>
                  <a:pt x="115" y="403"/>
                  <a:pt x="115" y="439"/>
                </a:cubicBezTo>
                <a:cubicBezTo>
                  <a:pt x="115" y="625"/>
                  <a:pt x="115" y="625"/>
                  <a:pt x="115" y="625"/>
                </a:cubicBezTo>
                <a:cubicBezTo>
                  <a:pt x="115" y="661"/>
                  <a:pt x="144" y="690"/>
                  <a:pt x="179" y="690"/>
                </a:cubicBezTo>
                <a:close/>
                <a:moveTo>
                  <a:pt x="179" y="1035"/>
                </a:moveTo>
                <a:cubicBezTo>
                  <a:pt x="1401" y="1035"/>
                  <a:pt x="1401" y="1035"/>
                  <a:pt x="1401" y="1035"/>
                </a:cubicBezTo>
                <a:cubicBezTo>
                  <a:pt x="1436" y="1035"/>
                  <a:pt x="1465" y="1006"/>
                  <a:pt x="1465" y="970"/>
                </a:cubicBezTo>
                <a:cubicBezTo>
                  <a:pt x="1465" y="783"/>
                  <a:pt x="1465" y="783"/>
                  <a:pt x="1465" y="783"/>
                </a:cubicBezTo>
                <a:cubicBezTo>
                  <a:pt x="1465" y="748"/>
                  <a:pt x="1436" y="719"/>
                  <a:pt x="1401" y="719"/>
                </a:cubicBezTo>
                <a:cubicBezTo>
                  <a:pt x="179" y="719"/>
                  <a:pt x="179" y="719"/>
                  <a:pt x="179" y="719"/>
                </a:cubicBezTo>
                <a:cubicBezTo>
                  <a:pt x="144" y="719"/>
                  <a:pt x="115" y="748"/>
                  <a:pt x="115" y="783"/>
                </a:cubicBezTo>
                <a:cubicBezTo>
                  <a:pt x="115" y="970"/>
                  <a:pt x="115" y="970"/>
                  <a:pt x="115" y="970"/>
                </a:cubicBezTo>
                <a:cubicBezTo>
                  <a:pt x="115" y="1006"/>
                  <a:pt x="144" y="1035"/>
                  <a:pt x="179" y="1035"/>
                </a:cubicBezTo>
                <a:close/>
                <a:moveTo>
                  <a:pt x="1551" y="1135"/>
                </a:moveTo>
                <a:cubicBezTo>
                  <a:pt x="1551" y="1096"/>
                  <a:pt x="1519" y="1064"/>
                  <a:pt x="1480" y="1064"/>
                </a:cubicBezTo>
                <a:cubicBezTo>
                  <a:pt x="1401" y="1064"/>
                  <a:pt x="1401" y="1064"/>
                  <a:pt x="1401" y="1064"/>
                </a:cubicBezTo>
                <a:cubicBezTo>
                  <a:pt x="179" y="1064"/>
                  <a:pt x="179" y="1064"/>
                  <a:pt x="179" y="1064"/>
                </a:cubicBezTo>
                <a:cubicBezTo>
                  <a:pt x="100" y="1064"/>
                  <a:pt x="100" y="1064"/>
                  <a:pt x="100" y="1064"/>
                </a:cubicBezTo>
                <a:cubicBezTo>
                  <a:pt x="61" y="1064"/>
                  <a:pt x="29" y="1096"/>
                  <a:pt x="29" y="1135"/>
                </a:cubicBezTo>
                <a:cubicBezTo>
                  <a:pt x="29" y="1175"/>
                  <a:pt x="61" y="1207"/>
                  <a:pt x="100" y="1207"/>
                </a:cubicBezTo>
                <a:cubicBezTo>
                  <a:pt x="1480" y="1207"/>
                  <a:pt x="1480" y="1207"/>
                  <a:pt x="1480" y="1207"/>
                </a:cubicBezTo>
                <a:cubicBezTo>
                  <a:pt x="1519" y="1207"/>
                  <a:pt x="1551" y="1175"/>
                  <a:pt x="1551" y="11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974;p26"/>
          <p:cNvSpPr/>
          <p:nvPr/>
        </p:nvSpPr>
        <p:spPr>
          <a:xfrm>
            <a:off x="14060432" y="6865661"/>
            <a:ext cx="809736" cy="708104"/>
          </a:xfrm>
          <a:custGeom>
            <a:avLst/>
            <a:gdLst/>
            <a:ahLst/>
            <a:cxnLst/>
            <a:rect l="l" t="t" r="r" b="b"/>
            <a:pathLst>
              <a:path w="1591" h="1390" extrusionOk="0">
                <a:moveTo>
                  <a:pt x="1180" y="3"/>
                </a:moveTo>
                <a:cubicBezTo>
                  <a:pt x="596" y="323"/>
                  <a:pt x="596" y="323"/>
                  <a:pt x="596" y="323"/>
                </a:cubicBezTo>
                <a:cubicBezTo>
                  <a:pt x="590" y="326"/>
                  <a:pt x="586" y="333"/>
                  <a:pt x="586" y="340"/>
                </a:cubicBezTo>
                <a:cubicBezTo>
                  <a:pt x="586" y="846"/>
                  <a:pt x="586" y="846"/>
                  <a:pt x="586" y="846"/>
                </a:cubicBezTo>
                <a:cubicBezTo>
                  <a:pt x="586" y="853"/>
                  <a:pt x="590" y="860"/>
                  <a:pt x="596" y="863"/>
                </a:cubicBezTo>
                <a:cubicBezTo>
                  <a:pt x="1180" y="1183"/>
                  <a:pt x="1180" y="1183"/>
                  <a:pt x="1180" y="1183"/>
                </a:cubicBezTo>
                <a:cubicBezTo>
                  <a:pt x="1183" y="1184"/>
                  <a:pt x="1186" y="1185"/>
                  <a:pt x="1189" y="1185"/>
                </a:cubicBezTo>
                <a:cubicBezTo>
                  <a:pt x="1193" y="1185"/>
                  <a:pt x="1196" y="1184"/>
                  <a:pt x="1199" y="1182"/>
                </a:cubicBezTo>
                <a:cubicBezTo>
                  <a:pt x="1205" y="1179"/>
                  <a:pt x="1208" y="1173"/>
                  <a:pt x="1208" y="1166"/>
                </a:cubicBezTo>
                <a:cubicBezTo>
                  <a:pt x="1208" y="20"/>
                  <a:pt x="1208" y="20"/>
                  <a:pt x="1208" y="20"/>
                </a:cubicBezTo>
                <a:cubicBezTo>
                  <a:pt x="1208" y="13"/>
                  <a:pt x="1205" y="7"/>
                  <a:pt x="1199" y="3"/>
                </a:cubicBezTo>
                <a:cubicBezTo>
                  <a:pt x="1193" y="0"/>
                  <a:pt x="1186" y="0"/>
                  <a:pt x="1180" y="3"/>
                </a:cubicBezTo>
                <a:close/>
                <a:moveTo>
                  <a:pt x="1171" y="1134"/>
                </a:moveTo>
                <a:cubicBezTo>
                  <a:pt x="624" y="835"/>
                  <a:pt x="624" y="835"/>
                  <a:pt x="624" y="835"/>
                </a:cubicBezTo>
                <a:cubicBezTo>
                  <a:pt x="624" y="351"/>
                  <a:pt x="624" y="351"/>
                  <a:pt x="624" y="351"/>
                </a:cubicBezTo>
                <a:cubicBezTo>
                  <a:pt x="1171" y="52"/>
                  <a:pt x="1171" y="52"/>
                  <a:pt x="1171" y="52"/>
                </a:cubicBezTo>
                <a:lnTo>
                  <a:pt x="1171" y="1134"/>
                </a:lnTo>
                <a:close/>
                <a:moveTo>
                  <a:pt x="195" y="428"/>
                </a:moveTo>
                <a:cubicBezTo>
                  <a:pt x="230" y="392"/>
                  <a:pt x="278" y="372"/>
                  <a:pt x="328" y="372"/>
                </a:cubicBezTo>
                <a:cubicBezTo>
                  <a:pt x="544" y="372"/>
                  <a:pt x="544" y="372"/>
                  <a:pt x="544" y="372"/>
                </a:cubicBezTo>
                <a:cubicBezTo>
                  <a:pt x="555" y="372"/>
                  <a:pt x="563" y="364"/>
                  <a:pt x="563" y="353"/>
                </a:cubicBezTo>
                <a:cubicBezTo>
                  <a:pt x="563" y="343"/>
                  <a:pt x="555" y="334"/>
                  <a:pt x="544" y="334"/>
                </a:cubicBezTo>
                <a:cubicBezTo>
                  <a:pt x="328" y="334"/>
                  <a:pt x="328" y="334"/>
                  <a:pt x="328" y="334"/>
                </a:cubicBezTo>
                <a:cubicBezTo>
                  <a:pt x="268" y="334"/>
                  <a:pt x="211" y="358"/>
                  <a:pt x="168" y="401"/>
                </a:cubicBezTo>
                <a:cubicBezTo>
                  <a:pt x="142" y="427"/>
                  <a:pt x="123" y="458"/>
                  <a:pt x="112" y="492"/>
                </a:cubicBezTo>
                <a:cubicBezTo>
                  <a:pt x="112" y="492"/>
                  <a:pt x="111" y="492"/>
                  <a:pt x="111" y="492"/>
                </a:cubicBezTo>
                <a:cubicBezTo>
                  <a:pt x="82" y="492"/>
                  <a:pt x="82" y="492"/>
                  <a:pt x="82" y="492"/>
                </a:cubicBezTo>
                <a:cubicBezTo>
                  <a:pt x="36" y="492"/>
                  <a:pt x="0" y="529"/>
                  <a:pt x="0" y="574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57"/>
                  <a:pt x="36" y="694"/>
                  <a:pt x="82" y="694"/>
                </a:cubicBezTo>
                <a:cubicBezTo>
                  <a:pt x="111" y="694"/>
                  <a:pt x="111" y="694"/>
                  <a:pt x="111" y="694"/>
                </a:cubicBezTo>
                <a:cubicBezTo>
                  <a:pt x="111" y="694"/>
                  <a:pt x="112" y="694"/>
                  <a:pt x="112" y="694"/>
                </a:cubicBezTo>
                <a:cubicBezTo>
                  <a:pt x="123" y="728"/>
                  <a:pt x="142" y="759"/>
                  <a:pt x="168" y="785"/>
                </a:cubicBezTo>
                <a:cubicBezTo>
                  <a:pt x="211" y="828"/>
                  <a:pt x="268" y="851"/>
                  <a:pt x="328" y="851"/>
                </a:cubicBezTo>
                <a:cubicBezTo>
                  <a:pt x="544" y="851"/>
                  <a:pt x="544" y="851"/>
                  <a:pt x="544" y="851"/>
                </a:cubicBezTo>
                <a:cubicBezTo>
                  <a:pt x="555" y="851"/>
                  <a:pt x="563" y="843"/>
                  <a:pt x="563" y="832"/>
                </a:cubicBezTo>
                <a:cubicBezTo>
                  <a:pt x="563" y="822"/>
                  <a:pt x="555" y="813"/>
                  <a:pt x="544" y="813"/>
                </a:cubicBezTo>
                <a:cubicBezTo>
                  <a:pt x="328" y="813"/>
                  <a:pt x="328" y="813"/>
                  <a:pt x="328" y="813"/>
                </a:cubicBezTo>
                <a:cubicBezTo>
                  <a:pt x="278" y="813"/>
                  <a:pt x="230" y="794"/>
                  <a:pt x="194" y="758"/>
                </a:cubicBezTo>
                <a:cubicBezTo>
                  <a:pt x="159" y="722"/>
                  <a:pt x="139" y="675"/>
                  <a:pt x="139" y="624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9" y="511"/>
                  <a:pt x="159" y="464"/>
                  <a:pt x="195" y="428"/>
                </a:cubicBezTo>
                <a:close/>
                <a:moveTo>
                  <a:pt x="82" y="656"/>
                </a:moveTo>
                <a:cubicBezTo>
                  <a:pt x="57" y="656"/>
                  <a:pt x="38" y="636"/>
                  <a:pt x="38" y="612"/>
                </a:cubicBezTo>
                <a:cubicBezTo>
                  <a:pt x="38" y="574"/>
                  <a:pt x="38" y="574"/>
                  <a:pt x="38" y="574"/>
                </a:cubicBezTo>
                <a:cubicBezTo>
                  <a:pt x="38" y="550"/>
                  <a:pt x="57" y="530"/>
                  <a:pt x="82" y="530"/>
                </a:cubicBezTo>
                <a:cubicBezTo>
                  <a:pt x="104" y="530"/>
                  <a:pt x="104" y="530"/>
                  <a:pt x="104" y="530"/>
                </a:cubicBezTo>
                <a:cubicBezTo>
                  <a:pt x="102" y="540"/>
                  <a:pt x="101" y="551"/>
                  <a:pt x="101" y="562"/>
                </a:cubicBezTo>
                <a:cubicBezTo>
                  <a:pt x="101" y="624"/>
                  <a:pt x="101" y="624"/>
                  <a:pt x="101" y="624"/>
                </a:cubicBezTo>
                <a:cubicBezTo>
                  <a:pt x="101" y="635"/>
                  <a:pt x="102" y="646"/>
                  <a:pt x="104" y="656"/>
                </a:cubicBezTo>
                <a:lnTo>
                  <a:pt x="82" y="656"/>
                </a:lnTo>
                <a:close/>
                <a:moveTo>
                  <a:pt x="1591" y="593"/>
                </a:moveTo>
                <a:cubicBezTo>
                  <a:pt x="1591" y="709"/>
                  <a:pt x="1565" y="821"/>
                  <a:pt x="1515" y="925"/>
                </a:cubicBezTo>
                <a:cubicBezTo>
                  <a:pt x="1511" y="932"/>
                  <a:pt x="1505" y="936"/>
                  <a:pt x="1498" y="936"/>
                </a:cubicBezTo>
                <a:cubicBezTo>
                  <a:pt x="1495" y="936"/>
                  <a:pt x="1492" y="935"/>
                  <a:pt x="1489" y="934"/>
                </a:cubicBezTo>
                <a:cubicBezTo>
                  <a:pt x="1480" y="930"/>
                  <a:pt x="1476" y="918"/>
                  <a:pt x="1481" y="909"/>
                </a:cubicBezTo>
                <a:cubicBezTo>
                  <a:pt x="1529" y="810"/>
                  <a:pt x="1553" y="704"/>
                  <a:pt x="1553" y="593"/>
                </a:cubicBezTo>
                <a:cubicBezTo>
                  <a:pt x="1553" y="482"/>
                  <a:pt x="1529" y="376"/>
                  <a:pt x="1481" y="277"/>
                </a:cubicBezTo>
                <a:cubicBezTo>
                  <a:pt x="1476" y="268"/>
                  <a:pt x="1480" y="256"/>
                  <a:pt x="1489" y="252"/>
                </a:cubicBezTo>
                <a:cubicBezTo>
                  <a:pt x="1499" y="247"/>
                  <a:pt x="1510" y="251"/>
                  <a:pt x="1515" y="261"/>
                </a:cubicBezTo>
                <a:cubicBezTo>
                  <a:pt x="1565" y="365"/>
                  <a:pt x="1591" y="476"/>
                  <a:pt x="1591" y="593"/>
                </a:cubicBezTo>
                <a:close/>
                <a:moveTo>
                  <a:pt x="1406" y="371"/>
                </a:moveTo>
                <a:cubicBezTo>
                  <a:pt x="1434" y="442"/>
                  <a:pt x="1447" y="517"/>
                  <a:pt x="1447" y="593"/>
                </a:cubicBezTo>
                <a:cubicBezTo>
                  <a:pt x="1447" y="669"/>
                  <a:pt x="1434" y="744"/>
                  <a:pt x="1406" y="815"/>
                </a:cubicBezTo>
                <a:cubicBezTo>
                  <a:pt x="1403" y="822"/>
                  <a:pt x="1396" y="827"/>
                  <a:pt x="1388" y="827"/>
                </a:cubicBezTo>
                <a:cubicBezTo>
                  <a:pt x="1386" y="827"/>
                  <a:pt x="1384" y="826"/>
                  <a:pt x="1382" y="826"/>
                </a:cubicBezTo>
                <a:cubicBezTo>
                  <a:pt x="1372" y="822"/>
                  <a:pt x="1367" y="811"/>
                  <a:pt x="1371" y="801"/>
                </a:cubicBezTo>
                <a:cubicBezTo>
                  <a:pt x="1396" y="735"/>
                  <a:pt x="1410" y="665"/>
                  <a:pt x="1410" y="593"/>
                </a:cubicBezTo>
                <a:cubicBezTo>
                  <a:pt x="1410" y="521"/>
                  <a:pt x="1396" y="451"/>
                  <a:pt x="1371" y="385"/>
                </a:cubicBezTo>
                <a:cubicBezTo>
                  <a:pt x="1367" y="375"/>
                  <a:pt x="1372" y="364"/>
                  <a:pt x="1382" y="360"/>
                </a:cubicBezTo>
                <a:cubicBezTo>
                  <a:pt x="1391" y="357"/>
                  <a:pt x="1402" y="361"/>
                  <a:pt x="1406" y="371"/>
                </a:cubicBezTo>
                <a:close/>
                <a:moveTo>
                  <a:pt x="1292" y="489"/>
                </a:moveTo>
                <a:cubicBezTo>
                  <a:pt x="1300" y="523"/>
                  <a:pt x="1304" y="558"/>
                  <a:pt x="1304" y="593"/>
                </a:cubicBezTo>
                <a:cubicBezTo>
                  <a:pt x="1304" y="628"/>
                  <a:pt x="1300" y="663"/>
                  <a:pt x="1292" y="697"/>
                </a:cubicBezTo>
                <a:cubicBezTo>
                  <a:pt x="1290" y="706"/>
                  <a:pt x="1282" y="712"/>
                  <a:pt x="1274" y="712"/>
                </a:cubicBezTo>
                <a:cubicBezTo>
                  <a:pt x="1272" y="712"/>
                  <a:pt x="1271" y="712"/>
                  <a:pt x="1269" y="712"/>
                </a:cubicBezTo>
                <a:cubicBezTo>
                  <a:pt x="1259" y="709"/>
                  <a:pt x="1253" y="699"/>
                  <a:pt x="1255" y="689"/>
                </a:cubicBezTo>
                <a:cubicBezTo>
                  <a:pt x="1262" y="658"/>
                  <a:pt x="1266" y="625"/>
                  <a:pt x="1266" y="593"/>
                </a:cubicBezTo>
                <a:cubicBezTo>
                  <a:pt x="1266" y="561"/>
                  <a:pt x="1262" y="528"/>
                  <a:pt x="1255" y="497"/>
                </a:cubicBezTo>
                <a:cubicBezTo>
                  <a:pt x="1253" y="487"/>
                  <a:pt x="1259" y="477"/>
                  <a:pt x="1269" y="474"/>
                </a:cubicBezTo>
                <a:cubicBezTo>
                  <a:pt x="1279" y="472"/>
                  <a:pt x="1290" y="478"/>
                  <a:pt x="1292" y="489"/>
                </a:cubicBezTo>
                <a:close/>
                <a:moveTo>
                  <a:pt x="499" y="890"/>
                </a:moveTo>
                <a:cubicBezTo>
                  <a:pt x="499" y="1307"/>
                  <a:pt x="499" y="1307"/>
                  <a:pt x="499" y="1307"/>
                </a:cubicBezTo>
                <a:cubicBezTo>
                  <a:pt x="499" y="1353"/>
                  <a:pt x="463" y="1390"/>
                  <a:pt x="417" y="1390"/>
                </a:cubicBezTo>
                <a:cubicBezTo>
                  <a:pt x="379" y="1390"/>
                  <a:pt x="379" y="1390"/>
                  <a:pt x="379" y="1390"/>
                </a:cubicBezTo>
                <a:cubicBezTo>
                  <a:pt x="334" y="1390"/>
                  <a:pt x="297" y="1353"/>
                  <a:pt x="297" y="1307"/>
                </a:cubicBezTo>
                <a:cubicBezTo>
                  <a:pt x="297" y="890"/>
                  <a:pt x="297" y="890"/>
                  <a:pt x="297" y="890"/>
                </a:cubicBezTo>
                <a:cubicBezTo>
                  <a:pt x="297" y="880"/>
                  <a:pt x="306" y="871"/>
                  <a:pt x="316" y="871"/>
                </a:cubicBezTo>
                <a:cubicBezTo>
                  <a:pt x="326" y="871"/>
                  <a:pt x="335" y="880"/>
                  <a:pt x="335" y="890"/>
                </a:cubicBezTo>
                <a:cubicBezTo>
                  <a:pt x="335" y="1307"/>
                  <a:pt x="335" y="1307"/>
                  <a:pt x="335" y="1307"/>
                </a:cubicBezTo>
                <a:cubicBezTo>
                  <a:pt x="335" y="1332"/>
                  <a:pt x="355" y="1352"/>
                  <a:pt x="379" y="1352"/>
                </a:cubicBezTo>
                <a:cubicBezTo>
                  <a:pt x="417" y="1352"/>
                  <a:pt x="417" y="1352"/>
                  <a:pt x="417" y="1352"/>
                </a:cubicBezTo>
                <a:cubicBezTo>
                  <a:pt x="442" y="1352"/>
                  <a:pt x="462" y="1332"/>
                  <a:pt x="462" y="1307"/>
                </a:cubicBezTo>
                <a:cubicBezTo>
                  <a:pt x="462" y="890"/>
                  <a:pt x="462" y="890"/>
                  <a:pt x="462" y="890"/>
                </a:cubicBezTo>
                <a:cubicBezTo>
                  <a:pt x="462" y="880"/>
                  <a:pt x="470" y="871"/>
                  <a:pt x="480" y="871"/>
                </a:cubicBezTo>
                <a:cubicBezTo>
                  <a:pt x="491" y="871"/>
                  <a:pt x="499" y="880"/>
                  <a:pt x="499" y="8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75;p26"/>
          <p:cNvSpPr/>
          <p:nvPr/>
        </p:nvSpPr>
        <p:spPr>
          <a:xfrm>
            <a:off x="14048430" y="4173945"/>
            <a:ext cx="833740" cy="833736"/>
          </a:xfrm>
          <a:custGeom>
            <a:avLst/>
            <a:gdLst/>
            <a:ahLst/>
            <a:cxnLst/>
            <a:rect l="l" t="t" r="r" b="b"/>
            <a:pathLst>
              <a:path w="2746" h="2746" extrusionOk="0">
                <a:moveTo>
                  <a:pt x="256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81" y="0"/>
                  <a:pt x="0" y="80"/>
                  <a:pt x="0" y="180"/>
                </a:cubicBezTo>
                <a:cubicBezTo>
                  <a:pt x="0" y="2061"/>
                  <a:pt x="0" y="2061"/>
                  <a:pt x="0" y="2061"/>
                </a:cubicBezTo>
                <a:cubicBezTo>
                  <a:pt x="0" y="2160"/>
                  <a:pt x="81" y="2241"/>
                  <a:pt x="180" y="2241"/>
                </a:cubicBezTo>
                <a:cubicBezTo>
                  <a:pt x="1163" y="2241"/>
                  <a:pt x="1163" y="2241"/>
                  <a:pt x="1163" y="2241"/>
                </a:cubicBezTo>
                <a:cubicBezTo>
                  <a:pt x="1020" y="2526"/>
                  <a:pt x="1020" y="2526"/>
                  <a:pt x="1020" y="2526"/>
                </a:cubicBezTo>
                <a:cubicBezTo>
                  <a:pt x="952" y="2526"/>
                  <a:pt x="952" y="2526"/>
                  <a:pt x="952" y="2526"/>
                </a:cubicBezTo>
                <a:cubicBezTo>
                  <a:pt x="891" y="2526"/>
                  <a:pt x="842" y="2576"/>
                  <a:pt x="842" y="2636"/>
                </a:cubicBezTo>
                <a:cubicBezTo>
                  <a:pt x="842" y="2697"/>
                  <a:pt x="891" y="2746"/>
                  <a:pt x="952" y="2746"/>
                </a:cubicBezTo>
                <a:cubicBezTo>
                  <a:pt x="1794" y="2746"/>
                  <a:pt x="1794" y="2746"/>
                  <a:pt x="1794" y="2746"/>
                </a:cubicBezTo>
                <a:cubicBezTo>
                  <a:pt x="1855" y="2746"/>
                  <a:pt x="1904" y="2697"/>
                  <a:pt x="1904" y="2636"/>
                </a:cubicBezTo>
                <a:cubicBezTo>
                  <a:pt x="1904" y="2576"/>
                  <a:pt x="1855" y="2526"/>
                  <a:pt x="1794" y="2526"/>
                </a:cubicBezTo>
                <a:cubicBezTo>
                  <a:pt x="1726" y="2526"/>
                  <a:pt x="1726" y="2526"/>
                  <a:pt x="1726" y="2526"/>
                </a:cubicBezTo>
                <a:cubicBezTo>
                  <a:pt x="1583" y="2241"/>
                  <a:pt x="1583" y="2241"/>
                  <a:pt x="1583" y="2241"/>
                </a:cubicBezTo>
                <a:cubicBezTo>
                  <a:pt x="2566" y="2241"/>
                  <a:pt x="2566" y="2241"/>
                  <a:pt x="2566" y="2241"/>
                </a:cubicBezTo>
                <a:cubicBezTo>
                  <a:pt x="2665" y="2241"/>
                  <a:pt x="2746" y="2160"/>
                  <a:pt x="2746" y="2061"/>
                </a:cubicBezTo>
                <a:cubicBezTo>
                  <a:pt x="2746" y="180"/>
                  <a:pt x="2746" y="180"/>
                  <a:pt x="2746" y="180"/>
                </a:cubicBezTo>
                <a:cubicBezTo>
                  <a:pt x="2746" y="80"/>
                  <a:pt x="2665" y="0"/>
                  <a:pt x="2566" y="0"/>
                </a:cubicBezTo>
                <a:close/>
                <a:moveTo>
                  <a:pt x="1853" y="2636"/>
                </a:moveTo>
                <a:cubicBezTo>
                  <a:pt x="1853" y="2669"/>
                  <a:pt x="1826" y="2695"/>
                  <a:pt x="1794" y="2695"/>
                </a:cubicBezTo>
                <a:cubicBezTo>
                  <a:pt x="952" y="2695"/>
                  <a:pt x="952" y="2695"/>
                  <a:pt x="952" y="2695"/>
                </a:cubicBezTo>
                <a:cubicBezTo>
                  <a:pt x="920" y="2695"/>
                  <a:pt x="893" y="2669"/>
                  <a:pt x="893" y="2636"/>
                </a:cubicBezTo>
                <a:cubicBezTo>
                  <a:pt x="893" y="2604"/>
                  <a:pt x="920" y="2578"/>
                  <a:pt x="952" y="2578"/>
                </a:cubicBezTo>
                <a:cubicBezTo>
                  <a:pt x="1794" y="2578"/>
                  <a:pt x="1794" y="2578"/>
                  <a:pt x="1794" y="2578"/>
                </a:cubicBezTo>
                <a:cubicBezTo>
                  <a:pt x="1826" y="2578"/>
                  <a:pt x="1853" y="2604"/>
                  <a:pt x="1853" y="2636"/>
                </a:cubicBezTo>
                <a:close/>
                <a:moveTo>
                  <a:pt x="1668" y="2526"/>
                </a:moveTo>
                <a:cubicBezTo>
                  <a:pt x="1078" y="2526"/>
                  <a:pt x="1078" y="2526"/>
                  <a:pt x="1078" y="2526"/>
                </a:cubicBezTo>
                <a:cubicBezTo>
                  <a:pt x="1221" y="2241"/>
                  <a:pt x="1221" y="2241"/>
                  <a:pt x="1221" y="2241"/>
                </a:cubicBezTo>
                <a:cubicBezTo>
                  <a:pt x="1526" y="2241"/>
                  <a:pt x="1526" y="2241"/>
                  <a:pt x="1526" y="2241"/>
                </a:cubicBezTo>
                <a:lnTo>
                  <a:pt x="1668" y="2526"/>
                </a:lnTo>
                <a:close/>
                <a:moveTo>
                  <a:pt x="2695" y="2061"/>
                </a:moveTo>
                <a:cubicBezTo>
                  <a:pt x="2695" y="2132"/>
                  <a:pt x="2637" y="2190"/>
                  <a:pt x="2566" y="2190"/>
                </a:cubicBezTo>
                <a:cubicBezTo>
                  <a:pt x="180" y="2190"/>
                  <a:pt x="180" y="2190"/>
                  <a:pt x="180" y="2190"/>
                </a:cubicBezTo>
                <a:cubicBezTo>
                  <a:pt x="109" y="2190"/>
                  <a:pt x="51" y="2132"/>
                  <a:pt x="51" y="2061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09"/>
                  <a:pt x="109" y="51"/>
                  <a:pt x="180" y="51"/>
                </a:cubicBezTo>
                <a:cubicBezTo>
                  <a:pt x="2566" y="51"/>
                  <a:pt x="2566" y="51"/>
                  <a:pt x="2566" y="51"/>
                </a:cubicBezTo>
                <a:cubicBezTo>
                  <a:pt x="2637" y="51"/>
                  <a:pt x="2695" y="109"/>
                  <a:pt x="2695" y="180"/>
                </a:cubicBezTo>
                <a:lnTo>
                  <a:pt x="2695" y="2061"/>
                </a:lnTo>
                <a:close/>
                <a:moveTo>
                  <a:pt x="168" y="1904"/>
                </a:moveTo>
                <a:cubicBezTo>
                  <a:pt x="2578" y="1904"/>
                  <a:pt x="2578" y="1904"/>
                  <a:pt x="2578" y="1904"/>
                </a:cubicBezTo>
                <a:cubicBezTo>
                  <a:pt x="2578" y="168"/>
                  <a:pt x="2578" y="168"/>
                  <a:pt x="2578" y="168"/>
                </a:cubicBezTo>
                <a:cubicBezTo>
                  <a:pt x="168" y="168"/>
                  <a:pt x="168" y="168"/>
                  <a:pt x="168" y="168"/>
                </a:cubicBezTo>
                <a:lnTo>
                  <a:pt x="168" y="1904"/>
                </a:lnTo>
                <a:close/>
                <a:moveTo>
                  <a:pt x="220" y="220"/>
                </a:moveTo>
                <a:cubicBezTo>
                  <a:pt x="2527" y="220"/>
                  <a:pt x="2527" y="220"/>
                  <a:pt x="2527" y="220"/>
                </a:cubicBezTo>
                <a:cubicBezTo>
                  <a:pt x="2527" y="1853"/>
                  <a:pt x="2527" y="1853"/>
                  <a:pt x="2527" y="1853"/>
                </a:cubicBezTo>
                <a:cubicBezTo>
                  <a:pt x="220" y="1853"/>
                  <a:pt x="220" y="1853"/>
                  <a:pt x="220" y="1853"/>
                </a:cubicBezTo>
                <a:lnTo>
                  <a:pt x="220" y="220"/>
                </a:lnTo>
                <a:close/>
                <a:moveTo>
                  <a:pt x="1373" y="1949"/>
                </a:moveTo>
                <a:cubicBezTo>
                  <a:pt x="1319" y="1949"/>
                  <a:pt x="1275" y="1993"/>
                  <a:pt x="1275" y="2047"/>
                </a:cubicBezTo>
                <a:cubicBezTo>
                  <a:pt x="1275" y="2101"/>
                  <a:pt x="1319" y="2144"/>
                  <a:pt x="1373" y="2144"/>
                </a:cubicBezTo>
                <a:cubicBezTo>
                  <a:pt x="1427" y="2144"/>
                  <a:pt x="1471" y="2101"/>
                  <a:pt x="1471" y="2047"/>
                </a:cubicBezTo>
                <a:cubicBezTo>
                  <a:pt x="1471" y="1993"/>
                  <a:pt x="1427" y="1949"/>
                  <a:pt x="1373" y="1949"/>
                </a:cubicBezTo>
                <a:close/>
                <a:moveTo>
                  <a:pt x="1373" y="2093"/>
                </a:moveTo>
                <a:cubicBezTo>
                  <a:pt x="1348" y="2093"/>
                  <a:pt x="1327" y="2072"/>
                  <a:pt x="1327" y="2047"/>
                </a:cubicBezTo>
                <a:cubicBezTo>
                  <a:pt x="1327" y="2021"/>
                  <a:pt x="1348" y="2001"/>
                  <a:pt x="1373" y="2001"/>
                </a:cubicBezTo>
                <a:cubicBezTo>
                  <a:pt x="1398" y="2001"/>
                  <a:pt x="1419" y="2021"/>
                  <a:pt x="1419" y="2047"/>
                </a:cubicBezTo>
                <a:cubicBezTo>
                  <a:pt x="1419" y="2072"/>
                  <a:pt x="1398" y="2093"/>
                  <a:pt x="1373" y="2093"/>
                </a:cubicBezTo>
                <a:close/>
                <a:moveTo>
                  <a:pt x="1653" y="880"/>
                </a:moveTo>
                <a:cubicBezTo>
                  <a:pt x="1624" y="828"/>
                  <a:pt x="1581" y="785"/>
                  <a:pt x="1529" y="756"/>
                </a:cubicBezTo>
                <a:cubicBezTo>
                  <a:pt x="1507" y="744"/>
                  <a:pt x="1484" y="734"/>
                  <a:pt x="1461" y="728"/>
                </a:cubicBezTo>
                <a:cubicBezTo>
                  <a:pt x="1404" y="712"/>
                  <a:pt x="1342" y="712"/>
                  <a:pt x="1286" y="728"/>
                </a:cubicBezTo>
                <a:cubicBezTo>
                  <a:pt x="1262" y="734"/>
                  <a:pt x="1239" y="744"/>
                  <a:pt x="1217" y="756"/>
                </a:cubicBezTo>
                <a:cubicBezTo>
                  <a:pt x="1165" y="785"/>
                  <a:pt x="1122" y="828"/>
                  <a:pt x="1093" y="880"/>
                </a:cubicBezTo>
                <a:cubicBezTo>
                  <a:pt x="1081" y="902"/>
                  <a:pt x="1071" y="925"/>
                  <a:pt x="1065" y="949"/>
                </a:cubicBezTo>
                <a:cubicBezTo>
                  <a:pt x="1057" y="977"/>
                  <a:pt x="1053" y="1006"/>
                  <a:pt x="1053" y="1036"/>
                </a:cubicBezTo>
                <a:cubicBezTo>
                  <a:pt x="1053" y="1066"/>
                  <a:pt x="1057" y="1095"/>
                  <a:pt x="1065" y="1123"/>
                </a:cubicBezTo>
                <a:cubicBezTo>
                  <a:pt x="1071" y="1147"/>
                  <a:pt x="1081" y="1170"/>
                  <a:pt x="1093" y="1192"/>
                </a:cubicBezTo>
                <a:cubicBezTo>
                  <a:pt x="1122" y="1244"/>
                  <a:pt x="1165" y="1287"/>
                  <a:pt x="1217" y="1316"/>
                </a:cubicBezTo>
                <a:cubicBezTo>
                  <a:pt x="1239" y="1328"/>
                  <a:pt x="1262" y="1338"/>
                  <a:pt x="1286" y="1344"/>
                </a:cubicBezTo>
                <a:cubicBezTo>
                  <a:pt x="1314" y="1352"/>
                  <a:pt x="1343" y="1357"/>
                  <a:pt x="1373" y="1357"/>
                </a:cubicBezTo>
                <a:cubicBezTo>
                  <a:pt x="1403" y="1357"/>
                  <a:pt x="1432" y="1352"/>
                  <a:pt x="1460" y="1344"/>
                </a:cubicBezTo>
                <a:cubicBezTo>
                  <a:pt x="1484" y="1338"/>
                  <a:pt x="1507" y="1328"/>
                  <a:pt x="1529" y="1316"/>
                </a:cubicBezTo>
                <a:cubicBezTo>
                  <a:pt x="1581" y="1287"/>
                  <a:pt x="1624" y="1244"/>
                  <a:pt x="1653" y="1192"/>
                </a:cubicBezTo>
                <a:cubicBezTo>
                  <a:pt x="1665" y="1170"/>
                  <a:pt x="1675" y="1147"/>
                  <a:pt x="1681" y="1124"/>
                </a:cubicBezTo>
                <a:cubicBezTo>
                  <a:pt x="1690" y="1095"/>
                  <a:pt x="1694" y="1066"/>
                  <a:pt x="1694" y="1036"/>
                </a:cubicBezTo>
                <a:cubicBezTo>
                  <a:pt x="1694" y="1006"/>
                  <a:pt x="1690" y="977"/>
                  <a:pt x="1681" y="949"/>
                </a:cubicBezTo>
                <a:cubicBezTo>
                  <a:pt x="1675" y="925"/>
                  <a:pt x="1665" y="902"/>
                  <a:pt x="1653" y="880"/>
                </a:cubicBezTo>
                <a:close/>
                <a:moveTo>
                  <a:pt x="1632" y="1110"/>
                </a:moveTo>
                <a:cubicBezTo>
                  <a:pt x="1626" y="1129"/>
                  <a:pt x="1618" y="1149"/>
                  <a:pt x="1608" y="1167"/>
                </a:cubicBezTo>
                <a:cubicBezTo>
                  <a:pt x="1584" y="1211"/>
                  <a:pt x="1548" y="1247"/>
                  <a:pt x="1504" y="1271"/>
                </a:cubicBezTo>
                <a:cubicBezTo>
                  <a:pt x="1486" y="1281"/>
                  <a:pt x="1466" y="1289"/>
                  <a:pt x="1446" y="1295"/>
                </a:cubicBezTo>
                <a:cubicBezTo>
                  <a:pt x="1399" y="1308"/>
                  <a:pt x="1348" y="1309"/>
                  <a:pt x="1300" y="1295"/>
                </a:cubicBezTo>
                <a:cubicBezTo>
                  <a:pt x="1280" y="1289"/>
                  <a:pt x="1260" y="1281"/>
                  <a:pt x="1242" y="1271"/>
                </a:cubicBezTo>
                <a:cubicBezTo>
                  <a:pt x="1198" y="1247"/>
                  <a:pt x="1163" y="1211"/>
                  <a:pt x="1138" y="1167"/>
                </a:cubicBezTo>
                <a:cubicBezTo>
                  <a:pt x="1128" y="1149"/>
                  <a:pt x="1120" y="1129"/>
                  <a:pt x="1115" y="1109"/>
                </a:cubicBezTo>
                <a:cubicBezTo>
                  <a:pt x="1108" y="1086"/>
                  <a:pt x="1104" y="1061"/>
                  <a:pt x="1104" y="1036"/>
                </a:cubicBezTo>
                <a:cubicBezTo>
                  <a:pt x="1104" y="1011"/>
                  <a:pt x="1108" y="987"/>
                  <a:pt x="1115" y="962"/>
                </a:cubicBezTo>
                <a:cubicBezTo>
                  <a:pt x="1120" y="943"/>
                  <a:pt x="1128" y="924"/>
                  <a:pt x="1138" y="905"/>
                </a:cubicBezTo>
                <a:cubicBezTo>
                  <a:pt x="1163" y="862"/>
                  <a:pt x="1198" y="826"/>
                  <a:pt x="1242" y="801"/>
                </a:cubicBezTo>
                <a:cubicBezTo>
                  <a:pt x="1261" y="791"/>
                  <a:pt x="1280" y="783"/>
                  <a:pt x="1300" y="777"/>
                </a:cubicBezTo>
                <a:cubicBezTo>
                  <a:pt x="1324" y="771"/>
                  <a:pt x="1348" y="767"/>
                  <a:pt x="1373" y="767"/>
                </a:cubicBezTo>
                <a:cubicBezTo>
                  <a:pt x="1398" y="767"/>
                  <a:pt x="1423" y="771"/>
                  <a:pt x="1447" y="777"/>
                </a:cubicBezTo>
                <a:cubicBezTo>
                  <a:pt x="1466" y="783"/>
                  <a:pt x="1486" y="791"/>
                  <a:pt x="1504" y="801"/>
                </a:cubicBezTo>
                <a:cubicBezTo>
                  <a:pt x="1548" y="825"/>
                  <a:pt x="1584" y="861"/>
                  <a:pt x="1608" y="905"/>
                </a:cubicBezTo>
                <a:cubicBezTo>
                  <a:pt x="1618" y="923"/>
                  <a:pt x="1626" y="943"/>
                  <a:pt x="1632" y="963"/>
                </a:cubicBezTo>
                <a:cubicBezTo>
                  <a:pt x="1639" y="987"/>
                  <a:pt x="1642" y="1011"/>
                  <a:pt x="1642" y="1036"/>
                </a:cubicBezTo>
                <a:cubicBezTo>
                  <a:pt x="1642" y="1061"/>
                  <a:pt x="1639" y="1086"/>
                  <a:pt x="1632" y="1110"/>
                </a:cubicBezTo>
                <a:close/>
                <a:moveTo>
                  <a:pt x="1918" y="900"/>
                </a:moveTo>
                <a:cubicBezTo>
                  <a:pt x="1859" y="900"/>
                  <a:pt x="1859" y="900"/>
                  <a:pt x="1859" y="900"/>
                </a:cubicBezTo>
                <a:cubicBezTo>
                  <a:pt x="1859" y="899"/>
                  <a:pt x="1859" y="899"/>
                  <a:pt x="1859" y="899"/>
                </a:cubicBezTo>
                <a:cubicBezTo>
                  <a:pt x="1848" y="861"/>
                  <a:pt x="1833" y="825"/>
                  <a:pt x="1814" y="790"/>
                </a:cubicBezTo>
                <a:cubicBezTo>
                  <a:pt x="1814" y="790"/>
                  <a:pt x="1813" y="789"/>
                  <a:pt x="1813" y="789"/>
                </a:cubicBezTo>
                <a:cubicBezTo>
                  <a:pt x="1855" y="747"/>
                  <a:pt x="1855" y="747"/>
                  <a:pt x="1855" y="747"/>
                </a:cubicBezTo>
                <a:cubicBezTo>
                  <a:pt x="1882" y="720"/>
                  <a:pt x="1882" y="675"/>
                  <a:pt x="1855" y="647"/>
                </a:cubicBezTo>
                <a:cubicBezTo>
                  <a:pt x="1762" y="555"/>
                  <a:pt x="1762" y="555"/>
                  <a:pt x="1762" y="555"/>
                </a:cubicBezTo>
                <a:cubicBezTo>
                  <a:pt x="1734" y="527"/>
                  <a:pt x="1689" y="527"/>
                  <a:pt x="1662" y="555"/>
                </a:cubicBezTo>
                <a:cubicBezTo>
                  <a:pt x="1620" y="596"/>
                  <a:pt x="1620" y="596"/>
                  <a:pt x="1620" y="596"/>
                </a:cubicBezTo>
                <a:cubicBezTo>
                  <a:pt x="1620" y="596"/>
                  <a:pt x="1620" y="596"/>
                  <a:pt x="1619" y="595"/>
                </a:cubicBezTo>
                <a:cubicBezTo>
                  <a:pt x="1584" y="576"/>
                  <a:pt x="1547" y="561"/>
                  <a:pt x="1511" y="551"/>
                </a:cubicBezTo>
                <a:cubicBezTo>
                  <a:pt x="1511" y="551"/>
                  <a:pt x="1510" y="551"/>
                  <a:pt x="1510" y="550"/>
                </a:cubicBezTo>
                <a:cubicBezTo>
                  <a:pt x="1510" y="492"/>
                  <a:pt x="1510" y="492"/>
                  <a:pt x="1510" y="492"/>
                </a:cubicBezTo>
                <a:cubicBezTo>
                  <a:pt x="1510" y="453"/>
                  <a:pt x="1478" y="421"/>
                  <a:pt x="1439" y="421"/>
                </a:cubicBezTo>
                <a:cubicBezTo>
                  <a:pt x="1308" y="421"/>
                  <a:pt x="1308" y="421"/>
                  <a:pt x="1308" y="421"/>
                </a:cubicBezTo>
                <a:cubicBezTo>
                  <a:pt x="1269" y="421"/>
                  <a:pt x="1237" y="453"/>
                  <a:pt x="1237" y="492"/>
                </a:cubicBezTo>
                <a:cubicBezTo>
                  <a:pt x="1237" y="550"/>
                  <a:pt x="1237" y="550"/>
                  <a:pt x="1237" y="550"/>
                </a:cubicBezTo>
                <a:cubicBezTo>
                  <a:pt x="1237" y="551"/>
                  <a:pt x="1236" y="551"/>
                  <a:pt x="1236" y="551"/>
                </a:cubicBezTo>
                <a:cubicBezTo>
                  <a:pt x="1199" y="561"/>
                  <a:pt x="1162" y="576"/>
                  <a:pt x="1127" y="595"/>
                </a:cubicBezTo>
                <a:cubicBezTo>
                  <a:pt x="1127" y="596"/>
                  <a:pt x="1126" y="596"/>
                  <a:pt x="1126" y="596"/>
                </a:cubicBezTo>
                <a:cubicBezTo>
                  <a:pt x="1085" y="555"/>
                  <a:pt x="1085" y="555"/>
                  <a:pt x="1085" y="555"/>
                </a:cubicBezTo>
                <a:cubicBezTo>
                  <a:pt x="1058" y="528"/>
                  <a:pt x="1011" y="528"/>
                  <a:pt x="984" y="555"/>
                </a:cubicBezTo>
                <a:cubicBezTo>
                  <a:pt x="892" y="647"/>
                  <a:pt x="892" y="647"/>
                  <a:pt x="892" y="647"/>
                </a:cubicBezTo>
                <a:cubicBezTo>
                  <a:pt x="878" y="661"/>
                  <a:pt x="871" y="678"/>
                  <a:pt x="871" y="697"/>
                </a:cubicBezTo>
                <a:cubicBezTo>
                  <a:pt x="871" y="716"/>
                  <a:pt x="878" y="734"/>
                  <a:pt x="892" y="747"/>
                </a:cubicBezTo>
                <a:cubicBezTo>
                  <a:pt x="933" y="789"/>
                  <a:pt x="933" y="789"/>
                  <a:pt x="933" y="789"/>
                </a:cubicBezTo>
                <a:cubicBezTo>
                  <a:pt x="933" y="789"/>
                  <a:pt x="933" y="790"/>
                  <a:pt x="933" y="790"/>
                </a:cubicBezTo>
                <a:cubicBezTo>
                  <a:pt x="913" y="825"/>
                  <a:pt x="898" y="862"/>
                  <a:pt x="888" y="898"/>
                </a:cubicBezTo>
                <a:cubicBezTo>
                  <a:pt x="888" y="899"/>
                  <a:pt x="888" y="899"/>
                  <a:pt x="888" y="900"/>
                </a:cubicBezTo>
                <a:cubicBezTo>
                  <a:pt x="829" y="900"/>
                  <a:pt x="829" y="900"/>
                  <a:pt x="829" y="900"/>
                </a:cubicBezTo>
                <a:cubicBezTo>
                  <a:pt x="790" y="900"/>
                  <a:pt x="758" y="932"/>
                  <a:pt x="758" y="971"/>
                </a:cubicBezTo>
                <a:cubicBezTo>
                  <a:pt x="758" y="1102"/>
                  <a:pt x="758" y="1102"/>
                  <a:pt x="758" y="1102"/>
                </a:cubicBezTo>
                <a:cubicBezTo>
                  <a:pt x="758" y="1141"/>
                  <a:pt x="790" y="1172"/>
                  <a:pt x="829" y="1172"/>
                </a:cubicBezTo>
                <a:cubicBezTo>
                  <a:pt x="888" y="1172"/>
                  <a:pt x="888" y="1172"/>
                  <a:pt x="888" y="1172"/>
                </a:cubicBezTo>
                <a:cubicBezTo>
                  <a:pt x="888" y="1173"/>
                  <a:pt x="888" y="1173"/>
                  <a:pt x="888" y="1173"/>
                </a:cubicBezTo>
                <a:cubicBezTo>
                  <a:pt x="898" y="1210"/>
                  <a:pt x="913" y="1247"/>
                  <a:pt x="933" y="1282"/>
                </a:cubicBezTo>
                <a:cubicBezTo>
                  <a:pt x="933" y="1282"/>
                  <a:pt x="933" y="1283"/>
                  <a:pt x="933" y="1283"/>
                </a:cubicBezTo>
                <a:cubicBezTo>
                  <a:pt x="892" y="1325"/>
                  <a:pt x="892" y="1325"/>
                  <a:pt x="892" y="1325"/>
                </a:cubicBezTo>
                <a:cubicBezTo>
                  <a:pt x="878" y="1338"/>
                  <a:pt x="871" y="1356"/>
                  <a:pt x="871" y="1375"/>
                </a:cubicBezTo>
                <a:cubicBezTo>
                  <a:pt x="871" y="1394"/>
                  <a:pt x="878" y="1412"/>
                  <a:pt x="892" y="1425"/>
                </a:cubicBezTo>
                <a:cubicBezTo>
                  <a:pt x="984" y="1517"/>
                  <a:pt x="984" y="1517"/>
                  <a:pt x="984" y="1517"/>
                </a:cubicBezTo>
                <a:cubicBezTo>
                  <a:pt x="1011" y="1544"/>
                  <a:pt x="1058" y="1544"/>
                  <a:pt x="1085" y="1517"/>
                </a:cubicBezTo>
                <a:cubicBezTo>
                  <a:pt x="1126" y="1476"/>
                  <a:pt x="1126" y="1476"/>
                  <a:pt x="1126" y="1476"/>
                </a:cubicBezTo>
                <a:cubicBezTo>
                  <a:pt x="1126" y="1476"/>
                  <a:pt x="1127" y="1477"/>
                  <a:pt x="1127" y="1477"/>
                </a:cubicBezTo>
                <a:cubicBezTo>
                  <a:pt x="1162" y="1496"/>
                  <a:pt x="1198" y="1511"/>
                  <a:pt x="1235" y="1521"/>
                </a:cubicBezTo>
                <a:cubicBezTo>
                  <a:pt x="1236" y="1521"/>
                  <a:pt x="1236" y="1522"/>
                  <a:pt x="1237" y="1522"/>
                </a:cubicBezTo>
                <a:cubicBezTo>
                  <a:pt x="1237" y="1581"/>
                  <a:pt x="1237" y="1581"/>
                  <a:pt x="1237" y="1581"/>
                </a:cubicBezTo>
                <a:cubicBezTo>
                  <a:pt x="1237" y="1620"/>
                  <a:pt x="1269" y="1651"/>
                  <a:pt x="1308" y="1651"/>
                </a:cubicBezTo>
                <a:cubicBezTo>
                  <a:pt x="1439" y="1651"/>
                  <a:pt x="1439" y="1651"/>
                  <a:pt x="1439" y="1651"/>
                </a:cubicBezTo>
                <a:cubicBezTo>
                  <a:pt x="1478" y="1651"/>
                  <a:pt x="1510" y="1620"/>
                  <a:pt x="1510" y="1581"/>
                </a:cubicBezTo>
                <a:cubicBezTo>
                  <a:pt x="1510" y="1522"/>
                  <a:pt x="1510" y="1522"/>
                  <a:pt x="1510" y="1522"/>
                </a:cubicBezTo>
                <a:cubicBezTo>
                  <a:pt x="1510" y="1522"/>
                  <a:pt x="1510" y="1522"/>
                  <a:pt x="1511" y="1521"/>
                </a:cubicBezTo>
                <a:cubicBezTo>
                  <a:pt x="1547" y="1511"/>
                  <a:pt x="1584" y="1496"/>
                  <a:pt x="1619" y="1477"/>
                </a:cubicBezTo>
                <a:cubicBezTo>
                  <a:pt x="1620" y="1477"/>
                  <a:pt x="1620" y="1476"/>
                  <a:pt x="1620" y="1476"/>
                </a:cubicBezTo>
                <a:cubicBezTo>
                  <a:pt x="1662" y="1518"/>
                  <a:pt x="1662" y="1518"/>
                  <a:pt x="1662" y="1518"/>
                </a:cubicBezTo>
                <a:cubicBezTo>
                  <a:pt x="1690" y="1545"/>
                  <a:pt x="1734" y="1545"/>
                  <a:pt x="1762" y="1517"/>
                </a:cubicBezTo>
                <a:cubicBezTo>
                  <a:pt x="1855" y="1425"/>
                  <a:pt x="1855" y="1425"/>
                  <a:pt x="1855" y="1425"/>
                </a:cubicBezTo>
                <a:cubicBezTo>
                  <a:pt x="1868" y="1412"/>
                  <a:pt x="1875" y="1394"/>
                  <a:pt x="1875" y="1375"/>
                </a:cubicBezTo>
                <a:cubicBezTo>
                  <a:pt x="1875" y="1356"/>
                  <a:pt x="1868" y="1338"/>
                  <a:pt x="1855" y="1325"/>
                </a:cubicBezTo>
                <a:cubicBezTo>
                  <a:pt x="1813" y="1283"/>
                  <a:pt x="1813" y="1283"/>
                  <a:pt x="1813" y="1283"/>
                </a:cubicBezTo>
                <a:cubicBezTo>
                  <a:pt x="1813" y="1283"/>
                  <a:pt x="1814" y="1283"/>
                  <a:pt x="1814" y="1282"/>
                </a:cubicBezTo>
                <a:cubicBezTo>
                  <a:pt x="1833" y="1247"/>
                  <a:pt x="1848" y="1211"/>
                  <a:pt x="1858" y="1174"/>
                </a:cubicBezTo>
                <a:cubicBezTo>
                  <a:pt x="1859" y="1173"/>
                  <a:pt x="1859" y="1173"/>
                  <a:pt x="1859" y="1172"/>
                </a:cubicBezTo>
                <a:cubicBezTo>
                  <a:pt x="1918" y="1172"/>
                  <a:pt x="1918" y="1172"/>
                  <a:pt x="1918" y="1172"/>
                </a:cubicBezTo>
                <a:cubicBezTo>
                  <a:pt x="1957" y="1172"/>
                  <a:pt x="1988" y="1141"/>
                  <a:pt x="1988" y="1102"/>
                </a:cubicBezTo>
                <a:cubicBezTo>
                  <a:pt x="1988" y="971"/>
                  <a:pt x="1988" y="971"/>
                  <a:pt x="1988" y="971"/>
                </a:cubicBezTo>
                <a:cubicBezTo>
                  <a:pt x="1988" y="932"/>
                  <a:pt x="1957" y="900"/>
                  <a:pt x="1918" y="900"/>
                </a:cubicBezTo>
                <a:close/>
                <a:moveTo>
                  <a:pt x="1937" y="1102"/>
                </a:moveTo>
                <a:cubicBezTo>
                  <a:pt x="1937" y="1112"/>
                  <a:pt x="1928" y="1121"/>
                  <a:pt x="1918" y="1121"/>
                </a:cubicBezTo>
                <a:cubicBezTo>
                  <a:pt x="1839" y="1121"/>
                  <a:pt x="1839" y="1121"/>
                  <a:pt x="1839" y="1121"/>
                </a:cubicBezTo>
                <a:cubicBezTo>
                  <a:pt x="1817" y="1125"/>
                  <a:pt x="1817" y="1125"/>
                  <a:pt x="1817" y="1125"/>
                </a:cubicBezTo>
                <a:cubicBezTo>
                  <a:pt x="1813" y="1145"/>
                  <a:pt x="1813" y="1145"/>
                  <a:pt x="1813" y="1145"/>
                </a:cubicBezTo>
                <a:cubicBezTo>
                  <a:pt x="1812" y="1150"/>
                  <a:pt x="1810" y="1155"/>
                  <a:pt x="1809" y="1160"/>
                </a:cubicBezTo>
                <a:cubicBezTo>
                  <a:pt x="1800" y="1193"/>
                  <a:pt x="1786" y="1226"/>
                  <a:pt x="1769" y="1257"/>
                </a:cubicBezTo>
                <a:cubicBezTo>
                  <a:pt x="1767" y="1261"/>
                  <a:pt x="1764" y="1265"/>
                  <a:pt x="1759" y="1274"/>
                </a:cubicBezTo>
                <a:cubicBezTo>
                  <a:pt x="1748" y="1291"/>
                  <a:pt x="1748" y="1291"/>
                  <a:pt x="1748" y="1291"/>
                </a:cubicBezTo>
                <a:cubicBezTo>
                  <a:pt x="1818" y="1361"/>
                  <a:pt x="1818" y="1361"/>
                  <a:pt x="1818" y="1361"/>
                </a:cubicBezTo>
                <a:cubicBezTo>
                  <a:pt x="1822" y="1365"/>
                  <a:pt x="1824" y="1370"/>
                  <a:pt x="1824" y="1375"/>
                </a:cubicBezTo>
                <a:cubicBezTo>
                  <a:pt x="1824" y="1380"/>
                  <a:pt x="1822" y="1385"/>
                  <a:pt x="1818" y="1388"/>
                </a:cubicBezTo>
                <a:cubicBezTo>
                  <a:pt x="1725" y="1481"/>
                  <a:pt x="1725" y="1481"/>
                  <a:pt x="1725" y="1481"/>
                </a:cubicBezTo>
                <a:cubicBezTo>
                  <a:pt x="1718" y="1489"/>
                  <a:pt x="1706" y="1489"/>
                  <a:pt x="1698" y="1481"/>
                </a:cubicBezTo>
                <a:cubicBezTo>
                  <a:pt x="1642" y="1425"/>
                  <a:pt x="1642" y="1425"/>
                  <a:pt x="1642" y="1425"/>
                </a:cubicBezTo>
                <a:cubicBezTo>
                  <a:pt x="1624" y="1413"/>
                  <a:pt x="1624" y="1413"/>
                  <a:pt x="1624" y="1413"/>
                </a:cubicBezTo>
                <a:cubicBezTo>
                  <a:pt x="1607" y="1424"/>
                  <a:pt x="1607" y="1424"/>
                  <a:pt x="1607" y="1424"/>
                </a:cubicBezTo>
                <a:cubicBezTo>
                  <a:pt x="1602" y="1427"/>
                  <a:pt x="1598" y="1429"/>
                  <a:pt x="1594" y="1432"/>
                </a:cubicBezTo>
                <a:cubicBezTo>
                  <a:pt x="1563" y="1449"/>
                  <a:pt x="1530" y="1463"/>
                  <a:pt x="1497" y="1472"/>
                </a:cubicBezTo>
                <a:cubicBezTo>
                  <a:pt x="1492" y="1473"/>
                  <a:pt x="1487" y="1474"/>
                  <a:pt x="1478" y="1477"/>
                </a:cubicBezTo>
                <a:cubicBezTo>
                  <a:pt x="1458" y="1481"/>
                  <a:pt x="1458" y="1481"/>
                  <a:pt x="1458" y="1481"/>
                </a:cubicBezTo>
                <a:cubicBezTo>
                  <a:pt x="1458" y="1581"/>
                  <a:pt x="1458" y="1581"/>
                  <a:pt x="1458" y="1581"/>
                </a:cubicBezTo>
                <a:cubicBezTo>
                  <a:pt x="1458" y="1591"/>
                  <a:pt x="1449" y="1600"/>
                  <a:pt x="1439" y="1600"/>
                </a:cubicBezTo>
                <a:cubicBezTo>
                  <a:pt x="1308" y="1600"/>
                  <a:pt x="1308" y="1600"/>
                  <a:pt x="1308" y="1600"/>
                </a:cubicBezTo>
                <a:cubicBezTo>
                  <a:pt x="1297" y="1600"/>
                  <a:pt x="1288" y="1591"/>
                  <a:pt x="1288" y="1581"/>
                </a:cubicBezTo>
                <a:cubicBezTo>
                  <a:pt x="1288" y="1502"/>
                  <a:pt x="1288" y="1502"/>
                  <a:pt x="1288" y="1502"/>
                </a:cubicBezTo>
                <a:cubicBezTo>
                  <a:pt x="1284" y="1480"/>
                  <a:pt x="1284" y="1480"/>
                  <a:pt x="1284" y="1480"/>
                </a:cubicBezTo>
                <a:cubicBezTo>
                  <a:pt x="1264" y="1476"/>
                  <a:pt x="1264" y="1476"/>
                  <a:pt x="1264" y="1476"/>
                </a:cubicBezTo>
                <a:cubicBezTo>
                  <a:pt x="1260" y="1474"/>
                  <a:pt x="1255" y="1473"/>
                  <a:pt x="1249" y="1472"/>
                </a:cubicBezTo>
                <a:cubicBezTo>
                  <a:pt x="1216" y="1463"/>
                  <a:pt x="1183" y="1449"/>
                  <a:pt x="1152" y="1432"/>
                </a:cubicBezTo>
                <a:cubicBezTo>
                  <a:pt x="1148" y="1429"/>
                  <a:pt x="1144" y="1427"/>
                  <a:pt x="1135" y="1422"/>
                </a:cubicBezTo>
                <a:cubicBezTo>
                  <a:pt x="1118" y="1411"/>
                  <a:pt x="1118" y="1411"/>
                  <a:pt x="1118" y="1411"/>
                </a:cubicBezTo>
                <a:cubicBezTo>
                  <a:pt x="1048" y="1481"/>
                  <a:pt x="1048" y="1481"/>
                  <a:pt x="1048" y="1481"/>
                </a:cubicBezTo>
                <a:cubicBezTo>
                  <a:pt x="1041" y="1488"/>
                  <a:pt x="1028" y="1488"/>
                  <a:pt x="1021" y="1481"/>
                </a:cubicBezTo>
                <a:cubicBezTo>
                  <a:pt x="928" y="1388"/>
                  <a:pt x="928" y="1388"/>
                  <a:pt x="928" y="1388"/>
                </a:cubicBezTo>
                <a:cubicBezTo>
                  <a:pt x="924" y="1385"/>
                  <a:pt x="922" y="1380"/>
                  <a:pt x="922" y="1375"/>
                </a:cubicBezTo>
                <a:cubicBezTo>
                  <a:pt x="922" y="1370"/>
                  <a:pt x="924" y="1365"/>
                  <a:pt x="928" y="1361"/>
                </a:cubicBezTo>
                <a:cubicBezTo>
                  <a:pt x="984" y="1305"/>
                  <a:pt x="984" y="1305"/>
                  <a:pt x="984" y="1305"/>
                </a:cubicBezTo>
                <a:cubicBezTo>
                  <a:pt x="996" y="1287"/>
                  <a:pt x="996" y="1287"/>
                  <a:pt x="996" y="1287"/>
                </a:cubicBezTo>
                <a:cubicBezTo>
                  <a:pt x="985" y="1269"/>
                  <a:pt x="985" y="1269"/>
                  <a:pt x="985" y="1269"/>
                </a:cubicBezTo>
                <a:cubicBezTo>
                  <a:pt x="982" y="1265"/>
                  <a:pt x="980" y="1261"/>
                  <a:pt x="977" y="1257"/>
                </a:cubicBezTo>
                <a:cubicBezTo>
                  <a:pt x="960" y="1225"/>
                  <a:pt x="946" y="1193"/>
                  <a:pt x="937" y="1160"/>
                </a:cubicBezTo>
                <a:cubicBezTo>
                  <a:pt x="936" y="1155"/>
                  <a:pt x="935" y="1150"/>
                  <a:pt x="933" y="1141"/>
                </a:cubicBezTo>
                <a:cubicBezTo>
                  <a:pt x="928" y="1121"/>
                  <a:pt x="928" y="1121"/>
                  <a:pt x="928" y="1121"/>
                </a:cubicBezTo>
                <a:cubicBezTo>
                  <a:pt x="829" y="1121"/>
                  <a:pt x="829" y="1121"/>
                  <a:pt x="829" y="1121"/>
                </a:cubicBezTo>
                <a:cubicBezTo>
                  <a:pt x="818" y="1121"/>
                  <a:pt x="809" y="1112"/>
                  <a:pt x="809" y="1102"/>
                </a:cubicBezTo>
                <a:cubicBezTo>
                  <a:pt x="809" y="971"/>
                  <a:pt x="809" y="971"/>
                  <a:pt x="809" y="971"/>
                </a:cubicBezTo>
                <a:cubicBezTo>
                  <a:pt x="809" y="960"/>
                  <a:pt x="818" y="951"/>
                  <a:pt x="829" y="951"/>
                </a:cubicBezTo>
                <a:cubicBezTo>
                  <a:pt x="908" y="951"/>
                  <a:pt x="908" y="951"/>
                  <a:pt x="908" y="951"/>
                </a:cubicBezTo>
                <a:cubicBezTo>
                  <a:pt x="929" y="947"/>
                  <a:pt x="929" y="947"/>
                  <a:pt x="929" y="947"/>
                </a:cubicBezTo>
                <a:cubicBezTo>
                  <a:pt x="934" y="927"/>
                  <a:pt x="934" y="927"/>
                  <a:pt x="934" y="927"/>
                </a:cubicBezTo>
                <a:cubicBezTo>
                  <a:pt x="935" y="922"/>
                  <a:pt x="936" y="917"/>
                  <a:pt x="938" y="912"/>
                </a:cubicBezTo>
                <a:cubicBezTo>
                  <a:pt x="946" y="879"/>
                  <a:pt x="960" y="847"/>
                  <a:pt x="977" y="815"/>
                </a:cubicBezTo>
                <a:cubicBezTo>
                  <a:pt x="980" y="811"/>
                  <a:pt x="982" y="807"/>
                  <a:pt x="988" y="798"/>
                </a:cubicBezTo>
                <a:cubicBezTo>
                  <a:pt x="998" y="781"/>
                  <a:pt x="998" y="781"/>
                  <a:pt x="998" y="781"/>
                </a:cubicBezTo>
                <a:cubicBezTo>
                  <a:pt x="928" y="711"/>
                  <a:pt x="928" y="711"/>
                  <a:pt x="928" y="711"/>
                </a:cubicBezTo>
                <a:cubicBezTo>
                  <a:pt x="924" y="707"/>
                  <a:pt x="922" y="702"/>
                  <a:pt x="922" y="697"/>
                </a:cubicBezTo>
                <a:cubicBezTo>
                  <a:pt x="922" y="692"/>
                  <a:pt x="924" y="687"/>
                  <a:pt x="928" y="684"/>
                </a:cubicBezTo>
                <a:cubicBezTo>
                  <a:pt x="1021" y="591"/>
                  <a:pt x="1021" y="591"/>
                  <a:pt x="1021" y="591"/>
                </a:cubicBezTo>
                <a:cubicBezTo>
                  <a:pt x="1028" y="584"/>
                  <a:pt x="1041" y="584"/>
                  <a:pt x="1048" y="591"/>
                </a:cubicBezTo>
                <a:cubicBezTo>
                  <a:pt x="1104" y="647"/>
                  <a:pt x="1104" y="647"/>
                  <a:pt x="1104" y="647"/>
                </a:cubicBezTo>
                <a:cubicBezTo>
                  <a:pt x="1122" y="659"/>
                  <a:pt x="1122" y="659"/>
                  <a:pt x="1122" y="659"/>
                </a:cubicBezTo>
                <a:cubicBezTo>
                  <a:pt x="1140" y="648"/>
                  <a:pt x="1140" y="648"/>
                  <a:pt x="1140" y="648"/>
                </a:cubicBezTo>
                <a:cubicBezTo>
                  <a:pt x="1144" y="645"/>
                  <a:pt x="1148" y="643"/>
                  <a:pt x="1152" y="640"/>
                </a:cubicBezTo>
                <a:cubicBezTo>
                  <a:pt x="1183" y="623"/>
                  <a:pt x="1216" y="610"/>
                  <a:pt x="1250" y="600"/>
                </a:cubicBezTo>
                <a:cubicBezTo>
                  <a:pt x="1255" y="599"/>
                  <a:pt x="1260" y="598"/>
                  <a:pt x="1269" y="596"/>
                </a:cubicBezTo>
                <a:cubicBezTo>
                  <a:pt x="1288" y="591"/>
                  <a:pt x="1288" y="591"/>
                  <a:pt x="1288" y="591"/>
                </a:cubicBezTo>
                <a:cubicBezTo>
                  <a:pt x="1288" y="492"/>
                  <a:pt x="1288" y="492"/>
                  <a:pt x="1288" y="492"/>
                </a:cubicBezTo>
                <a:cubicBezTo>
                  <a:pt x="1288" y="481"/>
                  <a:pt x="1297" y="472"/>
                  <a:pt x="1308" y="472"/>
                </a:cubicBezTo>
                <a:cubicBezTo>
                  <a:pt x="1439" y="472"/>
                  <a:pt x="1439" y="472"/>
                  <a:pt x="1439" y="472"/>
                </a:cubicBezTo>
                <a:cubicBezTo>
                  <a:pt x="1449" y="472"/>
                  <a:pt x="1458" y="481"/>
                  <a:pt x="1458" y="492"/>
                </a:cubicBezTo>
                <a:cubicBezTo>
                  <a:pt x="1458" y="571"/>
                  <a:pt x="1458" y="571"/>
                  <a:pt x="1458" y="571"/>
                </a:cubicBezTo>
                <a:cubicBezTo>
                  <a:pt x="1462" y="592"/>
                  <a:pt x="1462" y="592"/>
                  <a:pt x="1462" y="592"/>
                </a:cubicBezTo>
                <a:cubicBezTo>
                  <a:pt x="1482" y="597"/>
                  <a:pt x="1482" y="597"/>
                  <a:pt x="1482" y="597"/>
                </a:cubicBezTo>
                <a:cubicBezTo>
                  <a:pt x="1487" y="598"/>
                  <a:pt x="1492" y="599"/>
                  <a:pt x="1497" y="600"/>
                </a:cubicBezTo>
                <a:cubicBezTo>
                  <a:pt x="1530" y="609"/>
                  <a:pt x="1563" y="623"/>
                  <a:pt x="1594" y="640"/>
                </a:cubicBezTo>
                <a:cubicBezTo>
                  <a:pt x="1598" y="643"/>
                  <a:pt x="1602" y="645"/>
                  <a:pt x="1611" y="650"/>
                </a:cubicBezTo>
                <a:cubicBezTo>
                  <a:pt x="1628" y="661"/>
                  <a:pt x="1628" y="661"/>
                  <a:pt x="1628" y="661"/>
                </a:cubicBezTo>
                <a:cubicBezTo>
                  <a:pt x="1698" y="591"/>
                  <a:pt x="1698" y="591"/>
                  <a:pt x="1698" y="591"/>
                </a:cubicBezTo>
                <a:cubicBezTo>
                  <a:pt x="1706" y="584"/>
                  <a:pt x="1718" y="584"/>
                  <a:pt x="1725" y="591"/>
                </a:cubicBezTo>
                <a:cubicBezTo>
                  <a:pt x="1818" y="684"/>
                  <a:pt x="1818" y="684"/>
                  <a:pt x="1818" y="684"/>
                </a:cubicBezTo>
                <a:cubicBezTo>
                  <a:pt x="1822" y="687"/>
                  <a:pt x="1824" y="692"/>
                  <a:pt x="1824" y="697"/>
                </a:cubicBezTo>
                <a:cubicBezTo>
                  <a:pt x="1824" y="703"/>
                  <a:pt x="1822" y="707"/>
                  <a:pt x="1818" y="711"/>
                </a:cubicBezTo>
                <a:cubicBezTo>
                  <a:pt x="1763" y="767"/>
                  <a:pt x="1763" y="767"/>
                  <a:pt x="1763" y="767"/>
                </a:cubicBezTo>
                <a:cubicBezTo>
                  <a:pt x="1751" y="785"/>
                  <a:pt x="1751" y="785"/>
                  <a:pt x="1751" y="785"/>
                </a:cubicBezTo>
                <a:cubicBezTo>
                  <a:pt x="1761" y="803"/>
                  <a:pt x="1761" y="803"/>
                  <a:pt x="1761" y="803"/>
                </a:cubicBezTo>
                <a:cubicBezTo>
                  <a:pt x="1764" y="807"/>
                  <a:pt x="1767" y="811"/>
                  <a:pt x="1769" y="815"/>
                </a:cubicBezTo>
                <a:cubicBezTo>
                  <a:pt x="1786" y="846"/>
                  <a:pt x="1800" y="879"/>
                  <a:pt x="1809" y="913"/>
                </a:cubicBezTo>
                <a:cubicBezTo>
                  <a:pt x="1810" y="917"/>
                  <a:pt x="1812" y="922"/>
                  <a:pt x="1814" y="932"/>
                </a:cubicBezTo>
                <a:cubicBezTo>
                  <a:pt x="1818" y="951"/>
                  <a:pt x="1818" y="951"/>
                  <a:pt x="1818" y="951"/>
                </a:cubicBezTo>
                <a:cubicBezTo>
                  <a:pt x="1918" y="951"/>
                  <a:pt x="1918" y="951"/>
                  <a:pt x="1918" y="951"/>
                </a:cubicBezTo>
                <a:cubicBezTo>
                  <a:pt x="1928" y="951"/>
                  <a:pt x="1937" y="960"/>
                  <a:pt x="1937" y="971"/>
                </a:cubicBezTo>
                <a:lnTo>
                  <a:pt x="1937" y="1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967;p26"/>
          <p:cNvSpPr txBox="1"/>
          <p:nvPr/>
        </p:nvSpPr>
        <p:spPr>
          <a:xfrm>
            <a:off x="15882313" y="8590777"/>
            <a:ext cx="757776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Project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Support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relevant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thematic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areas</a:t>
            </a:r>
            <a:endParaRPr lang="tr-TR" sz="42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" name="Google Shape;544;p12"/>
          <p:cNvSpPr/>
          <p:nvPr/>
        </p:nvSpPr>
        <p:spPr>
          <a:xfrm>
            <a:off x="14000409" y="4927622"/>
            <a:ext cx="1219938" cy="1223009"/>
          </a:xfrm>
          <a:prstGeom prst="ellipse">
            <a:avLst/>
          </a:prstGeom>
          <a:solidFill>
            <a:srgbClr val="006D9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44;p12"/>
          <p:cNvSpPr/>
          <p:nvPr/>
        </p:nvSpPr>
        <p:spPr>
          <a:xfrm>
            <a:off x="14060432" y="6807123"/>
            <a:ext cx="1219938" cy="1223009"/>
          </a:xfrm>
          <a:prstGeom prst="ellipse">
            <a:avLst/>
          </a:prstGeom>
          <a:solidFill>
            <a:srgbClr val="006D9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4;p12"/>
          <p:cNvSpPr/>
          <p:nvPr/>
        </p:nvSpPr>
        <p:spPr>
          <a:xfrm>
            <a:off x="14060432" y="8625604"/>
            <a:ext cx="1219938" cy="1223009"/>
          </a:xfrm>
          <a:prstGeom prst="ellipse">
            <a:avLst/>
          </a:prstGeom>
          <a:solidFill>
            <a:srgbClr val="006D9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0;p12"/>
          <p:cNvSpPr txBox="1"/>
          <p:nvPr/>
        </p:nvSpPr>
        <p:spPr>
          <a:xfrm>
            <a:off x="14200660" y="5169794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Google Shape;550;p12"/>
          <p:cNvSpPr txBox="1"/>
          <p:nvPr/>
        </p:nvSpPr>
        <p:spPr>
          <a:xfrm>
            <a:off x="14230475" y="7027464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" name="Google Shape;550;p12"/>
          <p:cNvSpPr txBox="1"/>
          <p:nvPr/>
        </p:nvSpPr>
        <p:spPr>
          <a:xfrm>
            <a:off x="14245079" y="8867776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" name="Google Shape;967;p26"/>
          <p:cNvSpPr txBox="1"/>
          <p:nvPr/>
        </p:nvSpPr>
        <p:spPr>
          <a:xfrm>
            <a:off x="15826209" y="6778892"/>
            <a:ext cx="81005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Assisting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revitalization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economic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activities</a:t>
            </a:r>
            <a:r>
              <a:rPr lang="tr-TR" sz="42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 </a:t>
            </a:r>
            <a:r>
              <a:rPr lang="tr-TR" sz="42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Syria</a:t>
            </a:r>
            <a:endParaRPr lang="tr-TR" sz="42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" name="Unvan 4"/>
          <p:cNvSpPr txBox="1">
            <a:spLocks/>
          </p:cNvSpPr>
          <p:nvPr/>
        </p:nvSpPr>
        <p:spPr>
          <a:xfrm>
            <a:off x="8181516" y="3416570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3.3. COMCEC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Syria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Program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20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18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618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4"/>
          <p:cNvSpPr txBox="1">
            <a:spLocks/>
          </p:cNvSpPr>
          <p:nvPr/>
        </p:nvSpPr>
        <p:spPr>
          <a:xfrm>
            <a:off x="5281654" y="797887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4.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Contributions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of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the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OIC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Institutions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endParaRPr lang="en-US" sz="74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35279" y="2021419"/>
            <a:ext cx="1433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" algn="ctr">
              <a:spcAft>
                <a:spcPts val="2400"/>
              </a:spcAft>
              <a:buClr>
                <a:srgbClr val="44546A"/>
              </a:buClr>
              <a:tabLst>
                <a:tab pos="0" algn="l"/>
              </a:tabLst>
            </a:pPr>
            <a:r>
              <a:rPr lang="en-US" sz="3200" spc="-1" dirty="0">
                <a:solidFill>
                  <a:srgbClr val="44546A"/>
                </a:solidFill>
                <a:latin typeface="Calibri Light" panose="020F0302020204030204" pitchFamily="34" charset="0"/>
                <a:ea typeface="ヒラギノ角ゴ ProN W3"/>
                <a:cs typeface="Calibri Light" panose="020F0302020204030204" pitchFamily="34" charset="0"/>
              </a:rPr>
              <a:t>The relevant OIC Institutions</a:t>
            </a:r>
            <a:r>
              <a:rPr lang="tr-TR" sz="3200" spc="-1" dirty="0">
                <a:solidFill>
                  <a:srgbClr val="44546A"/>
                </a:solidFill>
                <a:latin typeface="Calibri Light" panose="020F0302020204030204" pitchFamily="34" charset="0"/>
                <a:ea typeface="ヒラギノ角ゴ ProN W3"/>
                <a:cs typeface="Calibri Light" panose="020F0302020204030204" pitchFamily="34" charset="0"/>
              </a:rPr>
              <a:t> </a:t>
            </a:r>
            <a:r>
              <a:rPr lang="en-US" sz="3200" spc="-1" dirty="0">
                <a:solidFill>
                  <a:srgbClr val="44546A"/>
                </a:solidFill>
                <a:latin typeface="Calibri Light" panose="020F0302020204030204" pitchFamily="34" charset="0"/>
                <a:ea typeface="ヒラギノ角ゴ ProN W3"/>
                <a:cs typeface="Calibri Light" panose="020F0302020204030204" pitchFamily="34" charset="0"/>
              </a:rPr>
              <a:t>conduct various activities aligned with COMCEC Strategy</a:t>
            </a:r>
            <a:r>
              <a:rPr lang="en-US" spc="-1" dirty="0">
                <a:solidFill>
                  <a:srgbClr val="44546A"/>
                </a:solidFill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</a:rPr>
              <a:t>.</a:t>
            </a:r>
            <a:endParaRPr lang="tr-TR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65201"/>
              </p:ext>
            </p:extLst>
          </p:nvPr>
        </p:nvGraphicFramePr>
        <p:xfrm>
          <a:off x="3095625" y="3981450"/>
          <a:ext cx="18954750" cy="7171610"/>
        </p:xfrm>
        <a:graphic>
          <a:graphicData uri="http://schemas.openxmlformats.org/drawingml/2006/table">
            <a:tbl>
              <a:tblPr firstRow="1" bandRow="1">
                <a:tableStyleId>{448CA2EE-B9C1-4231-A3C3-7A49C8E7B533}</a:tableStyleId>
              </a:tblPr>
              <a:tblGrid>
                <a:gridCol w="7204136">
                  <a:extLst>
                    <a:ext uri="{9D8B030D-6E8A-4147-A177-3AD203B41FA5}">
                      <a16:colId xmlns:a16="http://schemas.microsoft.com/office/drawing/2014/main" val="3262363205"/>
                    </a:ext>
                  </a:extLst>
                </a:gridCol>
                <a:gridCol w="5875307">
                  <a:extLst>
                    <a:ext uri="{9D8B030D-6E8A-4147-A177-3AD203B41FA5}">
                      <a16:colId xmlns:a16="http://schemas.microsoft.com/office/drawing/2014/main" val="3286849482"/>
                    </a:ext>
                  </a:extLst>
                </a:gridCol>
                <a:gridCol w="5875307">
                  <a:extLst>
                    <a:ext uri="{9D8B030D-6E8A-4147-A177-3AD203B41FA5}">
                      <a16:colId xmlns:a16="http://schemas.microsoft.com/office/drawing/2014/main" val="3031712452"/>
                    </a:ext>
                  </a:extLst>
                </a:gridCol>
              </a:tblGrid>
              <a:tr h="13901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88502"/>
                  </a:ext>
                </a:extLst>
              </a:tr>
              <a:tr h="1186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i="0" u="none" strike="noStrike" cap="non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Workshop on "Advancing Entrepreneurship in Rural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6-7 </a:t>
                      </a:r>
                      <a:r>
                        <a:rPr lang="tr-TR" sz="24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January</a:t>
                      </a: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 2026</a:t>
                      </a:r>
                      <a:endParaRPr lang="en-US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22405"/>
                  </a:ext>
                </a:extLst>
              </a:tr>
              <a:tr h="1163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Training on Halal Conformity Assessment Requirements as per the Global Halal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26-28 </a:t>
                      </a:r>
                      <a:r>
                        <a:rPr lang="tr-TR" sz="24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January</a:t>
                      </a: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 2026</a:t>
                      </a:r>
                      <a:endParaRPr lang="en-US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87901"/>
                  </a:ext>
                </a:extLst>
              </a:tr>
              <a:tr h="9814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Awareness Workshop on the OIC Trade Preferential System (TPS-OCI)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13 </a:t>
                      </a:r>
                      <a:r>
                        <a:rPr lang="tr-TR" sz="24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January</a:t>
                      </a: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 2026</a:t>
                      </a:r>
                      <a:endParaRPr lang="en-US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95305"/>
                  </a:ext>
                </a:extLst>
              </a:tr>
              <a:tr h="1017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Workshop on </a:t>
                      </a:r>
                      <a:r>
                        <a:rPr lang="en-US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Expert Roundtable on Climate-Smart Livestock Breeding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22-23 </a:t>
                      </a:r>
                      <a:r>
                        <a:rPr lang="tr-TR" sz="24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December</a:t>
                      </a: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 2025</a:t>
                      </a:r>
                      <a:endParaRPr lang="en-US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360933"/>
                  </a:ext>
                </a:extLst>
              </a:tr>
              <a:tr h="1404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b="1" i="0" u="none" strike="noStrike" cap="non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B57+ Business Leaders’ 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2 </a:t>
                      </a:r>
                      <a:r>
                        <a:rPr lang="tr-TR" sz="24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November</a:t>
                      </a:r>
                      <a:r>
                        <a:rPr lang="tr-TR" sz="2400" b="1" i="0" u="none" strike="noStrike" cap="non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  <a:sym typeface="Arial"/>
                        </a:rPr>
                        <a:t> 2025</a:t>
                      </a:r>
                      <a:endParaRPr lang="en-US" sz="2400" b="1" i="0" u="none" strike="noStrike" cap="non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36616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168745" y="4282760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Institution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299240" y="4282760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Activity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558561" y="4282760"/>
            <a:ext cx="1141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Date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625597" y="5424628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SESRIC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742985" y="6682577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SMIIC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834788" y="7803891"/>
            <a:ext cx="1127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ICDT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834788" y="872556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IOFS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742985" y="9933019"/>
            <a:ext cx="1152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ICCD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5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1836775" y="12555046"/>
            <a:ext cx="710452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19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" name="Grafik 2">
            <a:extLst>
              <a:ext uri="{FF2B5EF4-FFF2-40B4-BE49-F238E27FC236}">
                <a16:creationId xmlns:a16="http://schemas.microsoft.com/office/drawing/2014/main" id="{7CF5E625-23DA-4BA3-B8A4-B44A5891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>
            <a:spLocks noGrp="1"/>
          </p:cNvSpPr>
          <p:nvPr>
            <p:ph type="title" idx="4294967295"/>
          </p:nvPr>
        </p:nvSpPr>
        <p:spPr>
          <a:xfrm>
            <a:off x="1981200" y="835599"/>
            <a:ext cx="20421600" cy="116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  <a:sym typeface="Open Sans Light"/>
              </a:rPr>
              <a:t>Outline</a:t>
            </a:r>
            <a:endParaRPr sz="7400" dirty="0">
              <a:solidFill>
                <a:schemeClr val="accent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5861820" y="3585908"/>
            <a:ext cx="1199758" cy="1199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5991799" y="3773910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5861820" y="5073430"/>
            <a:ext cx="1199758" cy="1199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5991799" y="5235642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5861820" y="6592202"/>
            <a:ext cx="1199758" cy="1166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5991799" y="6732023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5861820" y="8954106"/>
            <a:ext cx="1199758" cy="1107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5991799" y="9064526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 sz="4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5" name="Google Shape;205;p2"/>
          <p:cNvSpPr txBox="1"/>
          <p:nvPr/>
        </p:nvSpPr>
        <p:spPr>
          <a:xfrm>
            <a:off x="16365126" y="9989532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191557" y="3833407"/>
            <a:ext cx="44005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Vision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and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Mission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endParaRPr lang="en-US" sz="42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7191557" y="5383375"/>
            <a:ext cx="72426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Research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Efforts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COMCEC</a:t>
            </a:r>
            <a:endParaRPr lang="en-US" sz="42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7191557" y="6766864"/>
            <a:ext cx="80057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COMCEC Project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Support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Programs </a:t>
            </a:r>
            <a:endParaRPr lang="en-US" sz="42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7191557" y="9138392"/>
            <a:ext cx="83535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Contributions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OIC </a:t>
            </a:r>
            <a:r>
              <a:rPr lang="tr-TR" sz="42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Institutions</a:t>
            </a:r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 </a:t>
            </a:r>
            <a:endParaRPr lang="en-US" sz="42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9168059" y="7393112"/>
            <a:ext cx="51651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-</a:t>
            </a:r>
            <a:r>
              <a:rPr lang="tr-TR" sz="36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COMCEC Project </a:t>
            </a:r>
            <a:r>
              <a:rPr lang="tr-TR" sz="36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Funding</a:t>
            </a:r>
            <a:r>
              <a:rPr lang="tr-TR" sz="36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endParaRPr lang="en-US" sz="36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9168059" y="7923823"/>
            <a:ext cx="5431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2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-</a:t>
            </a:r>
            <a:r>
              <a:rPr lang="tr-TR" sz="36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COMCEC Al-</a:t>
            </a:r>
            <a:r>
              <a:rPr lang="tr-TR" sz="3600" dirty="0" err="1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Quds</a:t>
            </a:r>
            <a:r>
              <a:rPr lang="tr-TR" sz="3600" dirty="0">
                <a:solidFill>
                  <a:schemeClr val="dk2"/>
                </a:solidFill>
                <a:latin typeface="+mj-lt"/>
                <a:ea typeface="Open Sans Light"/>
                <a:cs typeface="Open Sans Light"/>
                <a:sym typeface="Open Sans Light"/>
              </a:rPr>
              <a:t> Program </a:t>
            </a:r>
            <a:endParaRPr lang="en-US" sz="3600" dirty="0">
              <a:solidFill>
                <a:schemeClr val="dk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1" name="Grafik 2">
            <a:extLst>
              <a:ext uri="{FF2B5EF4-FFF2-40B4-BE49-F238E27FC236}">
                <a16:creationId xmlns:a16="http://schemas.microsoft.com/office/drawing/2014/main" id="{9E4B9A13-6267-1609-74CC-AAFE0C7D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975" y="575361"/>
            <a:ext cx="2381250" cy="2762250"/>
          </a:xfrm>
          <a:prstGeom prst="rect">
            <a:avLst/>
          </a:prstGeom>
        </p:spPr>
      </p:pic>
      <p:sp>
        <p:nvSpPr>
          <p:cNvPr id="42" name="Google Shape;181;p2"/>
          <p:cNvSpPr txBox="1">
            <a:spLocks/>
          </p:cNvSpPr>
          <p:nvPr/>
        </p:nvSpPr>
        <p:spPr>
          <a:xfrm>
            <a:off x="2133600" y="987999"/>
            <a:ext cx="20421600" cy="116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7400"/>
              <a:buFont typeface="Open Sans Light"/>
              <a:buNone/>
            </a:pPr>
            <a:endParaRPr lang="tr-TR" sz="7400" dirty="0">
              <a:solidFill>
                <a:schemeClr val="accent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E1EDA942-36FA-878F-7435-481B4507EC96}"/>
              </a:ext>
            </a:extLst>
          </p:cNvPr>
          <p:cNvGrpSpPr/>
          <p:nvPr/>
        </p:nvGrpSpPr>
        <p:grpSpPr>
          <a:xfrm>
            <a:off x="-101015" y="0"/>
            <a:ext cx="24485015" cy="13716000"/>
            <a:chOff x="-101015" y="0"/>
            <a:chExt cx="24485015" cy="13716000"/>
          </a:xfrm>
        </p:grpSpPr>
        <p:sp>
          <p:nvSpPr>
            <p:cNvPr id="3" name="Google Shape;166;p1">
              <a:extLst>
                <a:ext uri="{FF2B5EF4-FFF2-40B4-BE49-F238E27FC236}">
                  <a16:creationId xmlns:a16="http://schemas.microsoft.com/office/drawing/2014/main" id="{0910EA43-DC36-7F9D-8AEF-8075CE5F4BC4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00CCD7">
                    <a:alpha val="89803"/>
                  </a:srgbClr>
                </a:gs>
                <a:gs pos="33000">
                  <a:srgbClr val="00AFD2">
                    <a:alpha val="89803"/>
                  </a:srgbClr>
                </a:gs>
                <a:gs pos="66000">
                  <a:srgbClr val="006DA4">
                    <a:alpha val="89803"/>
                  </a:srgbClr>
                </a:gs>
                <a:gs pos="100000">
                  <a:srgbClr val="00486C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Resim Yer Tutucusu 4" descr="tasarım, kalıp, desen, düzen, sanat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AACC9CB4-9E34-6F2A-955A-E33C5CF4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>
              <a:fillRect/>
            </a:stretch>
          </p:blipFill>
          <p:spPr>
            <a:xfrm>
              <a:off x="-101015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2158" name="Google Shape;2158;p70"/>
          <p:cNvSpPr txBox="1"/>
          <p:nvPr/>
        </p:nvSpPr>
        <p:spPr>
          <a:xfrm>
            <a:off x="6493878" y="4005455"/>
            <a:ext cx="11396245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Thank You</a:t>
            </a:r>
            <a:endParaRPr b="1" dirty="0"/>
          </a:p>
        </p:txBody>
      </p:sp>
      <p:sp>
        <p:nvSpPr>
          <p:cNvPr id="2159" name="Google Shape;2159;p70"/>
          <p:cNvSpPr txBox="1"/>
          <p:nvPr/>
        </p:nvSpPr>
        <p:spPr>
          <a:xfrm>
            <a:off x="6493878" y="8235348"/>
            <a:ext cx="11396245" cy="435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  <a:sym typeface="Open Sans Light"/>
              </a:rPr>
              <a:t>For any further </a:t>
            </a:r>
            <a:r>
              <a:rPr lang="tr-TR" sz="3800" dirty="0" err="1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  <a:sym typeface="Open Sans Light"/>
              </a:rPr>
              <a:t>queries</a:t>
            </a:r>
            <a:r>
              <a:rPr lang="tr-TR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  <a:sym typeface="Open Sans Light"/>
              </a:rPr>
              <a:t>;</a:t>
            </a:r>
          </a:p>
          <a:p>
            <a:pPr lvl="0" algn="ctr">
              <a:lnSpc>
                <a:spcPct val="120000"/>
              </a:lnSpc>
            </a:pPr>
            <a:r>
              <a:rPr lang="en-US" sz="3800" dirty="0" err="1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Necatibey</a:t>
            </a:r>
            <a: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 Cad. No:110/A</a:t>
            </a:r>
            <a:b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</a:br>
            <a: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06580 Ankara-T</a:t>
            </a:r>
            <a:r>
              <a:rPr lang="tr-TR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ÜRKİYE</a:t>
            </a:r>
            <a: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/>
            </a:r>
            <a:b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</a:br>
            <a: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Phone : (90) (312) 294 57 10 – 294 57 30</a:t>
            </a:r>
            <a:b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</a:br>
            <a:r>
              <a:rPr lang="en-US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</a:rPr>
              <a:t>Fax : (90)(312) 294 57 77 - (90)(312) 294 57 79</a:t>
            </a:r>
            <a:endParaRPr lang="tr-TR" sz="3800" dirty="0">
              <a:solidFill>
                <a:schemeClr val="lt1"/>
              </a:solidFill>
              <a:latin typeface="Calibri Light" panose="020F0302020204030204" pitchFamily="34" charset="0"/>
              <a:ea typeface="Open Sans Light"/>
              <a:cs typeface="Calibri Light" panose="020F0302020204030204" pitchFamily="34" charset="0"/>
              <a:sym typeface="Open Sans Ligh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800" dirty="0">
                <a:solidFill>
                  <a:schemeClr val="lt1"/>
                </a:solidFill>
                <a:latin typeface="Calibri Light" panose="020F0302020204030204" pitchFamily="34" charset="0"/>
                <a:ea typeface="Open Sans Light"/>
                <a:cs typeface="Calibri Light" panose="020F0302020204030204" pitchFamily="34" charset="0"/>
                <a:sym typeface="Open Sans Light"/>
              </a:rPr>
              <a:t>comcec@comcec.org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68" name="Google Shape;2168;p70"/>
          <p:cNvGrpSpPr/>
          <p:nvPr/>
        </p:nvGrpSpPr>
        <p:grpSpPr>
          <a:xfrm>
            <a:off x="6705111" y="3056793"/>
            <a:ext cx="10973779" cy="3965376"/>
            <a:chOff x="6893895" y="4227741"/>
            <a:chExt cx="10973779" cy="3965376"/>
          </a:xfrm>
        </p:grpSpPr>
        <p:grpSp>
          <p:nvGrpSpPr>
            <p:cNvPr id="2169" name="Google Shape;2169;p70"/>
            <p:cNvGrpSpPr/>
            <p:nvPr/>
          </p:nvGrpSpPr>
          <p:grpSpPr>
            <a:xfrm>
              <a:off x="6893895" y="4227741"/>
              <a:ext cx="1473200" cy="1463040"/>
              <a:chOff x="6602493" y="3769678"/>
              <a:chExt cx="1473200" cy="1463040"/>
            </a:xfrm>
          </p:grpSpPr>
          <p:cxnSp>
            <p:nvCxnSpPr>
              <p:cNvPr id="2170" name="Google Shape;2170;p70"/>
              <p:cNvCxnSpPr/>
              <p:nvPr/>
            </p:nvCxnSpPr>
            <p:spPr>
              <a:xfrm rot="10800000">
                <a:off x="6612653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1" name="Google Shape;2171;p70"/>
              <p:cNvCxnSpPr/>
              <p:nvPr/>
            </p:nvCxnSpPr>
            <p:spPr>
              <a:xfrm>
                <a:off x="6602493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72" name="Google Shape;2172;p70"/>
            <p:cNvGrpSpPr/>
            <p:nvPr/>
          </p:nvGrpSpPr>
          <p:grpSpPr>
            <a:xfrm rot="10800000">
              <a:off x="16394474" y="6730077"/>
              <a:ext cx="1473200" cy="1463040"/>
              <a:chOff x="6009640" y="2851103"/>
              <a:chExt cx="1473200" cy="1463040"/>
            </a:xfrm>
          </p:grpSpPr>
          <p:cxnSp>
            <p:nvCxnSpPr>
              <p:cNvPr id="2173" name="Google Shape;2173;p70"/>
              <p:cNvCxnSpPr/>
              <p:nvPr/>
            </p:nvCxnSpPr>
            <p:spPr>
              <a:xfrm rot="10800000">
                <a:off x="6019800" y="2866025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4" name="Google Shape;2174;p70"/>
              <p:cNvCxnSpPr/>
              <p:nvPr/>
            </p:nvCxnSpPr>
            <p:spPr>
              <a:xfrm>
                <a:off x="6009640" y="2851103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14" name="Grafik 2">
            <a:extLst>
              <a:ext uri="{FF2B5EF4-FFF2-40B4-BE49-F238E27FC236}">
                <a16:creationId xmlns:a16="http://schemas.microsoft.com/office/drawing/2014/main" id="{17A53947-5E4B-48CF-92B1-B201A3A59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1"/>
          <p:cNvSpPr txBox="1"/>
          <p:nvPr/>
        </p:nvSpPr>
        <p:spPr>
          <a:xfrm>
            <a:off x="16888584" y="3466337"/>
            <a:ext cx="35227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Sales Manager</a:t>
            </a:r>
            <a:endParaRPr sz="2600">
              <a:solidFill>
                <a:schemeClr val="l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pic>
        <p:nvPicPr>
          <p:cNvPr id="45" name="Grafik 2">
            <a:extLst>
              <a:ext uri="{FF2B5EF4-FFF2-40B4-BE49-F238E27FC236}">
                <a16:creationId xmlns:a16="http://schemas.microsoft.com/office/drawing/2014/main" id="{9E4B9A13-6267-1609-74CC-AAFE0C7D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  <p:sp>
        <p:nvSpPr>
          <p:cNvPr id="46" name="Google Shape;181;p2"/>
          <p:cNvSpPr txBox="1">
            <a:spLocks/>
          </p:cNvSpPr>
          <p:nvPr/>
        </p:nvSpPr>
        <p:spPr>
          <a:xfrm>
            <a:off x="1981200" y="835599"/>
            <a:ext cx="20421600" cy="116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7400"/>
              <a:buFont typeface="Open Sans Light"/>
              <a:buNone/>
            </a:pP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  <a:sym typeface="Open Sans Light"/>
              </a:rPr>
              <a:t>1.Vision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  <a:sym typeface="Open Sans Light"/>
              </a:rPr>
              <a:t>and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  <a:sym typeface="Open Sans Light"/>
              </a:rPr>
              <a:t>Mission</a:t>
            </a:r>
            <a:endParaRPr lang="tr-TR" sz="7400" dirty="0">
              <a:solidFill>
                <a:schemeClr val="accent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" name="Google Shape;942;p25">
            <a:extLst>
              <a:ext uri="{FF2B5EF4-FFF2-40B4-BE49-F238E27FC236}">
                <a16:creationId xmlns:a16="http://schemas.microsoft.com/office/drawing/2014/main" id="{5746BC78-BA30-4C0F-9CD4-662ED9D6166C}"/>
              </a:ext>
            </a:extLst>
          </p:cNvPr>
          <p:cNvSpPr/>
          <p:nvPr/>
        </p:nvSpPr>
        <p:spPr>
          <a:xfrm>
            <a:off x="2942898" y="3848605"/>
            <a:ext cx="8799211" cy="1239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5" name="Google Shape;943;p25">
            <a:extLst>
              <a:ext uri="{FF2B5EF4-FFF2-40B4-BE49-F238E27FC236}">
                <a16:creationId xmlns:a16="http://schemas.microsoft.com/office/drawing/2014/main" id="{D11B60C6-3297-42DD-BC85-2AC9A27B7EAC}"/>
              </a:ext>
            </a:extLst>
          </p:cNvPr>
          <p:cNvSpPr txBox="1"/>
          <p:nvPr/>
        </p:nvSpPr>
        <p:spPr>
          <a:xfrm>
            <a:off x="4657826" y="4173593"/>
            <a:ext cx="5100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dirty="0" err="1">
                <a:solidFill>
                  <a:schemeClr val="lt1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Vision</a:t>
            </a:r>
            <a:endParaRPr sz="4200" dirty="0">
              <a:solidFill>
                <a:schemeClr val="lt1"/>
              </a:solidFill>
              <a:latin typeface="Calibri Light" panose="020F0302020204030204" pitchFamily="34" charset="0"/>
              <a:ea typeface="Open Sans Light" panose="020B060402020202020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36" name="Google Shape;944;p25">
            <a:extLst>
              <a:ext uri="{FF2B5EF4-FFF2-40B4-BE49-F238E27FC236}">
                <a16:creationId xmlns:a16="http://schemas.microsoft.com/office/drawing/2014/main" id="{813A4E53-35F4-4321-92EA-92F49022A4B3}"/>
              </a:ext>
            </a:extLst>
          </p:cNvPr>
          <p:cNvSpPr txBox="1"/>
          <p:nvPr/>
        </p:nvSpPr>
        <p:spPr>
          <a:xfrm>
            <a:off x="3112484" y="7116210"/>
            <a:ext cx="8460038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tr-TR" sz="3600" b="1" dirty="0" err="1">
                <a:solidFill>
                  <a:schemeClr val="dk2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To</a:t>
            </a: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 build a prosperous Islamic ummah based on;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Open Sans Light" panose="020B0604020202020204" charset="0"/>
              <a:cs typeface="Calibri Light" panose="020F0302020204030204" pitchFamily="34" charset="0"/>
              <a:sym typeface="Open Sans Light"/>
            </a:endParaRPr>
          </a:p>
          <a:p>
            <a:pPr marL="571500" lvl="1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Solidarity and Interdependence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Open Sans Light" panose="020B0604020202020204" charset="0"/>
              <a:cs typeface="Calibri Light" panose="020F0302020204030204" pitchFamily="34" charset="0"/>
              <a:sym typeface="Open Sans Light"/>
            </a:endParaRPr>
          </a:p>
          <a:p>
            <a:pPr marL="571500" lvl="1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Enhanced Mobility</a:t>
            </a:r>
          </a:p>
          <a:p>
            <a:pPr marL="571500" lvl="1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Open Sans Light" panose="020B0604020202020204" charset="0"/>
                <a:cs typeface="Calibri Light" panose="020F0302020204030204" pitchFamily="34" charset="0"/>
                <a:sym typeface="Open Sans Light"/>
              </a:rPr>
              <a:t>Good Governance</a:t>
            </a:r>
          </a:p>
        </p:txBody>
      </p:sp>
      <p:sp>
        <p:nvSpPr>
          <p:cNvPr id="37" name="Google Shape;945;p25">
            <a:extLst>
              <a:ext uri="{FF2B5EF4-FFF2-40B4-BE49-F238E27FC236}">
                <a16:creationId xmlns:a16="http://schemas.microsoft.com/office/drawing/2014/main" id="{285906DC-66BC-483E-94C1-F648A621C11F}"/>
              </a:ext>
            </a:extLst>
          </p:cNvPr>
          <p:cNvSpPr/>
          <p:nvPr/>
        </p:nvSpPr>
        <p:spPr>
          <a:xfrm>
            <a:off x="12415779" y="3848605"/>
            <a:ext cx="9025323" cy="783364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8" name="Google Shape;946;p25">
            <a:extLst>
              <a:ext uri="{FF2B5EF4-FFF2-40B4-BE49-F238E27FC236}">
                <a16:creationId xmlns:a16="http://schemas.microsoft.com/office/drawing/2014/main" id="{21833F78-CDB2-461B-BF94-E50E04A09648}"/>
              </a:ext>
            </a:extLst>
          </p:cNvPr>
          <p:cNvSpPr/>
          <p:nvPr/>
        </p:nvSpPr>
        <p:spPr>
          <a:xfrm>
            <a:off x="12415781" y="3828065"/>
            <a:ext cx="9025321" cy="1259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9" name="Google Shape;947;p25">
            <a:extLst>
              <a:ext uri="{FF2B5EF4-FFF2-40B4-BE49-F238E27FC236}">
                <a16:creationId xmlns:a16="http://schemas.microsoft.com/office/drawing/2014/main" id="{1D8D97BC-AB16-4FEB-B56F-447502FBDA74}"/>
              </a:ext>
            </a:extLst>
          </p:cNvPr>
          <p:cNvSpPr txBox="1"/>
          <p:nvPr/>
        </p:nvSpPr>
        <p:spPr>
          <a:xfrm>
            <a:off x="14478570" y="4173593"/>
            <a:ext cx="496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dirty="0" err="1">
                <a:solidFill>
                  <a:schemeClr val="l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Mission</a:t>
            </a:r>
            <a:endParaRPr sz="42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40" name="Google Shape;948;p25">
            <a:extLst>
              <a:ext uri="{FF2B5EF4-FFF2-40B4-BE49-F238E27FC236}">
                <a16:creationId xmlns:a16="http://schemas.microsoft.com/office/drawing/2014/main" id="{C3B37139-5FE1-4A54-B88F-F3791B48ED57}"/>
              </a:ext>
            </a:extLst>
          </p:cNvPr>
          <p:cNvSpPr txBox="1"/>
          <p:nvPr/>
        </p:nvSpPr>
        <p:spPr>
          <a:xfrm>
            <a:off x="12671320" y="7116210"/>
            <a:ext cx="8580597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tr-TR" sz="36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To</a:t>
            </a: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provide a forum to</a:t>
            </a:r>
            <a:r>
              <a:rPr lang="tr-TR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;</a:t>
            </a: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Produce and disseminate knowledge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Share experiences and best- practices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Develop a common language/ understanding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600" b="1" dirty="0" err="1">
                <a:solidFill>
                  <a:schemeClr val="dk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</a:t>
            </a:r>
            <a:r>
              <a:rPr lang="tr-TR" sz="3600" b="1" dirty="0">
                <a:solidFill>
                  <a:schemeClr val="dk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3600" b="1" dirty="0" err="1">
                <a:solidFill>
                  <a:schemeClr val="dk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policies</a:t>
            </a:r>
            <a:endParaRPr lang="tr-TR" sz="3600" b="1" dirty="0">
              <a:solidFill>
                <a:schemeClr val="dk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3" name="Picture 2" descr="Mission Icons - Free SVG &amp; PNG Mission Images - Noun Project">
            <a:extLst>
              <a:ext uri="{FF2B5EF4-FFF2-40B4-BE49-F238E27FC236}">
                <a16:creationId xmlns:a16="http://schemas.microsoft.com/office/drawing/2014/main" id="{9D6572B6-9FE5-47F4-9ED0-A3CC8FBA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66" y="5395008"/>
            <a:ext cx="1492035" cy="14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ghtbulb Background PNG Transparent Background, Free Download #835 -  FreeIconsPNG">
            <a:extLst>
              <a:ext uri="{FF2B5EF4-FFF2-40B4-BE49-F238E27FC236}">
                <a16:creationId xmlns:a16="http://schemas.microsoft.com/office/drawing/2014/main" id="{88AB4618-0B24-4228-8D20-AF690692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8" y="5379461"/>
            <a:ext cx="1445150" cy="14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2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 idx="4294967295"/>
          </p:nvPr>
        </p:nvSpPr>
        <p:spPr>
          <a:xfrm>
            <a:off x="5281654" y="797887"/>
            <a:ext cx="20421600" cy="1163638"/>
          </a:xfrm>
          <a:prstGeom prst="rect">
            <a:avLst/>
          </a:prstGeom>
        </p:spPr>
        <p:txBody>
          <a:bodyPr/>
          <a:lstStyle/>
          <a:p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Research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Efforts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of </a:t>
            </a:r>
            <a:r>
              <a:rPr lang="tr-TR" sz="74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the</a:t>
            </a:r>
            <a:r>
              <a:rPr lang="tr-TR" sz="74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COMCEC </a:t>
            </a:r>
            <a:endParaRPr lang="en-US" sz="74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7" name="Google Shape;226;p4"/>
          <p:cNvSpPr/>
          <p:nvPr/>
        </p:nvSpPr>
        <p:spPr>
          <a:xfrm>
            <a:off x="2048731" y="6990341"/>
            <a:ext cx="2958876" cy="856231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June-July</a:t>
            </a:r>
            <a:endParaRPr lang="tr-TR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Google Shape;227;p4"/>
          <p:cNvSpPr/>
          <p:nvPr/>
        </p:nvSpPr>
        <p:spPr>
          <a:xfrm>
            <a:off x="5202337" y="6968866"/>
            <a:ext cx="3043769" cy="856231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February</a:t>
            </a:r>
            <a:endParaRPr lang="tr-TR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228;p4"/>
          <p:cNvSpPr/>
          <p:nvPr/>
        </p:nvSpPr>
        <p:spPr>
          <a:xfrm>
            <a:off x="8440836" y="6990340"/>
            <a:ext cx="3506133" cy="856231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February-March</a:t>
            </a:r>
            <a:endParaRPr lang="tr-TR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229;p4"/>
          <p:cNvSpPr/>
          <p:nvPr/>
        </p:nvSpPr>
        <p:spPr>
          <a:xfrm>
            <a:off x="12141699" y="6990340"/>
            <a:ext cx="3238499" cy="85623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April</a:t>
            </a:r>
          </a:p>
        </p:txBody>
      </p:sp>
      <p:sp>
        <p:nvSpPr>
          <p:cNvPr id="11" name="Google Shape;231;p4"/>
          <p:cNvSpPr/>
          <p:nvPr/>
        </p:nvSpPr>
        <p:spPr>
          <a:xfrm>
            <a:off x="19047037" y="6552740"/>
            <a:ext cx="3181581" cy="1781358"/>
          </a:xfrm>
          <a:prstGeom prst="rightArrow">
            <a:avLst>
              <a:gd name="adj1" fmla="val 42671"/>
              <a:gd name="adj2" fmla="val 50000"/>
            </a:avLst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September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682638" y="6767174"/>
            <a:ext cx="595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2026</a:t>
            </a:r>
          </a:p>
        </p:txBody>
      </p:sp>
      <p:grpSp>
        <p:nvGrpSpPr>
          <p:cNvPr id="14" name="Google Shape;238;p4"/>
          <p:cNvGrpSpPr/>
          <p:nvPr/>
        </p:nvGrpSpPr>
        <p:grpSpPr>
          <a:xfrm>
            <a:off x="2070013" y="6566115"/>
            <a:ext cx="2937594" cy="290270"/>
            <a:chOff x="1676400" y="6532033"/>
            <a:chExt cx="3467100" cy="266700"/>
          </a:xfrm>
        </p:grpSpPr>
        <p:cxnSp>
          <p:nvCxnSpPr>
            <p:cNvPr id="15" name="Google Shape;239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240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241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" name="Google Shape;244;p4"/>
          <p:cNvGrpSpPr/>
          <p:nvPr/>
        </p:nvGrpSpPr>
        <p:grpSpPr>
          <a:xfrm>
            <a:off x="5202337" y="7985200"/>
            <a:ext cx="3043769" cy="440232"/>
            <a:chOff x="1676400" y="6532033"/>
            <a:chExt cx="3467100" cy="266700"/>
          </a:xfrm>
        </p:grpSpPr>
        <p:cxnSp>
          <p:nvCxnSpPr>
            <p:cNvPr id="19" name="Google Shape;245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46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47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50;p4"/>
          <p:cNvGrpSpPr/>
          <p:nvPr/>
        </p:nvGrpSpPr>
        <p:grpSpPr>
          <a:xfrm>
            <a:off x="8443639" y="6723640"/>
            <a:ext cx="3503330" cy="266700"/>
            <a:chOff x="1676400" y="6532033"/>
            <a:chExt cx="3467100" cy="266700"/>
          </a:xfrm>
        </p:grpSpPr>
        <p:cxnSp>
          <p:nvCxnSpPr>
            <p:cNvPr id="23" name="Google Shape;251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52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3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" name="Google Shape;256;p4"/>
          <p:cNvGrpSpPr/>
          <p:nvPr/>
        </p:nvGrpSpPr>
        <p:grpSpPr>
          <a:xfrm>
            <a:off x="12165327" y="7899507"/>
            <a:ext cx="3191242" cy="369503"/>
            <a:chOff x="1676400" y="6532033"/>
            <a:chExt cx="3467100" cy="266700"/>
          </a:xfrm>
        </p:grpSpPr>
        <p:cxnSp>
          <p:nvCxnSpPr>
            <p:cNvPr id="28" name="Google Shape;257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58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259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" name="Google Shape;268;p4"/>
          <p:cNvGrpSpPr/>
          <p:nvPr/>
        </p:nvGrpSpPr>
        <p:grpSpPr>
          <a:xfrm>
            <a:off x="15613809" y="6577586"/>
            <a:ext cx="3243147" cy="420589"/>
            <a:chOff x="1676400" y="6532033"/>
            <a:chExt cx="3467100" cy="266700"/>
          </a:xfrm>
        </p:grpSpPr>
        <p:cxnSp>
          <p:nvCxnSpPr>
            <p:cNvPr id="32" name="Google Shape;269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270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271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Dikdörtgen 12"/>
          <p:cNvSpPr/>
          <p:nvPr/>
        </p:nvSpPr>
        <p:spPr>
          <a:xfrm>
            <a:off x="2048731" y="5130773"/>
            <a:ext cx="3110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Focal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Points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Meeting 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2048731" y="6074791"/>
            <a:ext cx="3563815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tr-TR" sz="24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Themes</a:t>
            </a:r>
            <a:r>
              <a:rPr lang="tr-TR" sz="24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identified</a:t>
            </a:r>
            <a:endParaRPr lang="en-US" sz="24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5309694" y="8428220"/>
            <a:ext cx="284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Launch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</a:t>
            </a:r>
            <a:endParaRPr lang="en-US" sz="2400" b="1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8442184" y="5365562"/>
            <a:ext cx="3948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Desk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based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county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analysis</a:t>
            </a:r>
            <a:endParaRPr lang="en-US" sz="2400" b="1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12310537" y="8706537"/>
            <a:ext cx="378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1st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Group</a:t>
            </a:r>
            <a:r>
              <a:rPr lang="tr-TR" sz="24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4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Meetings</a:t>
            </a:r>
            <a:endParaRPr lang="en-US" sz="2400" b="1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Google Shape;272;p4"/>
          <p:cNvSpPr txBox="1"/>
          <p:nvPr/>
        </p:nvSpPr>
        <p:spPr>
          <a:xfrm>
            <a:off x="15483718" y="5641857"/>
            <a:ext cx="35033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Field</a:t>
            </a:r>
            <a:r>
              <a:rPr lang="tr-TR" sz="28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8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Visits</a:t>
            </a:r>
            <a:endParaRPr sz="2800" b="1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Google Shape;229;p4"/>
          <p:cNvSpPr/>
          <p:nvPr/>
        </p:nvSpPr>
        <p:spPr>
          <a:xfrm>
            <a:off x="15570925" y="7033809"/>
            <a:ext cx="3286031" cy="8562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36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June-August</a:t>
            </a:r>
            <a:endParaRPr lang="tr-TR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19128316" y="8700612"/>
            <a:ext cx="3901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2nd </a:t>
            </a:r>
            <a:r>
              <a:rPr lang="tr-TR" sz="28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</a:t>
            </a:r>
            <a:r>
              <a:rPr lang="tr-TR" sz="28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8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Group</a:t>
            </a:r>
            <a:r>
              <a:rPr lang="tr-TR" sz="2800" b="1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2800" b="1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Meetings</a:t>
            </a:r>
            <a:endParaRPr lang="en-US" sz="2800" b="1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2" name="Google Shape;256;p4"/>
          <p:cNvGrpSpPr/>
          <p:nvPr/>
        </p:nvGrpSpPr>
        <p:grpSpPr>
          <a:xfrm>
            <a:off x="19128316" y="7942421"/>
            <a:ext cx="3425499" cy="483011"/>
            <a:chOff x="1676400" y="6532033"/>
            <a:chExt cx="3467100" cy="266700"/>
          </a:xfrm>
        </p:grpSpPr>
        <p:cxnSp>
          <p:nvCxnSpPr>
            <p:cNvPr id="53" name="Google Shape;257;p4"/>
            <p:cNvCxnSpPr/>
            <p:nvPr/>
          </p:nvCxnSpPr>
          <p:spPr>
            <a:xfrm>
              <a:off x="1676400" y="6665383"/>
              <a:ext cx="346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258;p4"/>
            <p:cNvCxnSpPr/>
            <p:nvPr/>
          </p:nvCxnSpPr>
          <p:spPr>
            <a:xfrm>
              <a:off x="16764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259;p4"/>
            <p:cNvCxnSpPr/>
            <p:nvPr/>
          </p:nvCxnSpPr>
          <p:spPr>
            <a:xfrm>
              <a:off x="5143500" y="6532033"/>
              <a:ext cx="0" cy="26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272;p4">
            <a:extLst>
              <a:ext uri="{FF2B5EF4-FFF2-40B4-BE49-F238E27FC236}">
                <a16:creationId xmlns:a16="http://schemas.microsoft.com/office/drawing/2014/main" id="{DF896ECF-E618-4282-BB25-85FB96B018F2}"/>
              </a:ext>
            </a:extLst>
          </p:cNvPr>
          <p:cNvSpPr txBox="1"/>
          <p:nvPr/>
        </p:nvSpPr>
        <p:spPr>
          <a:xfrm>
            <a:off x="18821757" y="9780619"/>
            <a:ext cx="3503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Formulation</a:t>
            </a:r>
            <a:r>
              <a:rPr lang="tr-TR" sz="24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2400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PRs</a:t>
            </a:r>
            <a:endParaRPr sz="24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" name="Grafik 2">
            <a:extLst>
              <a:ext uri="{FF2B5EF4-FFF2-40B4-BE49-F238E27FC236}">
                <a16:creationId xmlns:a16="http://schemas.microsoft.com/office/drawing/2014/main" id="{B8697223-A7AD-41DA-B6CA-5C01E6297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9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5" name="Google Shape;1915;p60"/>
          <p:cNvGraphicFramePr/>
          <p:nvPr>
            <p:extLst>
              <p:ext uri="{D42A27DB-BD31-4B8C-83A1-F6EECF244321}">
                <p14:modId xmlns:p14="http://schemas.microsoft.com/office/powerpoint/2010/main" val="1220712717"/>
              </p:ext>
            </p:extLst>
          </p:nvPr>
        </p:nvGraphicFramePr>
        <p:xfrm>
          <a:off x="1809750" y="3742592"/>
          <a:ext cx="21031200" cy="810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22" name="Google Shape;1922;p60"/>
          <p:cNvSpPr txBox="1"/>
          <p:nvPr/>
        </p:nvSpPr>
        <p:spPr>
          <a:xfrm>
            <a:off x="12909105" y="4235880"/>
            <a:ext cx="13192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8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2.1. Case Analysis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Towards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Member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Countries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(2013-2026)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22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D175C68-0411-4FB3-88FA-1C93DD489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">
            <a:extLst>
              <a:ext uri="{FF2B5EF4-FFF2-40B4-BE49-F238E27FC236}">
                <a16:creationId xmlns:a16="http://schemas.microsoft.com/office/drawing/2014/main" id="{9E4B9A13-6267-1609-74CC-AAFE0C7D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09015" y="444808"/>
            <a:ext cx="1952050" cy="2264378"/>
          </a:xfrm>
          <a:prstGeom prst="rect">
            <a:avLst/>
          </a:prstGeom>
        </p:spPr>
      </p:pic>
      <p:sp>
        <p:nvSpPr>
          <p:cNvPr id="13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2.2.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Sectoral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Working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Group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Meetings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in 2026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62402"/>
              </p:ext>
            </p:extLst>
          </p:nvPr>
        </p:nvGraphicFramePr>
        <p:xfrm>
          <a:off x="1409015" y="2886791"/>
          <a:ext cx="21620351" cy="10625786"/>
        </p:xfrm>
        <a:graphic>
          <a:graphicData uri="http://schemas.openxmlformats.org/drawingml/2006/table">
            <a:tbl>
              <a:tblPr firstRow="1" bandRow="1">
                <a:tableStyleId>{448CA2EE-B9C1-4231-A3C3-7A49C8E7B533}</a:tableStyleId>
              </a:tblPr>
              <a:tblGrid>
                <a:gridCol w="5500442">
                  <a:extLst>
                    <a:ext uri="{9D8B030D-6E8A-4147-A177-3AD203B41FA5}">
                      <a16:colId xmlns:a16="http://schemas.microsoft.com/office/drawing/2014/main" val="3363139536"/>
                    </a:ext>
                  </a:extLst>
                </a:gridCol>
                <a:gridCol w="8610529">
                  <a:extLst>
                    <a:ext uri="{9D8B030D-6E8A-4147-A177-3AD203B41FA5}">
                      <a16:colId xmlns:a16="http://schemas.microsoft.com/office/drawing/2014/main" val="1635679340"/>
                    </a:ext>
                  </a:extLst>
                </a:gridCol>
                <a:gridCol w="3703174">
                  <a:extLst>
                    <a:ext uri="{9D8B030D-6E8A-4147-A177-3AD203B41FA5}">
                      <a16:colId xmlns:a16="http://schemas.microsoft.com/office/drawing/2014/main" val="2112426200"/>
                    </a:ext>
                  </a:extLst>
                </a:gridCol>
                <a:gridCol w="3806206">
                  <a:extLst>
                    <a:ext uri="{9D8B030D-6E8A-4147-A177-3AD203B41FA5}">
                      <a16:colId xmlns:a16="http://schemas.microsoft.com/office/drawing/2014/main" val="2945784652"/>
                    </a:ext>
                  </a:extLst>
                </a:gridCol>
              </a:tblGrid>
              <a:tr h="1725626">
                <a:tc>
                  <a:txBody>
                    <a:bodyPr/>
                    <a:lstStyle/>
                    <a:p>
                      <a:pPr algn="ctr"/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SECTOR</a:t>
                      </a:r>
                      <a:endParaRPr lang="en-US" sz="35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THEME</a:t>
                      </a:r>
                      <a:endParaRPr lang="en-US" sz="35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FIRST MEETINGS (</a:t>
                      </a:r>
                      <a:r>
                        <a:rPr lang="tr-TR" sz="3500" dirty="0" err="1">
                          <a:solidFill>
                            <a:schemeClr val="bg2"/>
                          </a:solidFill>
                        </a:rPr>
                        <a:t>Virtullay</a:t>
                      </a: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tr-TR" sz="3500" dirty="0" err="1">
                          <a:solidFill>
                            <a:schemeClr val="bg2"/>
                          </a:solidFill>
                        </a:rPr>
                        <a:t>Held</a:t>
                      </a: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35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SECOND MEETINGS </a:t>
                      </a:r>
                    </a:p>
                    <a:p>
                      <a:pPr algn="ctr"/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tr-TR" sz="3500" dirty="0" err="1">
                          <a:solidFill>
                            <a:schemeClr val="bg2"/>
                          </a:solidFill>
                        </a:rPr>
                        <a:t>To</a:t>
                      </a: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 be </a:t>
                      </a:r>
                      <a:r>
                        <a:rPr lang="tr-TR" sz="3500" dirty="0" err="1">
                          <a:solidFill>
                            <a:schemeClr val="bg2"/>
                          </a:solidFill>
                        </a:rPr>
                        <a:t>held</a:t>
                      </a: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tr-TR" sz="3500" dirty="0" err="1">
                          <a:solidFill>
                            <a:schemeClr val="bg2"/>
                          </a:solidFill>
                        </a:rPr>
                        <a:t>person</a:t>
                      </a:r>
                      <a:r>
                        <a:rPr lang="tr-TR" sz="350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35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70792"/>
                  </a:ext>
                </a:extLst>
              </a:tr>
              <a:tr h="1379277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TRADE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Developing Effective Trade Financing Tools for Increasing Export in the OIC Member Countries</a:t>
                      </a:r>
                      <a:endParaRPr lang="en-US" sz="32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20 April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14-15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72439"/>
                  </a:ext>
                </a:extLst>
              </a:tr>
              <a:tr h="1496663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TRANSPORT AND COMMUNICATIONS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Designing Integrated Multimodal Transport Systems in OIC Member Countries</a:t>
                      </a:r>
                    </a:p>
                    <a:p>
                      <a:pPr algn="l"/>
                      <a:endParaRPr lang="en-US" sz="32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20 April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14-15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99061"/>
                  </a:ext>
                </a:extLst>
              </a:tr>
              <a:tr h="1144507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POVERTY ALLEVIATION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Preventing Skill Mismatch in the </a:t>
                      </a:r>
                      <a:r>
                        <a:rPr lang="en-US" sz="3200" b="0" u="none" strike="noStrike" cap="none" dirty="0" err="1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Labour</a:t>
                      </a:r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 Markets of the OIC Member Countries</a:t>
                      </a:r>
                      <a:endParaRPr lang="en-US" sz="32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21 April 2026</a:t>
                      </a: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16-17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810087"/>
                  </a:ext>
                </a:extLst>
              </a:tr>
              <a:tr h="1496663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TOURISM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Impacts of Climate Change and Mitigation Strategies for Sustainable OIC Tourism</a:t>
                      </a:r>
                    </a:p>
                    <a:p>
                      <a:pPr algn="l"/>
                      <a:endParaRPr lang="en-US" sz="32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21 April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16-17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10579"/>
                  </a:ext>
                </a:extLst>
              </a:tr>
              <a:tr h="1496663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AGRICULTURE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Promoting a Resilient Agriculture Sector against Climate Change in OIC</a:t>
                      </a:r>
                      <a:r>
                        <a:rPr lang="en-US" sz="3200" b="0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3200" b="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Member Countries</a:t>
                      </a:r>
                      <a:endParaRPr lang="en-US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22 April 2026</a:t>
                      </a:r>
                      <a:endParaRPr 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21-22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96579"/>
                  </a:ext>
                </a:extLst>
              </a:tr>
              <a:tr h="1555355">
                <a:tc>
                  <a:txBody>
                    <a:bodyPr/>
                    <a:lstStyle/>
                    <a:p>
                      <a:r>
                        <a:rPr lang="tr-TR" sz="3500" b="1" i="0" u="none" strike="noStrike" cap="none" dirty="0">
                          <a:solidFill>
                            <a:schemeClr val="bg2"/>
                          </a:solidFill>
                          <a:latin typeface="Calibri"/>
                          <a:cs typeface="Calibri"/>
                          <a:sym typeface="Arial"/>
                        </a:rPr>
                        <a:t>FINANCIAL COOPERATION</a:t>
                      </a:r>
                      <a:endParaRPr lang="en-US" sz="3500" b="1" i="0" u="none" strike="noStrike" cap="none" dirty="0">
                        <a:solidFill>
                          <a:schemeClr val="bg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u="none" strike="noStrike" cap="none" dirty="0">
                          <a:solidFill>
                            <a:schemeClr val="bg2"/>
                          </a:solidFill>
                          <a:effectLst/>
                          <a:sym typeface="Arial"/>
                        </a:rPr>
                        <a:t>Potential of Crowdfunding for Economic Development in the OIC Member Countries</a:t>
                      </a:r>
                      <a:endParaRPr lang="en-US" sz="32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22 April 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2800" b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tr-TR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21-22 </a:t>
                      </a:r>
                      <a:r>
                        <a:rPr kumimoji="0" lang="tr-TR" sz="28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September</a:t>
                      </a:r>
                      <a:r>
                        <a:rPr kumimoji="0" lang="tr-TR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sym typeface="Arial"/>
                        </a:rPr>
                        <a:t> 2026</a:t>
                      </a:r>
                      <a:endParaRPr kumimoji="0" lang="en-US" sz="2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437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3"/>
          <p:cNvGrpSpPr/>
          <p:nvPr/>
        </p:nvGrpSpPr>
        <p:grpSpPr>
          <a:xfrm>
            <a:off x="8104084" y="3182852"/>
            <a:ext cx="8174246" cy="8174244"/>
            <a:chOff x="8537575" y="3646487"/>
            <a:chExt cx="7307263" cy="7307263"/>
          </a:xfrm>
        </p:grpSpPr>
        <p:sp>
          <p:nvSpPr>
            <p:cNvPr id="581" name="Google Shape;581;p13"/>
            <p:cNvSpPr/>
            <p:nvPr/>
          </p:nvSpPr>
          <p:spPr>
            <a:xfrm>
              <a:off x="8537575" y="5473700"/>
              <a:ext cx="3654425" cy="3652838"/>
            </a:xfrm>
            <a:custGeom>
              <a:avLst/>
              <a:gdLst/>
              <a:ahLst/>
              <a:cxnLst/>
              <a:rect l="l" t="t" r="r" b="b"/>
              <a:pathLst>
                <a:path w="2940" h="2939" extrusionOk="0">
                  <a:moveTo>
                    <a:pt x="2237" y="375"/>
                  </a:moveTo>
                  <a:cubicBezTo>
                    <a:pt x="2202" y="411"/>
                    <a:pt x="2197" y="469"/>
                    <a:pt x="2219" y="529"/>
                  </a:cubicBezTo>
                  <a:cubicBezTo>
                    <a:pt x="2230" y="560"/>
                    <a:pt x="2223" y="596"/>
                    <a:pt x="2199" y="621"/>
                  </a:cubicBezTo>
                  <a:cubicBezTo>
                    <a:pt x="2198" y="622"/>
                    <a:pt x="2198" y="622"/>
                    <a:pt x="2198" y="622"/>
                  </a:cubicBezTo>
                  <a:cubicBezTo>
                    <a:pt x="2173" y="647"/>
                    <a:pt x="2142" y="659"/>
                    <a:pt x="2123" y="652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2"/>
                    <a:pt x="817" y="652"/>
                    <a:pt x="817" y="652"/>
                  </a:cubicBezTo>
                  <a:cubicBezTo>
                    <a:pt x="811" y="672"/>
                    <a:pt x="822" y="702"/>
                    <a:pt x="848" y="728"/>
                  </a:cubicBezTo>
                  <a:cubicBezTo>
                    <a:pt x="848" y="728"/>
                    <a:pt x="848" y="728"/>
                    <a:pt x="848" y="728"/>
                  </a:cubicBezTo>
                  <a:cubicBezTo>
                    <a:pt x="874" y="753"/>
                    <a:pt x="910" y="760"/>
                    <a:pt x="940" y="749"/>
                  </a:cubicBezTo>
                  <a:cubicBezTo>
                    <a:pt x="1001" y="727"/>
                    <a:pt x="1059" y="732"/>
                    <a:pt x="1095" y="767"/>
                  </a:cubicBezTo>
                  <a:cubicBezTo>
                    <a:pt x="1153" y="826"/>
                    <a:pt x="1128" y="947"/>
                    <a:pt x="1037" y="1037"/>
                  </a:cubicBezTo>
                  <a:cubicBezTo>
                    <a:pt x="947" y="1127"/>
                    <a:pt x="826" y="1153"/>
                    <a:pt x="768" y="1094"/>
                  </a:cubicBezTo>
                  <a:cubicBezTo>
                    <a:pt x="732" y="1059"/>
                    <a:pt x="727" y="1000"/>
                    <a:pt x="749" y="940"/>
                  </a:cubicBezTo>
                  <a:cubicBezTo>
                    <a:pt x="760" y="910"/>
                    <a:pt x="754" y="873"/>
                    <a:pt x="729" y="848"/>
                  </a:cubicBezTo>
                  <a:cubicBezTo>
                    <a:pt x="729" y="848"/>
                    <a:pt x="728" y="847"/>
                    <a:pt x="728" y="847"/>
                  </a:cubicBezTo>
                  <a:cubicBezTo>
                    <a:pt x="703" y="822"/>
                    <a:pt x="672" y="810"/>
                    <a:pt x="653" y="817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653" y="2122"/>
                    <a:pt x="653" y="2122"/>
                    <a:pt x="653" y="2122"/>
                  </a:cubicBezTo>
                  <a:cubicBezTo>
                    <a:pt x="660" y="2141"/>
                    <a:pt x="648" y="2172"/>
                    <a:pt x="623" y="2197"/>
                  </a:cubicBezTo>
                  <a:cubicBezTo>
                    <a:pt x="622" y="2198"/>
                    <a:pt x="622" y="2198"/>
                    <a:pt x="622" y="2198"/>
                  </a:cubicBezTo>
                  <a:cubicBezTo>
                    <a:pt x="597" y="2223"/>
                    <a:pt x="560" y="2229"/>
                    <a:pt x="530" y="2218"/>
                  </a:cubicBezTo>
                  <a:cubicBezTo>
                    <a:pt x="469" y="2197"/>
                    <a:pt x="411" y="2201"/>
                    <a:pt x="376" y="2237"/>
                  </a:cubicBezTo>
                  <a:cubicBezTo>
                    <a:pt x="317" y="2295"/>
                    <a:pt x="343" y="2416"/>
                    <a:pt x="433" y="2507"/>
                  </a:cubicBezTo>
                  <a:cubicBezTo>
                    <a:pt x="523" y="2597"/>
                    <a:pt x="644" y="2623"/>
                    <a:pt x="703" y="2564"/>
                  </a:cubicBezTo>
                  <a:cubicBezTo>
                    <a:pt x="738" y="2528"/>
                    <a:pt x="743" y="2470"/>
                    <a:pt x="721" y="2410"/>
                  </a:cubicBezTo>
                  <a:cubicBezTo>
                    <a:pt x="710" y="2379"/>
                    <a:pt x="717" y="2343"/>
                    <a:pt x="741" y="2317"/>
                  </a:cubicBezTo>
                  <a:cubicBezTo>
                    <a:pt x="742" y="2317"/>
                    <a:pt x="742" y="2317"/>
                    <a:pt x="742" y="2317"/>
                  </a:cubicBezTo>
                  <a:cubicBezTo>
                    <a:pt x="767" y="2292"/>
                    <a:pt x="798" y="2280"/>
                    <a:pt x="817" y="2287"/>
                  </a:cubicBezTo>
                  <a:cubicBezTo>
                    <a:pt x="1470" y="2939"/>
                    <a:pt x="1470" y="2939"/>
                    <a:pt x="1470" y="2939"/>
                  </a:cubicBezTo>
                  <a:cubicBezTo>
                    <a:pt x="2123" y="2287"/>
                    <a:pt x="2123" y="2287"/>
                    <a:pt x="2123" y="2287"/>
                  </a:cubicBezTo>
                  <a:cubicBezTo>
                    <a:pt x="2129" y="2267"/>
                    <a:pt x="2118" y="2237"/>
                    <a:pt x="2092" y="2211"/>
                  </a:cubicBezTo>
                  <a:cubicBezTo>
                    <a:pt x="2092" y="2211"/>
                    <a:pt x="2092" y="2211"/>
                    <a:pt x="2092" y="2211"/>
                  </a:cubicBezTo>
                  <a:cubicBezTo>
                    <a:pt x="2066" y="2186"/>
                    <a:pt x="2030" y="2179"/>
                    <a:pt x="2000" y="2190"/>
                  </a:cubicBezTo>
                  <a:cubicBezTo>
                    <a:pt x="1939" y="2212"/>
                    <a:pt x="1881" y="2207"/>
                    <a:pt x="1845" y="2172"/>
                  </a:cubicBezTo>
                  <a:cubicBezTo>
                    <a:pt x="1787" y="2113"/>
                    <a:pt x="1812" y="1992"/>
                    <a:pt x="1903" y="1902"/>
                  </a:cubicBezTo>
                  <a:cubicBezTo>
                    <a:pt x="1993" y="1812"/>
                    <a:pt x="2114" y="1786"/>
                    <a:pt x="2172" y="1845"/>
                  </a:cubicBezTo>
                  <a:cubicBezTo>
                    <a:pt x="2208" y="1880"/>
                    <a:pt x="2213" y="1938"/>
                    <a:pt x="2191" y="1999"/>
                  </a:cubicBezTo>
                  <a:cubicBezTo>
                    <a:pt x="2180" y="2029"/>
                    <a:pt x="2186" y="2066"/>
                    <a:pt x="2211" y="2091"/>
                  </a:cubicBezTo>
                  <a:cubicBezTo>
                    <a:pt x="2211" y="2091"/>
                    <a:pt x="2212" y="2092"/>
                    <a:pt x="2212" y="2092"/>
                  </a:cubicBezTo>
                  <a:cubicBezTo>
                    <a:pt x="2237" y="2117"/>
                    <a:pt x="2268" y="2129"/>
                    <a:pt x="2287" y="2122"/>
                  </a:cubicBezTo>
                  <a:cubicBezTo>
                    <a:pt x="2940" y="1469"/>
                    <a:pt x="2940" y="1469"/>
                    <a:pt x="2940" y="1469"/>
                  </a:cubicBezTo>
                  <a:cubicBezTo>
                    <a:pt x="2287" y="817"/>
                    <a:pt x="2287" y="817"/>
                    <a:pt x="2287" y="817"/>
                  </a:cubicBezTo>
                  <a:cubicBezTo>
                    <a:pt x="2280" y="798"/>
                    <a:pt x="2292" y="767"/>
                    <a:pt x="2317" y="742"/>
                  </a:cubicBezTo>
                  <a:cubicBezTo>
                    <a:pt x="2318" y="741"/>
                    <a:pt x="2318" y="741"/>
                    <a:pt x="2318" y="741"/>
                  </a:cubicBezTo>
                  <a:cubicBezTo>
                    <a:pt x="2343" y="716"/>
                    <a:pt x="2380" y="709"/>
                    <a:pt x="2410" y="720"/>
                  </a:cubicBezTo>
                  <a:cubicBezTo>
                    <a:pt x="2471" y="742"/>
                    <a:pt x="2529" y="738"/>
                    <a:pt x="2564" y="702"/>
                  </a:cubicBezTo>
                  <a:cubicBezTo>
                    <a:pt x="2623" y="644"/>
                    <a:pt x="2597" y="523"/>
                    <a:pt x="2507" y="432"/>
                  </a:cubicBezTo>
                  <a:cubicBezTo>
                    <a:pt x="2417" y="342"/>
                    <a:pt x="2296" y="316"/>
                    <a:pt x="2237" y="375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10364788" y="7299325"/>
              <a:ext cx="3652838" cy="3654425"/>
            </a:xfrm>
            <a:custGeom>
              <a:avLst/>
              <a:gdLst/>
              <a:ahLst/>
              <a:cxnLst/>
              <a:rect l="l" t="t" r="r" b="b"/>
              <a:pathLst>
                <a:path w="2939" h="2940" extrusionOk="0">
                  <a:moveTo>
                    <a:pt x="1845" y="768"/>
                  </a:moveTo>
                  <a:cubicBezTo>
                    <a:pt x="1880" y="732"/>
                    <a:pt x="1939" y="728"/>
                    <a:pt x="1999" y="749"/>
                  </a:cubicBezTo>
                  <a:cubicBezTo>
                    <a:pt x="2030" y="760"/>
                    <a:pt x="2066" y="754"/>
                    <a:pt x="2091" y="729"/>
                  </a:cubicBezTo>
                  <a:cubicBezTo>
                    <a:pt x="2092" y="729"/>
                    <a:pt x="2092" y="729"/>
                    <a:pt x="2092" y="728"/>
                  </a:cubicBezTo>
                  <a:cubicBezTo>
                    <a:pt x="2117" y="703"/>
                    <a:pt x="2129" y="672"/>
                    <a:pt x="2122" y="653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3"/>
                    <a:pt x="817" y="653"/>
                    <a:pt x="817" y="653"/>
                  </a:cubicBezTo>
                  <a:cubicBezTo>
                    <a:pt x="798" y="660"/>
                    <a:pt x="767" y="648"/>
                    <a:pt x="742" y="623"/>
                  </a:cubicBezTo>
                  <a:cubicBezTo>
                    <a:pt x="742" y="623"/>
                    <a:pt x="741" y="622"/>
                    <a:pt x="741" y="622"/>
                  </a:cubicBezTo>
                  <a:cubicBezTo>
                    <a:pt x="716" y="597"/>
                    <a:pt x="710" y="560"/>
                    <a:pt x="721" y="530"/>
                  </a:cubicBezTo>
                  <a:cubicBezTo>
                    <a:pt x="743" y="469"/>
                    <a:pt x="738" y="411"/>
                    <a:pt x="702" y="376"/>
                  </a:cubicBezTo>
                  <a:cubicBezTo>
                    <a:pt x="644" y="317"/>
                    <a:pt x="523" y="343"/>
                    <a:pt x="433" y="433"/>
                  </a:cubicBezTo>
                  <a:cubicBezTo>
                    <a:pt x="342" y="523"/>
                    <a:pt x="317" y="644"/>
                    <a:pt x="375" y="703"/>
                  </a:cubicBezTo>
                  <a:cubicBezTo>
                    <a:pt x="411" y="738"/>
                    <a:pt x="469" y="743"/>
                    <a:pt x="530" y="721"/>
                  </a:cubicBezTo>
                  <a:cubicBezTo>
                    <a:pt x="560" y="710"/>
                    <a:pt x="596" y="717"/>
                    <a:pt x="622" y="742"/>
                  </a:cubicBezTo>
                  <a:cubicBezTo>
                    <a:pt x="622" y="742"/>
                    <a:pt x="622" y="742"/>
                    <a:pt x="622" y="742"/>
                  </a:cubicBezTo>
                  <a:cubicBezTo>
                    <a:pt x="648" y="768"/>
                    <a:pt x="659" y="798"/>
                    <a:pt x="653" y="818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653" y="2123"/>
                    <a:pt x="653" y="2123"/>
                    <a:pt x="653" y="2123"/>
                  </a:cubicBezTo>
                  <a:cubicBezTo>
                    <a:pt x="672" y="2129"/>
                    <a:pt x="703" y="2118"/>
                    <a:pt x="728" y="2092"/>
                  </a:cubicBezTo>
                  <a:cubicBezTo>
                    <a:pt x="728" y="2092"/>
                    <a:pt x="728" y="2092"/>
                    <a:pt x="729" y="2092"/>
                  </a:cubicBezTo>
                  <a:cubicBezTo>
                    <a:pt x="753" y="2067"/>
                    <a:pt x="760" y="2030"/>
                    <a:pt x="749" y="2000"/>
                  </a:cubicBezTo>
                  <a:cubicBezTo>
                    <a:pt x="727" y="1939"/>
                    <a:pt x="732" y="1881"/>
                    <a:pt x="767" y="1845"/>
                  </a:cubicBezTo>
                  <a:cubicBezTo>
                    <a:pt x="826" y="1787"/>
                    <a:pt x="947" y="1812"/>
                    <a:pt x="1037" y="1903"/>
                  </a:cubicBezTo>
                  <a:cubicBezTo>
                    <a:pt x="1127" y="1993"/>
                    <a:pt x="1153" y="2114"/>
                    <a:pt x="1094" y="2173"/>
                  </a:cubicBezTo>
                  <a:cubicBezTo>
                    <a:pt x="1059" y="2208"/>
                    <a:pt x="1001" y="2213"/>
                    <a:pt x="940" y="2191"/>
                  </a:cubicBezTo>
                  <a:cubicBezTo>
                    <a:pt x="910" y="2180"/>
                    <a:pt x="873" y="2186"/>
                    <a:pt x="848" y="2211"/>
                  </a:cubicBezTo>
                  <a:cubicBezTo>
                    <a:pt x="848" y="2211"/>
                    <a:pt x="848" y="2212"/>
                    <a:pt x="847" y="2212"/>
                  </a:cubicBezTo>
                  <a:cubicBezTo>
                    <a:pt x="822" y="2237"/>
                    <a:pt x="810" y="2268"/>
                    <a:pt x="817" y="2287"/>
                  </a:cubicBezTo>
                  <a:cubicBezTo>
                    <a:pt x="1470" y="2940"/>
                    <a:pt x="1470" y="2940"/>
                    <a:pt x="1470" y="2940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41" y="2280"/>
                    <a:pt x="2172" y="2292"/>
                    <a:pt x="2198" y="2317"/>
                  </a:cubicBezTo>
                  <a:cubicBezTo>
                    <a:pt x="2198" y="2318"/>
                    <a:pt x="2198" y="2318"/>
                    <a:pt x="2198" y="2318"/>
                  </a:cubicBezTo>
                  <a:cubicBezTo>
                    <a:pt x="2223" y="2343"/>
                    <a:pt x="2230" y="2380"/>
                    <a:pt x="2219" y="2410"/>
                  </a:cubicBezTo>
                  <a:cubicBezTo>
                    <a:pt x="2197" y="2471"/>
                    <a:pt x="2201" y="2529"/>
                    <a:pt x="2237" y="2565"/>
                  </a:cubicBezTo>
                  <a:cubicBezTo>
                    <a:pt x="2296" y="2623"/>
                    <a:pt x="2416" y="2598"/>
                    <a:pt x="2507" y="2507"/>
                  </a:cubicBezTo>
                  <a:cubicBezTo>
                    <a:pt x="2597" y="2417"/>
                    <a:pt x="2623" y="2296"/>
                    <a:pt x="2564" y="2237"/>
                  </a:cubicBezTo>
                  <a:cubicBezTo>
                    <a:pt x="2529" y="2202"/>
                    <a:pt x="2470" y="2197"/>
                    <a:pt x="2410" y="2219"/>
                  </a:cubicBezTo>
                  <a:cubicBezTo>
                    <a:pt x="2379" y="2230"/>
                    <a:pt x="2343" y="2224"/>
                    <a:pt x="2318" y="2199"/>
                  </a:cubicBezTo>
                  <a:cubicBezTo>
                    <a:pt x="2317" y="2198"/>
                    <a:pt x="2317" y="2198"/>
                    <a:pt x="2317" y="2198"/>
                  </a:cubicBezTo>
                  <a:cubicBezTo>
                    <a:pt x="2292" y="2173"/>
                    <a:pt x="2280" y="2142"/>
                    <a:pt x="2287" y="2123"/>
                  </a:cubicBezTo>
                  <a:cubicBezTo>
                    <a:pt x="2939" y="1470"/>
                    <a:pt x="2939" y="1470"/>
                    <a:pt x="2939" y="1470"/>
                  </a:cubicBezTo>
                  <a:cubicBezTo>
                    <a:pt x="2287" y="818"/>
                    <a:pt x="2287" y="818"/>
                    <a:pt x="2287" y="818"/>
                  </a:cubicBezTo>
                  <a:cubicBezTo>
                    <a:pt x="2267" y="811"/>
                    <a:pt x="2237" y="823"/>
                    <a:pt x="2211" y="848"/>
                  </a:cubicBezTo>
                  <a:cubicBezTo>
                    <a:pt x="2211" y="848"/>
                    <a:pt x="2211" y="848"/>
                    <a:pt x="2211" y="848"/>
                  </a:cubicBezTo>
                  <a:cubicBezTo>
                    <a:pt x="2186" y="874"/>
                    <a:pt x="2179" y="910"/>
                    <a:pt x="2190" y="941"/>
                  </a:cubicBezTo>
                  <a:cubicBezTo>
                    <a:pt x="2212" y="1001"/>
                    <a:pt x="2208" y="1059"/>
                    <a:pt x="2172" y="1095"/>
                  </a:cubicBezTo>
                  <a:cubicBezTo>
                    <a:pt x="2113" y="1154"/>
                    <a:pt x="1993" y="1128"/>
                    <a:pt x="1902" y="1038"/>
                  </a:cubicBezTo>
                  <a:cubicBezTo>
                    <a:pt x="1812" y="947"/>
                    <a:pt x="1786" y="826"/>
                    <a:pt x="1845" y="768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12192000" y="5473700"/>
              <a:ext cx="3652838" cy="3652838"/>
            </a:xfrm>
            <a:custGeom>
              <a:avLst/>
              <a:gdLst/>
              <a:ahLst/>
              <a:cxnLst/>
              <a:rect l="l" t="t" r="r" b="b"/>
              <a:pathLst>
                <a:path w="2939" h="2939" extrusionOk="0">
                  <a:moveTo>
                    <a:pt x="2237" y="375"/>
                  </a:moveTo>
                  <a:cubicBezTo>
                    <a:pt x="2201" y="411"/>
                    <a:pt x="2196" y="469"/>
                    <a:pt x="2218" y="529"/>
                  </a:cubicBezTo>
                  <a:cubicBezTo>
                    <a:pt x="2229" y="560"/>
                    <a:pt x="2223" y="596"/>
                    <a:pt x="2198" y="621"/>
                  </a:cubicBezTo>
                  <a:cubicBezTo>
                    <a:pt x="2198" y="622"/>
                    <a:pt x="2197" y="622"/>
                    <a:pt x="2197" y="622"/>
                  </a:cubicBezTo>
                  <a:cubicBezTo>
                    <a:pt x="2172" y="647"/>
                    <a:pt x="2141" y="659"/>
                    <a:pt x="2122" y="652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817" y="652"/>
                    <a:pt x="817" y="652"/>
                    <a:pt x="817" y="652"/>
                  </a:cubicBezTo>
                  <a:cubicBezTo>
                    <a:pt x="810" y="672"/>
                    <a:pt x="822" y="702"/>
                    <a:pt x="847" y="728"/>
                  </a:cubicBezTo>
                  <a:cubicBezTo>
                    <a:pt x="847" y="728"/>
                    <a:pt x="847" y="728"/>
                    <a:pt x="848" y="728"/>
                  </a:cubicBezTo>
                  <a:cubicBezTo>
                    <a:pt x="873" y="753"/>
                    <a:pt x="909" y="760"/>
                    <a:pt x="940" y="749"/>
                  </a:cubicBezTo>
                  <a:cubicBezTo>
                    <a:pt x="1000" y="727"/>
                    <a:pt x="1059" y="732"/>
                    <a:pt x="1094" y="767"/>
                  </a:cubicBezTo>
                  <a:cubicBezTo>
                    <a:pt x="1153" y="826"/>
                    <a:pt x="1127" y="947"/>
                    <a:pt x="1037" y="1037"/>
                  </a:cubicBezTo>
                  <a:cubicBezTo>
                    <a:pt x="946" y="1127"/>
                    <a:pt x="826" y="1153"/>
                    <a:pt x="767" y="1094"/>
                  </a:cubicBezTo>
                  <a:cubicBezTo>
                    <a:pt x="731" y="1059"/>
                    <a:pt x="727" y="1000"/>
                    <a:pt x="749" y="940"/>
                  </a:cubicBezTo>
                  <a:cubicBezTo>
                    <a:pt x="760" y="910"/>
                    <a:pt x="753" y="873"/>
                    <a:pt x="728" y="848"/>
                  </a:cubicBezTo>
                  <a:cubicBezTo>
                    <a:pt x="728" y="848"/>
                    <a:pt x="728" y="847"/>
                    <a:pt x="728" y="847"/>
                  </a:cubicBezTo>
                  <a:cubicBezTo>
                    <a:pt x="702" y="822"/>
                    <a:pt x="671" y="810"/>
                    <a:pt x="652" y="817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652" y="2122"/>
                    <a:pt x="652" y="2122"/>
                    <a:pt x="652" y="2122"/>
                  </a:cubicBezTo>
                  <a:cubicBezTo>
                    <a:pt x="659" y="2141"/>
                    <a:pt x="647" y="2172"/>
                    <a:pt x="622" y="2197"/>
                  </a:cubicBezTo>
                  <a:cubicBezTo>
                    <a:pt x="622" y="2198"/>
                    <a:pt x="622" y="2198"/>
                    <a:pt x="621" y="2198"/>
                  </a:cubicBezTo>
                  <a:cubicBezTo>
                    <a:pt x="596" y="2223"/>
                    <a:pt x="560" y="2229"/>
                    <a:pt x="529" y="2218"/>
                  </a:cubicBezTo>
                  <a:cubicBezTo>
                    <a:pt x="469" y="2197"/>
                    <a:pt x="410" y="2201"/>
                    <a:pt x="375" y="2237"/>
                  </a:cubicBezTo>
                  <a:cubicBezTo>
                    <a:pt x="316" y="2295"/>
                    <a:pt x="342" y="2416"/>
                    <a:pt x="432" y="2507"/>
                  </a:cubicBezTo>
                  <a:cubicBezTo>
                    <a:pt x="523" y="2597"/>
                    <a:pt x="643" y="2623"/>
                    <a:pt x="702" y="2564"/>
                  </a:cubicBezTo>
                  <a:cubicBezTo>
                    <a:pt x="738" y="2528"/>
                    <a:pt x="742" y="2470"/>
                    <a:pt x="720" y="2410"/>
                  </a:cubicBezTo>
                  <a:cubicBezTo>
                    <a:pt x="709" y="2379"/>
                    <a:pt x="716" y="2343"/>
                    <a:pt x="741" y="2317"/>
                  </a:cubicBezTo>
                  <a:cubicBezTo>
                    <a:pt x="741" y="2317"/>
                    <a:pt x="741" y="2317"/>
                    <a:pt x="741" y="2317"/>
                  </a:cubicBezTo>
                  <a:cubicBezTo>
                    <a:pt x="767" y="2292"/>
                    <a:pt x="797" y="2280"/>
                    <a:pt x="817" y="2287"/>
                  </a:cubicBezTo>
                  <a:cubicBezTo>
                    <a:pt x="1469" y="2939"/>
                    <a:pt x="1469" y="2939"/>
                    <a:pt x="1469" y="2939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29" y="2267"/>
                    <a:pt x="2117" y="2237"/>
                    <a:pt x="2092" y="2211"/>
                  </a:cubicBezTo>
                  <a:cubicBezTo>
                    <a:pt x="2091" y="2211"/>
                    <a:pt x="2091" y="2211"/>
                    <a:pt x="2091" y="2211"/>
                  </a:cubicBezTo>
                  <a:cubicBezTo>
                    <a:pt x="2066" y="2186"/>
                    <a:pt x="2029" y="2179"/>
                    <a:pt x="1999" y="2190"/>
                  </a:cubicBezTo>
                  <a:cubicBezTo>
                    <a:pt x="1938" y="2212"/>
                    <a:pt x="1880" y="2207"/>
                    <a:pt x="1845" y="2172"/>
                  </a:cubicBezTo>
                  <a:cubicBezTo>
                    <a:pt x="1786" y="2113"/>
                    <a:pt x="1811" y="1992"/>
                    <a:pt x="1902" y="1902"/>
                  </a:cubicBezTo>
                  <a:cubicBezTo>
                    <a:pt x="1992" y="1812"/>
                    <a:pt x="2113" y="1786"/>
                    <a:pt x="2172" y="1845"/>
                  </a:cubicBezTo>
                  <a:cubicBezTo>
                    <a:pt x="2207" y="1880"/>
                    <a:pt x="2212" y="1938"/>
                    <a:pt x="2190" y="1999"/>
                  </a:cubicBezTo>
                  <a:cubicBezTo>
                    <a:pt x="2179" y="2029"/>
                    <a:pt x="2186" y="2066"/>
                    <a:pt x="2210" y="2091"/>
                  </a:cubicBezTo>
                  <a:cubicBezTo>
                    <a:pt x="2211" y="2091"/>
                    <a:pt x="2211" y="2092"/>
                    <a:pt x="2211" y="2092"/>
                  </a:cubicBezTo>
                  <a:cubicBezTo>
                    <a:pt x="2236" y="2117"/>
                    <a:pt x="2267" y="2129"/>
                    <a:pt x="2286" y="2122"/>
                  </a:cubicBezTo>
                  <a:cubicBezTo>
                    <a:pt x="2939" y="1469"/>
                    <a:pt x="2939" y="1469"/>
                    <a:pt x="2939" y="1469"/>
                  </a:cubicBezTo>
                  <a:cubicBezTo>
                    <a:pt x="2286" y="817"/>
                    <a:pt x="2286" y="817"/>
                    <a:pt x="2286" y="817"/>
                  </a:cubicBezTo>
                  <a:cubicBezTo>
                    <a:pt x="2280" y="798"/>
                    <a:pt x="2291" y="767"/>
                    <a:pt x="2317" y="742"/>
                  </a:cubicBezTo>
                  <a:cubicBezTo>
                    <a:pt x="2317" y="741"/>
                    <a:pt x="2317" y="741"/>
                    <a:pt x="2317" y="741"/>
                  </a:cubicBezTo>
                  <a:cubicBezTo>
                    <a:pt x="2343" y="716"/>
                    <a:pt x="2379" y="709"/>
                    <a:pt x="2409" y="720"/>
                  </a:cubicBezTo>
                  <a:cubicBezTo>
                    <a:pt x="2470" y="742"/>
                    <a:pt x="2528" y="738"/>
                    <a:pt x="2564" y="702"/>
                  </a:cubicBezTo>
                  <a:cubicBezTo>
                    <a:pt x="2622" y="644"/>
                    <a:pt x="2597" y="523"/>
                    <a:pt x="2506" y="432"/>
                  </a:cubicBezTo>
                  <a:cubicBezTo>
                    <a:pt x="2416" y="342"/>
                    <a:pt x="2295" y="316"/>
                    <a:pt x="2237" y="375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10364788" y="3646487"/>
              <a:ext cx="3652838" cy="3652838"/>
            </a:xfrm>
            <a:custGeom>
              <a:avLst/>
              <a:gdLst/>
              <a:ahLst/>
              <a:cxnLst/>
              <a:rect l="l" t="t" r="r" b="b"/>
              <a:pathLst>
                <a:path w="2939" h="2939" extrusionOk="0">
                  <a:moveTo>
                    <a:pt x="1845" y="767"/>
                  </a:moveTo>
                  <a:cubicBezTo>
                    <a:pt x="1880" y="732"/>
                    <a:pt x="1939" y="727"/>
                    <a:pt x="1999" y="749"/>
                  </a:cubicBezTo>
                  <a:cubicBezTo>
                    <a:pt x="2030" y="760"/>
                    <a:pt x="2066" y="754"/>
                    <a:pt x="2091" y="729"/>
                  </a:cubicBezTo>
                  <a:cubicBezTo>
                    <a:pt x="2092" y="729"/>
                    <a:pt x="2092" y="728"/>
                    <a:pt x="2092" y="728"/>
                  </a:cubicBezTo>
                  <a:cubicBezTo>
                    <a:pt x="2117" y="703"/>
                    <a:pt x="2129" y="672"/>
                    <a:pt x="2122" y="653"/>
                  </a:cubicBezTo>
                  <a:cubicBezTo>
                    <a:pt x="1470" y="0"/>
                    <a:pt x="1470" y="0"/>
                    <a:pt x="1470" y="0"/>
                  </a:cubicBezTo>
                  <a:cubicBezTo>
                    <a:pt x="817" y="653"/>
                    <a:pt x="817" y="653"/>
                    <a:pt x="817" y="653"/>
                  </a:cubicBezTo>
                  <a:cubicBezTo>
                    <a:pt x="798" y="659"/>
                    <a:pt x="767" y="648"/>
                    <a:pt x="742" y="622"/>
                  </a:cubicBezTo>
                  <a:cubicBezTo>
                    <a:pt x="742" y="622"/>
                    <a:pt x="741" y="622"/>
                    <a:pt x="741" y="622"/>
                  </a:cubicBezTo>
                  <a:cubicBezTo>
                    <a:pt x="716" y="597"/>
                    <a:pt x="710" y="560"/>
                    <a:pt x="721" y="530"/>
                  </a:cubicBezTo>
                  <a:cubicBezTo>
                    <a:pt x="743" y="469"/>
                    <a:pt x="738" y="411"/>
                    <a:pt x="702" y="375"/>
                  </a:cubicBezTo>
                  <a:cubicBezTo>
                    <a:pt x="644" y="317"/>
                    <a:pt x="523" y="342"/>
                    <a:pt x="433" y="433"/>
                  </a:cubicBezTo>
                  <a:cubicBezTo>
                    <a:pt x="342" y="523"/>
                    <a:pt x="317" y="644"/>
                    <a:pt x="375" y="703"/>
                  </a:cubicBezTo>
                  <a:cubicBezTo>
                    <a:pt x="411" y="738"/>
                    <a:pt x="469" y="743"/>
                    <a:pt x="530" y="721"/>
                  </a:cubicBezTo>
                  <a:cubicBezTo>
                    <a:pt x="560" y="710"/>
                    <a:pt x="596" y="716"/>
                    <a:pt x="622" y="741"/>
                  </a:cubicBezTo>
                  <a:cubicBezTo>
                    <a:pt x="622" y="742"/>
                    <a:pt x="622" y="742"/>
                    <a:pt x="622" y="742"/>
                  </a:cubicBezTo>
                  <a:cubicBezTo>
                    <a:pt x="648" y="767"/>
                    <a:pt x="659" y="798"/>
                    <a:pt x="653" y="817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653" y="2122"/>
                    <a:pt x="653" y="2122"/>
                    <a:pt x="653" y="2122"/>
                  </a:cubicBezTo>
                  <a:cubicBezTo>
                    <a:pt x="672" y="2129"/>
                    <a:pt x="703" y="2117"/>
                    <a:pt x="728" y="2092"/>
                  </a:cubicBezTo>
                  <a:cubicBezTo>
                    <a:pt x="728" y="2092"/>
                    <a:pt x="728" y="2092"/>
                    <a:pt x="729" y="2091"/>
                  </a:cubicBezTo>
                  <a:cubicBezTo>
                    <a:pt x="753" y="2066"/>
                    <a:pt x="760" y="2030"/>
                    <a:pt x="749" y="1999"/>
                  </a:cubicBezTo>
                  <a:cubicBezTo>
                    <a:pt x="727" y="1939"/>
                    <a:pt x="732" y="1881"/>
                    <a:pt x="767" y="1845"/>
                  </a:cubicBezTo>
                  <a:cubicBezTo>
                    <a:pt x="826" y="1786"/>
                    <a:pt x="947" y="1812"/>
                    <a:pt x="1037" y="1902"/>
                  </a:cubicBezTo>
                  <a:cubicBezTo>
                    <a:pt x="1127" y="1993"/>
                    <a:pt x="1153" y="2114"/>
                    <a:pt x="1094" y="2172"/>
                  </a:cubicBezTo>
                  <a:cubicBezTo>
                    <a:pt x="1059" y="2208"/>
                    <a:pt x="1001" y="2212"/>
                    <a:pt x="940" y="2190"/>
                  </a:cubicBezTo>
                  <a:cubicBezTo>
                    <a:pt x="910" y="2179"/>
                    <a:pt x="873" y="2186"/>
                    <a:pt x="848" y="2211"/>
                  </a:cubicBezTo>
                  <a:cubicBezTo>
                    <a:pt x="848" y="2211"/>
                    <a:pt x="848" y="2211"/>
                    <a:pt x="847" y="2212"/>
                  </a:cubicBezTo>
                  <a:cubicBezTo>
                    <a:pt x="822" y="2237"/>
                    <a:pt x="810" y="2268"/>
                    <a:pt x="817" y="2287"/>
                  </a:cubicBezTo>
                  <a:cubicBezTo>
                    <a:pt x="1470" y="2939"/>
                    <a:pt x="1470" y="2939"/>
                    <a:pt x="1470" y="2939"/>
                  </a:cubicBezTo>
                  <a:cubicBezTo>
                    <a:pt x="2122" y="2287"/>
                    <a:pt x="2122" y="2287"/>
                    <a:pt x="2122" y="2287"/>
                  </a:cubicBezTo>
                  <a:cubicBezTo>
                    <a:pt x="2141" y="2280"/>
                    <a:pt x="2172" y="2292"/>
                    <a:pt x="2198" y="2317"/>
                  </a:cubicBezTo>
                  <a:cubicBezTo>
                    <a:pt x="2198" y="2317"/>
                    <a:pt x="2198" y="2318"/>
                    <a:pt x="2198" y="2318"/>
                  </a:cubicBezTo>
                  <a:cubicBezTo>
                    <a:pt x="2223" y="2343"/>
                    <a:pt x="2230" y="2380"/>
                    <a:pt x="2219" y="2410"/>
                  </a:cubicBezTo>
                  <a:cubicBezTo>
                    <a:pt x="2197" y="2470"/>
                    <a:pt x="2201" y="2529"/>
                    <a:pt x="2237" y="2564"/>
                  </a:cubicBezTo>
                  <a:cubicBezTo>
                    <a:pt x="2296" y="2623"/>
                    <a:pt x="2416" y="2597"/>
                    <a:pt x="2507" y="2507"/>
                  </a:cubicBezTo>
                  <a:cubicBezTo>
                    <a:pt x="2597" y="2417"/>
                    <a:pt x="2623" y="2296"/>
                    <a:pt x="2564" y="2237"/>
                  </a:cubicBezTo>
                  <a:cubicBezTo>
                    <a:pt x="2529" y="2202"/>
                    <a:pt x="2470" y="2197"/>
                    <a:pt x="2410" y="2219"/>
                  </a:cubicBezTo>
                  <a:cubicBezTo>
                    <a:pt x="2379" y="2230"/>
                    <a:pt x="2343" y="2223"/>
                    <a:pt x="2318" y="2198"/>
                  </a:cubicBezTo>
                  <a:cubicBezTo>
                    <a:pt x="2317" y="2198"/>
                    <a:pt x="2317" y="2198"/>
                    <a:pt x="2317" y="2198"/>
                  </a:cubicBezTo>
                  <a:cubicBezTo>
                    <a:pt x="2292" y="2172"/>
                    <a:pt x="2280" y="2142"/>
                    <a:pt x="2287" y="2122"/>
                  </a:cubicBezTo>
                  <a:cubicBezTo>
                    <a:pt x="2939" y="1470"/>
                    <a:pt x="2939" y="1470"/>
                    <a:pt x="2939" y="1470"/>
                  </a:cubicBezTo>
                  <a:cubicBezTo>
                    <a:pt x="2287" y="817"/>
                    <a:pt x="2287" y="817"/>
                    <a:pt x="2287" y="817"/>
                  </a:cubicBezTo>
                  <a:cubicBezTo>
                    <a:pt x="2267" y="811"/>
                    <a:pt x="2237" y="822"/>
                    <a:pt x="2211" y="848"/>
                  </a:cubicBezTo>
                  <a:cubicBezTo>
                    <a:pt x="2211" y="848"/>
                    <a:pt x="2211" y="848"/>
                    <a:pt x="2211" y="848"/>
                  </a:cubicBezTo>
                  <a:cubicBezTo>
                    <a:pt x="2186" y="873"/>
                    <a:pt x="2179" y="910"/>
                    <a:pt x="2190" y="940"/>
                  </a:cubicBezTo>
                  <a:cubicBezTo>
                    <a:pt x="2212" y="1001"/>
                    <a:pt x="2208" y="1059"/>
                    <a:pt x="2172" y="1095"/>
                  </a:cubicBezTo>
                  <a:cubicBezTo>
                    <a:pt x="2113" y="1153"/>
                    <a:pt x="1993" y="1128"/>
                    <a:pt x="1902" y="1037"/>
                  </a:cubicBezTo>
                  <a:cubicBezTo>
                    <a:pt x="1812" y="947"/>
                    <a:pt x="1786" y="826"/>
                    <a:pt x="1845" y="76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</p:grpSp>
      <p:grpSp>
        <p:nvGrpSpPr>
          <p:cNvPr id="585" name="Google Shape;585;p13"/>
          <p:cNvGrpSpPr/>
          <p:nvPr/>
        </p:nvGrpSpPr>
        <p:grpSpPr>
          <a:xfrm>
            <a:off x="1154790" y="5567884"/>
            <a:ext cx="5484735" cy="1477328"/>
            <a:chOff x="254400" y="4321453"/>
            <a:chExt cx="5838888" cy="1477328"/>
          </a:xfrm>
        </p:grpSpPr>
        <p:sp>
          <p:nvSpPr>
            <p:cNvPr id="586" name="Google Shape;586;p13"/>
            <p:cNvSpPr txBox="1"/>
            <p:nvPr/>
          </p:nvSpPr>
          <p:spPr>
            <a:xfrm>
              <a:off x="254400" y="4321453"/>
              <a:ext cx="583888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16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Desk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Based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Studies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and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14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Field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Visits</a:t>
              </a:r>
              <a:endParaRPr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  <p:sp>
          <p:nvSpPr>
            <p:cNvPr id="587" name="Google Shape;587;p13"/>
            <p:cNvSpPr txBox="1"/>
            <p:nvPr/>
          </p:nvSpPr>
          <p:spPr>
            <a:xfrm>
              <a:off x="1676400" y="5099902"/>
              <a:ext cx="4416888" cy="517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</p:grpSp>
      <p:cxnSp>
        <p:nvCxnSpPr>
          <p:cNvPr id="588" name="Google Shape;588;p13"/>
          <p:cNvCxnSpPr/>
          <p:nvPr/>
        </p:nvCxnSpPr>
        <p:spPr>
          <a:xfrm rot="10800000">
            <a:off x="6782638" y="6109398"/>
            <a:ext cx="202976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89" name="Google Shape;589;p13"/>
          <p:cNvGrpSpPr/>
          <p:nvPr/>
        </p:nvGrpSpPr>
        <p:grpSpPr>
          <a:xfrm>
            <a:off x="3440791" y="9697757"/>
            <a:ext cx="5208406" cy="1477328"/>
            <a:chOff x="548572" y="4321453"/>
            <a:chExt cx="5544717" cy="1477328"/>
          </a:xfrm>
        </p:grpSpPr>
        <p:sp>
          <p:nvSpPr>
            <p:cNvPr id="590" name="Google Shape;590;p13"/>
            <p:cNvSpPr txBox="1"/>
            <p:nvPr/>
          </p:nvSpPr>
          <p:spPr>
            <a:xfrm>
              <a:off x="548572" y="4321453"/>
              <a:ext cx="5544717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Surveys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and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Interviews</a:t>
              </a:r>
              <a:r>
                <a:rPr lang="en-US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endParaRPr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  <p:sp>
          <p:nvSpPr>
            <p:cNvPr id="591" name="Google Shape;591;p13"/>
            <p:cNvSpPr txBox="1"/>
            <p:nvPr/>
          </p:nvSpPr>
          <p:spPr>
            <a:xfrm>
              <a:off x="1676400" y="5099902"/>
              <a:ext cx="4416888" cy="517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</p:grpSp>
      <p:cxnSp>
        <p:nvCxnSpPr>
          <p:cNvPr id="592" name="Google Shape;592;p13"/>
          <p:cNvCxnSpPr/>
          <p:nvPr/>
        </p:nvCxnSpPr>
        <p:spPr>
          <a:xfrm rot="10800000">
            <a:off x="8792309" y="10239271"/>
            <a:ext cx="202976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3" name="Google Shape;593;p13"/>
          <p:cNvCxnSpPr/>
          <p:nvPr/>
        </p:nvCxnSpPr>
        <p:spPr>
          <a:xfrm rot="10800000">
            <a:off x="13384405" y="4099727"/>
            <a:ext cx="202976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94" name="Google Shape;594;p13"/>
          <p:cNvGrpSpPr/>
          <p:nvPr/>
        </p:nvGrpSpPr>
        <p:grpSpPr>
          <a:xfrm>
            <a:off x="16039000" y="3790728"/>
            <a:ext cx="4148985" cy="1184714"/>
            <a:chOff x="1676400" y="4321453"/>
            <a:chExt cx="4416888" cy="1184714"/>
          </a:xfrm>
        </p:grpSpPr>
        <p:sp>
          <p:nvSpPr>
            <p:cNvPr id="595" name="Google Shape;595;p13"/>
            <p:cNvSpPr txBox="1"/>
            <p:nvPr/>
          </p:nvSpPr>
          <p:spPr>
            <a:xfrm>
              <a:off x="1676400" y="4321453"/>
              <a:ext cx="44168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  <p:sp>
          <p:nvSpPr>
            <p:cNvPr id="596" name="Google Shape;596;p13"/>
            <p:cNvSpPr txBox="1"/>
            <p:nvPr/>
          </p:nvSpPr>
          <p:spPr>
            <a:xfrm>
              <a:off x="1676400" y="5099902"/>
              <a:ext cx="4416888" cy="406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</p:grpSp>
      <p:cxnSp>
        <p:nvCxnSpPr>
          <p:cNvPr id="597" name="Google Shape;597;p13"/>
          <p:cNvCxnSpPr/>
          <p:nvPr/>
        </p:nvCxnSpPr>
        <p:spPr>
          <a:xfrm rot="10800000">
            <a:off x="15484511" y="8320035"/>
            <a:ext cx="202976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98" name="Google Shape;598;p13"/>
          <p:cNvGrpSpPr/>
          <p:nvPr/>
        </p:nvGrpSpPr>
        <p:grpSpPr>
          <a:xfrm>
            <a:off x="17897876" y="7798210"/>
            <a:ext cx="4859205" cy="1477328"/>
            <a:chOff x="920321" y="4361238"/>
            <a:chExt cx="5172967" cy="1477328"/>
          </a:xfrm>
        </p:grpSpPr>
        <p:sp>
          <p:nvSpPr>
            <p:cNvPr id="599" name="Google Shape;599;p13"/>
            <p:cNvSpPr txBox="1"/>
            <p:nvPr/>
          </p:nvSpPr>
          <p:spPr>
            <a:xfrm>
              <a:off x="920321" y="4361238"/>
              <a:ext cx="487596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6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Policy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Guides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/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Research</a:t>
              </a:r>
              <a:r>
                <a:rPr lang="tr-TR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r>
                <a:rPr lang="tr-TR" sz="4800" b="1" dirty="0" err="1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Reports</a:t>
              </a:r>
              <a:r>
                <a:rPr lang="en-US" sz="4800" b="1" dirty="0">
                  <a:solidFill>
                    <a:schemeClr val="dk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Open Sans Light"/>
                </a:rPr>
                <a:t> </a:t>
              </a:r>
              <a:endParaRPr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  <p:sp>
          <p:nvSpPr>
            <p:cNvPr id="600" name="Google Shape;600;p13"/>
            <p:cNvSpPr txBox="1"/>
            <p:nvPr/>
          </p:nvSpPr>
          <p:spPr>
            <a:xfrm>
              <a:off x="1676400" y="5099902"/>
              <a:ext cx="4416888" cy="517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endParaRPr>
            </a:p>
          </p:txBody>
        </p:sp>
      </p:grpSp>
      <p:sp>
        <p:nvSpPr>
          <p:cNvPr id="34" name="Google Shape;599;p13"/>
          <p:cNvSpPr txBox="1"/>
          <p:nvPr/>
        </p:nvSpPr>
        <p:spPr>
          <a:xfrm>
            <a:off x="16039000" y="3459685"/>
            <a:ext cx="481055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12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Sectoral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Working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Group</a:t>
            </a:r>
            <a:r>
              <a:rPr lang="tr-TR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48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Meetings</a:t>
            </a:r>
            <a:r>
              <a:rPr lang="en-US" sz="48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endParaRPr sz="48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35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7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8" name="Grafik 2">
            <a:extLst>
              <a:ext uri="{FF2B5EF4-FFF2-40B4-BE49-F238E27FC236}">
                <a16:creationId xmlns:a16="http://schemas.microsoft.com/office/drawing/2014/main" id="{F2E6CE18-BC2A-4FC0-8229-9B26978A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  <p:sp>
        <p:nvSpPr>
          <p:cNvPr id="29" name="Unvan 4">
            <a:extLst>
              <a:ext uri="{FF2B5EF4-FFF2-40B4-BE49-F238E27FC236}">
                <a16:creationId xmlns:a16="http://schemas.microsoft.com/office/drawing/2014/main" id="{0D18B92E-5E1D-40C2-8090-02D98416F7D3}"/>
              </a:ext>
            </a:extLst>
          </p:cNvPr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2.2.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Sectoral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Working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Group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Meetings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in 2026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6" name="Google Shape;1226;p35"/>
          <p:cNvCxnSpPr/>
          <p:nvPr/>
        </p:nvCxnSpPr>
        <p:spPr>
          <a:xfrm rot="10800000">
            <a:off x="7456878" y="7479656"/>
            <a:ext cx="2953931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7" name="Google Shape;1227;p35"/>
          <p:cNvCxnSpPr/>
          <p:nvPr/>
        </p:nvCxnSpPr>
        <p:spPr>
          <a:xfrm rot="10800000">
            <a:off x="13988913" y="7479656"/>
            <a:ext cx="293821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32" name="Google Shape;1232;p35"/>
          <p:cNvSpPr txBox="1"/>
          <p:nvPr/>
        </p:nvSpPr>
        <p:spPr>
          <a:xfrm>
            <a:off x="3233352" y="7103512"/>
            <a:ext cx="41263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Tourism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34" name="Google Shape;1234;p35"/>
          <p:cNvSpPr txBox="1"/>
          <p:nvPr/>
        </p:nvSpPr>
        <p:spPr>
          <a:xfrm>
            <a:off x="17036292" y="7038469"/>
            <a:ext cx="41263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Poverty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Alleviation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36" name="Google Shape;1236;p35"/>
          <p:cNvSpPr/>
          <p:nvPr/>
        </p:nvSpPr>
        <p:spPr>
          <a:xfrm>
            <a:off x="8725958" y="4152186"/>
            <a:ext cx="1684851" cy="2778044"/>
          </a:xfrm>
          <a:custGeom>
            <a:avLst/>
            <a:gdLst/>
            <a:ahLst/>
            <a:cxnLst/>
            <a:rect l="l" t="t" r="r" b="b"/>
            <a:pathLst>
              <a:path w="410" h="676" extrusionOk="0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62" y="0"/>
                  <a:pt x="189" y="26"/>
                  <a:pt x="189" y="60"/>
                </a:cubicBezTo>
                <a:cubicBezTo>
                  <a:pt x="189" y="616"/>
                  <a:pt x="189" y="616"/>
                  <a:pt x="189" y="616"/>
                </a:cubicBezTo>
                <a:cubicBezTo>
                  <a:pt x="189" y="649"/>
                  <a:pt x="216" y="676"/>
                  <a:pt x="249" y="676"/>
                </a:cubicBezTo>
                <a:cubicBezTo>
                  <a:pt x="410" y="676"/>
                  <a:pt x="410" y="676"/>
                  <a:pt x="410" y="67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37" name="Google Shape;1237;p35"/>
          <p:cNvSpPr/>
          <p:nvPr/>
        </p:nvSpPr>
        <p:spPr>
          <a:xfrm>
            <a:off x="13988914" y="4152186"/>
            <a:ext cx="1684851" cy="2778044"/>
          </a:xfrm>
          <a:custGeom>
            <a:avLst/>
            <a:gdLst/>
            <a:ahLst/>
            <a:cxnLst/>
            <a:rect l="l" t="t" r="r" b="b"/>
            <a:pathLst>
              <a:path w="410" h="676" extrusionOk="0">
                <a:moveTo>
                  <a:pt x="410" y="0"/>
                </a:moveTo>
                <a:cubicBezTo>
                  <a:pt x="281" y="0"/>
                  <a:pt x="281" y="0"/>
                  <a:pt x="281" y="0"/>
                </a:cubicBezTo>
                <a:cubicBezTo>
                  <a:pt x="248" y="0"/>
                  <a:pt x="221" y="26"/>
                  <a:pt x="221" y="60"/>
                </a:cubicBezTo>
                <a:cubicBezTo>
                  <a:pt x="221" y="616"/>
                  <a:pt x="221" y="616"/>
                  <a:pt x="221" y="616"/>
                </a:cubicBezTo>
                <a:cubicBezTo>
                  <a:pt x="221" y="649"/>
                  <a:pt x="194" y="676"/>
                  <a:pt x="161" y="676"/>
                </a:cubicBezTo>
                <a:cubicBezTo>
                  <a:pt x="0" y="676"/>
                  <a:pt x="0" y="676"/>
                  <a:pt x="0" y="67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42" name="Google Shape;1242;p35"/>
          <p:cNvSpPr txBox="1"/>
          <p:nvPr/>
        </p:nvSpPr>
        <p:spPr>
          <a:xfrm>
            <a:off x="4320128" y="3803611"/>
            <a:ext cx="41884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Trade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43" name="Google Shape;1243;p35"/>
          <p:cNvSpPr txBox="1"/>
          <p:nvPr/>
        </p:nvSpPr>
        <p:spPr>
          <a:xfrm>
            <a:off x="1117433" y="4707298"/>
            <a:ext cx="8265459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Malaysia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Egypt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Nigeria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Germany,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United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Kingdom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44" name="Google Shape;1244;p35"/>
          <p:cNvSpPr txBox="1"/>
          <p:nvPr/>
        </p:nvSpPr>
        <p:spPr>
          <a:xfrm>
            <a:off x="15803021" y="3744230"/>
            <a:ext cx="68646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Transport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Communications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46" name="Google Shape;1246;p35"/>
          <p:cNvSpPr/>
          <p:nvPr/>
        </p:nvSpPr>
        <p:spPr>
          <a:xfrm>
            <a:off x="8725958" y="7750673"/>
            <a:ext cx="1684851" cy="2778044"/>
          </a:xfrm>
          <a:custGeom>
            <a:avLst/>
            <a:gdLst/>
            <a:ahLst/>
            <a:cxnLst/>
            <a:rect l="l" t="t" r="r" b="b"/>
            <a:pathLst>
              <a:path w="410" h="676" extrusionOk="0">
                <a:moveTo>
                  <a:pt x="0" y="676"/>
                </a:moveTo>
                <a:cubicBezTo>
                  <a:pt x="129" y="676"/>
                  <a:pt x="129" y="676"/>
                  <a:pt x="129" y="676"/>
                </a:cubicBezTo>
                <a:cubicBezTo>
                  <a:pt x="162" y="676"/>
                  <a:pt x="189" y="650"/>
                  <a:pt x="189" y="61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27"/>
                  <a:pt x="216" y="0"/>
                  <a:pt x="249" y="0"/>
                </a:cubicBezTo>
                <a:cubicBezTo>
                  <a:pt x="410" y="0"/>
                  <a:pt x="410" y="0"/>
                  <a:pt x="410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47" name="Google Shape;1247;p35"/>
          <p:cNvSpPr/>
          <p:nvPr/>
        </p:nvSpPr>
        <p:spPr>
          <a:xfrm>
            <a:off x="13988914" y="7750673"/>
            <a:ext cx="1684851" cy="2778044"/>
          </a:xfrm>
          <a:custGeom>
            <a:avLst/>
            <a:gdLst/>
            <a:ahLst/>
            <a:cxnLst/>
            <a:rect l="l" t="t" r="r" b="b"/>
            <a:pathLst>
              <a:path w="410" h="676" extrusionOk="0">
                <a:moveTo>
                  <a:pt x="410" y="676"/>
                </a:moveTo>
                <a:cubicBezTo>
                  <a:pt x="281" y="676"/>
                  <a:pt x="281" y="676"/>
                  <a:pt x="281" y="676"/>
                </a:cubicBezTo>
                <a:cubicBezTo>
                  <a:pt x="248" y="676"/>
                  <a:pt x="221" y="650"/>
                  <a:pt x="221" y="61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27"/>
                  <a:pt x="194" y="0"/>
                  <a:pt x="16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52" name="Google Shape;1252;p35"/>
          <p:cNvSpPr txBox="1"/>
          <p:nvPr/>
        </p:nvSpPr>
        <p:spPr>
          <a:xfrm>
            <a:off x="4388023" y="10159383"/>
            <a:ext cx="41884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Agriculture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54" name="Google Shape;1254;p35"/>
          <p:cNvSpPr txBox="1"/>
          <p:nvPr/>
        </p:nvSpPr>
        <p:spPr>
          <a:xfrm>
            <a:off x="15803021" y="10159383"/>
            <a:ext cx="47135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Financial </a:t>
            </a:r>
            <a:r>
              <a:rPr lang="tr-TR" sz="4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Cooperation</a:t>
            </a:r>
            <a:endParaRPr sz="4200" b="1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1256" name="Google Shape;1256;p35"/>
          <p:cNvSpPr/>
          <p:nvPr/>
        </p:nvSpPr>
        <p:spPr>
          <a:xfrm>
            <a:off x="10215826" y="5502425"/>
            <a:ext cx="3952350" cy="3954462"/>
          </a:xfrm>
          <a:prstGeom prst="ellipse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7" name="Google Shape;684;p16"/>
          <p:cNvSpPr/>
          <p:nvPr/>
        </p:nvSpPr>
        <p:spPr>
          <a:xfrm>
            <a:off x="11320669" y="6552048"/>
            <a:ext cx="1538179" cy="1590979"/>
          </a:xfrm>
          <a:custGeom>
            <a:avLst/>
            <a:gdLst/>
            <a:ahLst/>
            <a:cxnLst/>
            <a:rect l="l" t="t" r="r" b="b"/>
            <a:pathLst>
              <a:path w="1481" h="1519" extrusionOk="0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5" name="Google Shape;1243;p35"/>
          <p:cNvSpPr txBox="1"/>
          <p:nvPr/>
        </p:nvSpPr>
        <p:spPr>
          <a:xfrm>
            <a:off x="1117433" y="8092939"/>
            <a:ext cx="806084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Maldives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Egypt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Türkiye,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Indonesia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New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Zeland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46" name="Google Shape;1243;p35"/>
          <p:cNvSpPr txBox="1"/>
          <p:nvPr/>
        </p:nvSpPr>
        <p:spPr>
          <a:xfrm>
            <a:off x="1117433" y="10772665"/>
            <a:ext cx="806084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Uzbekistan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Morocco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Türkiye,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Saudi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Arabia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Netherlands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Australia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47" name="Google Shape;1243;p35"/>
          <p:cNvSpPr txBox="1"/>
          <p:nvPr/>
        </p:nvSpPr>
        <p:spPr>
          <a:xfrm>
            <a:off x="15673765" y="4472316"/>
            <a:ext cx="833371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Azerbaijan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Egypt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 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Türkiye,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Netherlands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Vietnam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48" name="Google Shape;1243;p35"/>
          <p:cNvSpPr txBox="1"/>
          <p:nvPr/>
        </p:nvSpPr>
        <p:spPr>
          <a:xfrm>
            <a:off x="15675496" y="7830276"/>
            <a:ext cx="833371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Pakistan,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Saudi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Arabia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Malaysia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Nigeria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Germany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49" name="Google Shape;1243;p35"/>
          <p:cNvSpPr txBox="1"/>
          <p:nvPr/>
        </p:nvSpPr>
        <p:spPr>
          <a:xfrm>
            <a:off x="15673765" y="10879336"/>
            <a:ext cx="833371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Field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Visits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Indonesia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Kazakhstan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Nigeria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,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and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Bahrain</a:t>
            </a:r>
            <a:endParaRPr lang="tr-TR"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Desk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Based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 </a:t>
            </a:r>
            <a:r>
              <a:rPr lang="tr-TR" sz="3200" b="1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Studies</a:t>
            </a:r>
            <a:r>
              <a:rPr lang="tr-TR" sz="3200" b="1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: </a:t>
            </a:r>
            <a:r>
              <a:rPr lang="tr-TR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United </a:t>
            </a:r>
            <a:r>
              <a:rPr lang="tr-TR" sz="3200" dirty="0" err="1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Open Sans Light"/>
              </a:rPr>
              <a:t>Kingdom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Open Sans Light"/>
            </a:endParaRPr>
          </a:p>
        </p:txBody>
      </p:sp>
      <p:sp>
        <p:nvSpPr>
          <p:cNvPr id="52" name="Unvan 4"/>
          <p:cNvSpPr txBox="1">
            <a:spLocks/>
          </p:cNvSpPr>
          <p:nvPr/>
        </p:nvSpPr>
        <p:spPr>
          <a:xfrm>
            <a:off x="2286000" y="890743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2.3. Case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Studies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Being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Conducted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in 2026 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53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8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" name="Grafik 2">
            <a:extLst>
              <a:ext uri="{FF2B5EF4-FFF2-40B4-BE49-F238E27FC236}">
                <a16:creationId xmlns:a16="http://schemas.microsoft.com/office/drawing/2014/main" id="{D49CED01-0D2D-48CA-A56D-C439043C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8" name="Google Shape;1908;p59"/>
          <p:cNvGraphicFramePr/>
          <p:nvPr>
            <p:extLst>
              <p:ext uri="{D42A27DB-BD31-4B8C-83A1-F6EECF244321}">
                <p14:modId xmlns:p14="http://schemas.microsoft.com/office/powerpoint/2010/main" val="2450990706"/>
              </p:ext>
            </p:extLst>
          </p:nvPr>
        </p:nvGraphicFramePr>
        <p:xfrm>
          <a:off x="2572378" y="3205424"/>
          <a:ext cx="19262689" cy="7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Unvan 4"/>
          <p:cNvSpPr txBox="1">
            <a:spLocks/>
          </p:cNvSpPr>
          <p:nvPr/>
        </p:nvSpPr>
        <p:spPr>
          <a:xfrm>
            <a:off x="2419350" y="950391"/>
            <a:ext cx="20421600" cy="11636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2.4.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Registration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and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Participation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Status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to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the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</a:t>
            </a:r>
            <a:r>
              <a:rPr lang="tr-TR" sz="4800" dirty="0" err="1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WGs</a:t>
            </a:r>
            <a:r>
              <a:rPr lang="tr-TR" sz="4800" dirty="0">
                <a:solidFill>
                  <a:schemeClr val="accent2"/>
                </a:solidFill>
                <a:latin typeface="+mj-lt"/>
                <a:ea typeface="Open Sans Light"/>
                <a:cs typeface="Open Sans Light"/>
              </a:rPr>
              <a:t> (2013-2026)</a:t>
            </a:r>
            <a:endParaRPr lang="en-US" sz="4800" dirty="0">
              <a:solidFill>
                <a:schemeClr val="accent2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9" name="Google Shape;183;p2"/>
          <p:cNvSpPr/>
          <p:nvPr/>
        </p:nvSpPr>
        <p:spPr>
          <a:xfrm>
            <a:off x="11592121" y="12310201"/>
            <a:ext cx="1199758" cy="1199756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1968221" y="12555046"/>
            <a:ext cx="447559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r-TR" sz="36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9</a:t>
            </a:r>
            <a:endParaRPr lang="en-US" sz="36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E21F04CA-DE71-4F98-991D-83C4B4466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8866" y="618112"/>
            <a:ext cx="2187369" cy="2537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siness Report">
      <a:dk1>
        <a:srgbClr val="999999"/>
      </a:dk1>
      <a:lt1>
        <a:srgbClr val="FFFFFF"/>
      </a:lt1>
      <a:dk2>
        <a:srgbClr val="050A19"/>
      </a:dk2>
      <a:lt2>
        <a:srgbClr val="FFFFFF"/>
      </a:lt2>
      <a:accent1>
        <a:srgbClr val="00CCD7"/>
      </a:accent1>
      <a:accent2>
        <a:srgbClr val="00AFD2"/>
      </a:accent2>
      <a:accent3>
        <a:srgbClr val="0092C3"/>
      </a:accent3>
      <a:accent4>
        <a:srgbClr val="006DA4"/>
      </a:accent4>
      <a:accent5>
        <a:srgbClr val="005986"/>
      </a:accent5>
      <a:accent6>
        <a:srgbClr val="00486C"/>
      </a:accent6>
      <a:hlink>
        <a:srgbClr val="0563C1"/>
      </a:hlink>
      <a:folHlink>
        <a:srgbClr val="954F72"/>
      </a:folHlink>
    </a:clrScheme>
    <a:fontScheme name="Özel 2">
      <a:majorFont>
        <a:latin typeface="Calibri"/>
        <a:ea typeface=""/>
        <a:cs typeface="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914</Words>
  <Application>Microsoft Office PowerPoint</Application>
  <PresentationFormat>Özel</PresentationFormat>
  <Paragraphs>233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Open Sans Light</vt:lpstr>
      <vt:lpstr>Cambria</vt:lpstr>
      <vt:lpstr>Roboto</vt:lpstr>
      <vt:lpstr>ヒラギノ角ゴ ProN W3</vt:lpstr>
      <vt:lpstr>Calibri</vt:lpstr>
      <vt:lpstr>Open Sans</vt:lpstr>
      <vt:lpstr>Calibri Light</vt:lpstr>
      <vt:lpstr>Office Theme</vt:lpstr>
      <vt:lpstr>PowerPoint Sunusu</vt:lpstr>
      <vt:lpstr>Outline</vt:lpstr>
      <vt:lpstr>PowerPoint Sunusu</vt:lpstr>
      <vt:lpstr>2. Research Efforts of the COMCEC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Distribution of the COMCEC Projects according to OIC Regional Groupings (2014-2026)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JafarDesigns</dc:creator>
  <cp:lastModifiedBy>Tilbe GOCUKLU</cp:lastModifiedBy>
  <cp:revision>73</cp:revision>
  <dcterms:created xsi:type="dcterms:W3CDTF">2016-06-20T18:47:00Z</dcterms:created>
  <dcterms:modified xsi:type="dcterms:W3CDTF">2026-06-05T14:24:29Z</dcterms:modified>
</cp:coreProperties>
</file>