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82" r:id="rId4"/>
    <p:sldId id="284" r:id="rId5"/>
    <p:sldId id="285" r:id="rId6"/>
    <p:sldId id="287" r:id="rId7"/>
    <p:sldId id="291" r:id="rId8"/>
    <p:sldId id="288" r:id="rId9"/>
    <p:sldId id="290" r:id="rId10"/>
    <p:sldId id="292" r:id="rId11"/>
    <p:sldId id="293" r:id="rId12"/>
    <p:sldId id="294" r:id="rId13"/>
    <p:sldId id="296" r:id="rId14"/>
    <p:sldId id="28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F"/>
    <a:srgbClr val="3C8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952" autoAdjust="0"/>
    <p:restoredTop sz="94715" autoAdjust="0"/>
  </p:normalViewPr>
  <p:slideViewPr>
    <p:cSldViewPr snapToGrid="0" snapToObjects="1">
      <p:cViewPr varScale="1">
        <p:scale>
          <a:sx n="110" d="100"/>
          <a:sy n="110" d="100"/>
        </p:scale>
        <p:origin x="119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DF43E-8417-46FC-A4E2-DB79A659B902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7444D0D-6277-4085-9597-4A908E452A6C}">
      <dgm:prSet phldrT="[Text]" custT="1"/>
      <dgm:spPr/>
      <dgm:t>
        <a:bodyPr/>
        <a:lstStyle/>
        <a:p>
          <a:r>
            <a:rPr lang="en-US" sz="1000" b="1" noProof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rPr>
            <a:t>Identification</a:t>
          </a:r>
          <a:endParaRPr lang="en-US" sz="10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BE653-979E-46BA-B2B9-7FCAA2E796EA}" type="parTrans" cxnId="{63EBE91F-8D2F-4233-86B9-4AD5EF8070D9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F17D2-2175-4DCD-AEBE-8E72E0C168FB}" type="sibTrans" cxnId="{63EBE91F-8D2F-4233-86B9-4AD5EF8070D9}">
      <dgm:prSet custT="1"/>
      <dgm:spPr/>
      <dgm:t>
        <a:bodyPr/>
        <a:lstStyle/>
        <a:p>
          <a:endParaRPr lang="en-US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81368-6657-4D51-922D-51926D2D9B0F}">
      <dgm:prSet phldrT="[Text]" custT="1"/>
      <dgm:spPr/>
      <dgm:t>
        <a:bodyPr/>
        <a:lstStyle/>
        <a:p>
          <a:r>
            <a:rPr lang="en-US" sz="1000" b="1" noProof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</a:rPr>
            <a:t>Appraisal</a:t>
          </a:r>
          <a:endParaRPr lang="en-US" sz="10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13768C-F2D4-4C51-9D90-D25BD3251B73}" type="parTrans" cxnId="{C1F42B14-B89B-4004-B184-D4DFF3B46902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3330C8-2F2E-41F0-A669-B18162429C93}" type="sibTrans" cxnId="{C1F42B14-B89B-4004-B184-D4DFF3B46902}">
      <dgm:prSet custT="1"/>
      <dgm:spPr/>
      <dgm:t>
        <a:bodyPr/>
        <a:lstStyle/>
        <a:p>
          <a:endParaRPr lang="en-US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AC948-2E1F-4D1E-A877-ADD6EAAFDB2B}">
      <dgm:prSet phldrT="[Text]" custT="1"/>
      <dgm:spPr/>
      <dgm:t>
        <a:bodyPr lIns="0" rIns="0"/>
        <a:lstStyle/>
        <a:p>
          <a:r>
            <a:rPr lang="en-US" sz="1000" b="1" noProof="0" dirty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rPr>
            <a:t>Implementation</a:t>
          </a:r>
        </a:p>
        <a:p>
          <a:r>
            <a:rPr lang="en-US" sz="1000" b="1" noProof="0" dirty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rPr>
            <a:t>(Execution)</a:t>
          </a:r>
          <a:endParaRPr lang="en-US" sz="10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A4386-1E2F-4549-881B-71B5F256030F}" type="parTrans" cxnId="{B1734FFA-7864-4E1C-B801-76F6588231F3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59C3E-3E84-4505-9DAB-24AD114DC608}" type="sibTrans" cxnId="{B1734FFA-7864-4E1C-B801-76F6588231F3}">
      <dgm:prSet custT="1"/>
      <dgm:spPr/>
      <dgm:t>
        <a:bodyPr/>
        <a:lstStyle/>
        <a:p>
          <a:endParaRPr lang="en-US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3CFE16-FEEE-47ED-8C0D-18C836F9D7AA}">
      <dgm:prSet phldrT="[Text]" custT="1"/>
      <dgm:spPr/>
      <dgm:t>
        <a:bodyPr/>
        <a:lstStyle/>
        <a:p>
          <a:r>
            <a:rPr lang="en-US" sz="1000" b="1" noProof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rPr>
            <a:t>Monitoring</a:t>
          </a:r>
          <a:endParaRPr lang="en-US" sz="10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EC1FD-1DC4-41FE-9865-EFF6BEFE96B8}" type="parTrans" cxnId="{C80071AB-8A86-4FD5-9F8D-A31F2A82CA0A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3244C-24AE-458A-A686-46F15EFB9DFA}" type="sibTrans" cxnId="{C80071AB-8A86-4FD5-9F8D-A31F2A82CA0A}">
      <dgm:prSet custT="1"/>
      <dgm:spPr/>
      <dgm:t>
        <a:bodyPr/>
        <a:lstStyle/>
        <a:p>
          <a:endParaRPr lang="en-US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32E972-7548-49C7-B373-785DB7FB1E2C}">
      <dgm:prSet custT="1"/>
      <dgm:spPr/>
      <dgm:t>
        <a:bodyPr/>
        <a:lstStyle/>
        <a:p>
          <a:r>
            <a:rPr lang="en-US" sz="1000" b="1" noProof="0" dirty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rPr>
            <a:t>Evaluation</a:t>
          </a:r>
        </a:p>
        <a:p>
          <a:r>
            <a:rPr lang="en-US" sz="1000" b="1" noProof="0" dirty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rPr>
            <a:t>(</a:t>
          </a:r>
          <a:r>
            <a:rPr lang="tr-TR" sz="1000" b="1" noProof="0" dirty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rPr>
            <a:t>C</a:t>
          </a:r>
          <a:r>
            <a:rPr lang="en-US" sz="1000" b="1" noProof="0" dirty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rPr>
            <a:t>losing)</a:t>
          </a:r>
          <a:endParaRPr lang="en-US" sz="10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1A53B-2E1E-4C49-8CD5-803D3DC4C5F9}" type="parTrans" cxnId="{3876B685-0B28-4CDC-9C48-287C72F87F64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CE9F20-9471-43BB-82C0-D75FA12CCC88}" type="sibTrans" cxnId="{3876B685-0B28-4CDC-9C48-287C72F87F64}">
      <dgm:prSet custT="1"/>
      <dgm:spPr/>
      <dgm:t>
        <a:bodyPr/>
        <a:lstStyle/>
        <a:p>
          <a:endParaRPr lang="en-US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0AA597-996C-4ACF-81F7-CA900875BAD7}">
      <dgm:prSet phldrT="[Text]" custT="1"/>
      <dgm:spPr/>
      <dgm:t>
        <a:bodyPr/>
        <a:lstStyle/>
        <a:p>
          <a:r>
            <a:rPr lang="en-US" sz="1000" b="1" noProof="0" smtClean="0">
              <a:latin typeface="Times New Roman" panose="02020603050405020304" pitchFamily="18" charset="0"/>
              <a:cs typeface="Times New Roman" panose="02020603050405020304" pitchFamily="18" charset="0"/>
            </a:rPr>
            <a:t>IDEA</a:t>
          </a:r>
        </a:p>
        <a:p>
          <a:r>
            <a:rPr lang="en-US" sz="1000" b="1" noProof="0" smtClean="0">
              <a:latin typeface="Times New Roman" panose="02020603050405020304" pitchFamily="18" charset="0"/>
              <a:cs typeface="Times New Roman" panose="02020603050405020304" pitchFamily="18" charset="0"/>
            </a:rPr>
            <a:t>(Initiation)</a:t>
          </a:r>
          <a:endParaRPr lang="en-US" sz="10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DC179-6865-42AB-BF17-7730EABA1F51}" type="sibTrans" cxnId="{7D16C922-E653-4922-81F9-63FD1FB4342B}">
      <dgm:prSet custT="1"/>
      <dgm:spPr/>
      <dgm:t>
        <a:bodyPr/>
        <a:lstStyle/>
        <a:p>
          <a:endParaRPr lang="en-US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237CF3-875F-42AE-B839-B2D6DCA61251}" type="parTrans" cxnId="{7D16C922-E653-4922-81F9-63FD1FB4342B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A43EA-F671-4E3D-ABCE-AC47FD8966D1}" type="pres">
      <dgm:prSet presAssocID="{3F3DF43E-8417-46FC-A4E2-DB79A659B9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225D068-11B5-4EA4-AEB2-269828E7A276}" type="pres">
      <dgm:prSet presAssocID="{AA0AA597-996C-4ACF-81F7-CA900875BAD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399AC6-7532-4279-810C-7A1014A461B3}" type="pres">
      <dgm:prSet presAssocID="{AA0AA597-996C-4ACF-81F7-CA900875BAD7}" presName="spNode" presStyleCnt="0"/>
      <dgm:spPr/>
    </dgm:pt>
    <dgm:pt modelId="{C69DB92B-F618-47C9-92FF-8507A443741B}" type="pres">
      <dgm:prSet presAssocID="{546DC179-6865-42AB-BF17-7730EABA1F51}" presName="sibTrans" presStyleLbl="sibTrans1D1" presStyleIdx="0" presStyleCnt="6"/>
      <dgm:spPr/>
      <dgm:t>
        <a:bodyPr/>
        <a:lstStyle/>
        <a:p>
          <a:endParaRPr lang="tr-TR"/>
        </a:p>
      </dgm:t>
    </dgm:pt>
    <dgm:pt modelId="{BEAD98E2-2B95-4AD3-AB5B-35DC58BEFE5F}" type="pres">
      <dgm:prSet presAssocID="{57444D0D-6277-4085-9597-4A908E452A6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FA089F-BED9-4E64-82E1-14F2C47FCF96}" type="pres">
      <dgm:prSet presAssocID="{57444D0D-6277-4085-9597-4A908E452A6C}" presName="spNode" presStyleCnt="0"/>
      <dgm:spPr/>
    </dgm:pt>
    <dgm:pt modelId="{B8F30458-1E41-4F45-9E1B-A73935E8163D}" type="pres">
      <dgm:prSet presAssocID="{33AF17D2-2175-4DCD-AEBE-8E72E0C168FB}" presName="sibTrans" presStyleLbl="sibTrans1D1" presStyleIdx="1" presStyleCnt="6"/>
      <dgm:spPr/>
      <dgm:t>
        <a:bodyPr/>
        <a:lstStyle/>
        <a:p>
          <a:endParaRPr lang="tr-TR"/>
        </a:p>
      </dgm:t>
    </dgm:pt>
    <dgm:pt modelId="{D96F0331-FB0A-42AC-A017-3EEC0178F254}" type="pres">
      <dgm:prSet presAssocID="{A1F81368-6657-4D51-922D-51926D2D9B0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CD1637-687A-40CB-B5B7-E55F279640D5}" type="pres">
      <dgm:prSet presAssocID="{A1F81368-6657-4D51-922D-51926D2D9B0F}" presName="spNode" presStyleCnt="0"/>
      <dgm:spPr/>
    </dgm:pt>
    <dgm:pt modelId="{CB162E2C-CBB6-40BA-AB2B-F9A76A7C06C5}" type="pres">
      <dgm:prSet presAssocID="{CB3330C8-2F2E-41F0-A669-B18162429C93}" presName="sibTrans" presStyleLbl="sibTrans1D1" presStyleIdx="2" presStyleCnt="6"/>
      <dgm:spPr/>
      <dgm:t>
        <a:bodyPr/>
        <a:lstStyle/>
        <a:p>
          <a:endParaRPr lang="tr-TR"/>
        </a:p>
      </dgm:t>
    </dgm:pt>
    <dgm:pt modelId="{5536E128-C720-4842-9D56-E728F9159D2C}" type="pres">
      <dgm:prSet presAssocID="{FDBAC948-2E1F-4D1E-A877-ADD6EAAFDB2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B9731B-CC71-4AF9-8FE8-DBD3EC87BDF1}" type="pres">
      <dgm:prSet presAssocID="{FDBAC948-2E1F-4D1E-A877-ADD6EAAFDB2B}" presName="spNode" presStyleCnt="0"/>
      <dgm:spPr/>
    </dgm:pt>
    <dgm:pt modelId="{27B99441-922E-47E3-B733-3DBA540D79A1}" type="pres">
      <dgm:prSet presAssocID="{44159C3E-3E84-4505-9DAB-24AD114DC608}" presName="sibTrans" presStyleLbl="sibTrans1D1" presStyleIdx="3" presStyleCnt="6"/>
      <dgm:spPr/>
      <dgm:t>
        <a:bodyPr/>
        <a:lstStyle/>
        <a:p>
          <a:endParaRPr lang="tr-TR"/>
        </a:p>
      </dgm:t>
    </dgm:pt>
    <dgm:pt modelId="{2A7610D3-1DA3-4B1E-89C7-7D204B73C611}" type="pres">
      <dgm:prSet presAssocID="{1C3CFE16-FEEE-47ED-8C0D-18C836F9D7A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B0C47A-6769-4C10-B187-1A31EDCC6547}" type="pres">
      <dgm:prSet presAssocID="{1C3CFE16-FEEE-47ED-8C0D-18C836F9D7AA}" presName="spNode" presStyleCnt="0"/>
      <dgm:spPr/>
    </dgm:pt>
    <dgm:pt modelId="{953D9520-DE41-49F5-86B7-3719DA8B0183}" type="pres">
      <dgm:prSet presAssocID="{E123244C-24AE-458A-A686-46F15EFB9DFA}" presName="sibTrans" presStyleLbl="sibTrans1D1" presStyleIdx="4" presStyleCnt="6"/>
      <dgm:spPr/>
      <dgm:t>
        <a:bodyPr/>
        <a:lstStyle/>
        <a:p>
          <a:endParaRPr lang="tr-TR"/>
        </a:p>
      </dgm:t>
    </dgm:pt>
    <dgm:pt modelId="{B7416891-21FE-473A-B961-80BC308F3EBE}" type="pres">
      <dgm:prSet presAssocID="{6432E972-7548-49C7-B373-785DB7FB1E2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6DA019-A2E3-459A-98A9-04C316759295}" type="pres">
      <dgm:prSet presAssocID="{6432E972-7548-49C7-B373-785DB7FB1E2C}" presName="spNode" presStyleCnt="0"/>
      <dgm:spPr/>
    </dgm:pt>
    <dgm:pt modelId="{2505A577-EB50-439D-8AF9-5D14B3FD80C4}" type="pres">
      <dgm:prSet presAssocID="{51CE9F20-9471-43BB-82C0-D75FA12CCC88}" presName="sibTrans" presStyleLbl="sibTrans1D1" presStyleIdx="5" presStyleCnt="6"/>
      <dgm:spPr/>
      <dgm:t>
        <a:bodyPr/>
        <a:lstStyle/>
        <a:p>
          <a:endParaRPr lang="tr-TR"/>
        </a:p>
      </dgm:t>
    </dgm:pt>
  </dgm:ptLst>
  <dgm:cxnLst>
    <dgm:cxn modelId="{F4C67368-140C-4F1D-8C14-98898813E24B}" type="presOf" srcId="{1C3CFE16-FEEE-47ED-8C0D-18C836F9D7AA}" destId="{2A7610D3-1DA3-4B1E-89C7-7D204B73C611}" srcOrd="0" destOrd="0" presId="urn:microsoft.com/office/officeart/2005/8/layout/cycle5"/>
    <dgm:cxn modelId="{1D303745-2237-44A7-BD36-48A818EE34FA}" type="presOf" srcId="{57444D0D-6277-4085-9597-4A908E452A6C}" destId="{BEAD98E2-2B95-4AD3-AB5B-35DC58BEFE5F}" srcOrd="0" destOrd="0" presId="urn:microsoft.com/office/officeart/2005/8/layout/cycle5"/>
    <dgm:cxn modelId="{3876B685-0B28-4CDC-9C48-287C72F87F64}" srcId="{3F3DF43E-8417-46FC-A4E2-DB79A659B902}" destId="{6432E972-7548-49C7-B373-785DB7FB1E2C}" srcOrd="5" destOrd="0" parTransId="{48A1A53B-2E1E-4C49-8CD5-803D3DC4C5F9}" sibTransId="{51CE9F20-9471-43BB-82C0-D75FA12CCC88}"/>
    <dgm:cxn modelId="{DAE65ECD-B066-4067-AA8E-955BD4566CCE}" type="presOf" srcId="{A1F81368-6657-4D51-922D-51926D2D9B0F}" destId="{D96F0331-FB0A-42AC-A017-3EEC0178F254}" srcOrd="0" destOrd="0" presId="urn:microsoft.com/office/officeart/2005/8/layout/cycle5"/>
    <dgm:cxn modelId="{7D16C922-E653-4922-81F9-63FD1FB4342B}" srcId="{3F3DF43E-8417-46FC-A4E2-DB79A659B902}" destId="{AA0AA597-996C-4ACF-81F7-CA900875BAD7}" srcOrd="0" destOrd="0" parTransId="{71237CF3-875F-42AE-B839-B2D6DCA61251}" sibTransId="{546DC179-6865-42AB-BF17-7730EABA1F51}"/>
    <dgm:cxn modelId="{A6B055A0-5EFF-47AD-BA29-E90D2DE78291}" type="presOf" srcId="{33AF17D2-2175-4DCD-AEBE-8E72E0C168FB}" destId="{B8F30458-1E41-4F45-9E1B-A73935E8163D}" srcOrd="0" destOrd="0" presId="urn:microsoft.com/office/officeart/2005/8/layout/cycle5"/>
    <dgm:cxn modelId="{91133426-CD3C-494C-885C-145FCC1E713D}" type="presOf" srcId="{51CE9F20-9471-43BB-82C0-D75FA12CCC88}" destId="{2505A577-EB50-439D-8AF9-5D14B3FD80C4}" srcOrd="0" destOrd="0" presId="urn:microsoft.com/office/officeart/2005/8/layout/cycle5"/>
    <dgm:cxn modelId="{C1F42B14-B89B-4004-B184-D4DFF3B46902}" srcId="{3F3DF43E-8417-46FC-A4E2-DB79A659B902}" destId="{A1F81368-6657-4D51-922D-51926D2D9B0F}" srcOrd="2" destOrd="0" parTransId="{C613768C-F2D4-4C51-9D90-D25BD3251B73}" sibTransId="{CB3330C8-2F2E-41F0-A669-B18162429C93}"/>
    <dgm:cxn modelId="{011217D3-3FA8-4DFD-889C-AF186E36175E}" type="presOf" srcId="{AA0AA597-996C-4ACF-81F7-CA900875BAD7}" destId="{D225D068-11B5-4EA4-AEB2-269828E7A276}" srcOrd="0" destOrd="0" presId="urn:microsoft.com/office/officeart/2005/8/layout/cycle5"/>
    <dgm:cxn modelId="{63EBE91F-8D2F-4233-86B9-4AD5EF8070D9}" srcId="{3F3DF43E-8417-46FC-A4E2-DB79A659B902}" destId="{57444D0D-6277-4085-9597-4A908E452A6C}" srcOrd="1" destOrd="0" parTransId="{A59BE653-979E-46BA-B2B9-7FCAA2E796EA}" sibTransId="{33AF17D2-2175-4DCD-AEBE-8E72E0C168FB}"/>
    <dgm:cxn modelId="{1F6D4FF5-35BA-4EE1-94A8-802B498E5EED}" type="presOf" srcId="{CB3330C8-2F2E-41F0-A669-B18162429C93}" destId="{CB162E2C-CBB6-40BA-AB2B-F9A76A7C06C5}" srcOrd="0" destOrd="0" presId="urn:microsoft.com/office/officeart/2005/8/layout/cycle5"/>
    <dgm:cxn modelId="{FB825DBB-CB0E-41ED-9428-30250AD73084}" type="presOf" srcId="{6432E972-7548-49C7-B373-785DB7FB1E2C}" destId="{B7416891-21FE-473A-B961-80BC308F3EBE}" srcOrd="0" destOrd="0" presId="urn:microsoft.com/office/officeart/2005/8/layout/cycle5"/>
    <dgm:cxn modelId="{C80071AB-8A86-4FD5-9F8D-A31F2A82CA0A}" srcId="{3F3DF43E-8417-46FC-A4E2-DB79A659B902}" destId="{1C3CFE16-FEEE-47ED-8C0D-18C836F9D7AA}" srcOrd="4" destOrd="0" parTransId="{E01EC1FD-1DC4-41FE-9865-EFF6BEFE96B8}" sibTransId="{E123244C-24AE-458A-A686-46F15EFB9DFA}"/>
    <dgm:cxn modelId="{4C47C591-E4F3-4CC0-9585-9AF9D6AE3B87}" type="presOf" srcId="{546DC179-6865-42AB-BF17-7730EABA1F51}" destId="{C69DB92B-F618-47C9-92FF-8507A443741B}" srcOrd="0" destOrd="0" presId="urn:microsoft.com/office/officeart/2005/8/layout/cycle5"/>
    <dgm:cxn modelId="{E1D38A17-795E-46F7-BA37-D55FAD05B838}" type="presOf" srcId="{FDBAC948-2E1F-4D1E-A877-ADD6EAAFDB2B}" destId="{5536E128-C720-4842-9D56-E728F9159D2C}" srcOrd="0" destOrd="0" presId="urn:microsoft.com/office/officeart/2005/8/layout/cycle5"/>
    <dgm:cxn modelId="{39DB38A1-FB19-4637-B732-C403E2C4E8F4}" type="presOf" srcId="{E123244C-24AE-458A-A686-46F15EFB9DFA}" destId="{953D9520-DE41-49F5-86B7-3719DA8B0183}" srcOrd="0" destOrd="0" presId="urn:microsoft.com/office/officeart/2005/8/layout/cycle5"/>
    <dgm:cxn modelId="{F93F77A8-17D9-4CD9-AB8C-50F2AED02DF3}" type="presOf" srcId="{44159C3E-3E84-4505-9DAB-24AD114DC608}" destId="{27B99441-922E-47E3-B733-3DBA540D79A1}" srcOrd="0" destOrd="0" presId="urn:microsoft.com/office/officeart/2005/8/layout/cycle5"/>
    <dgm:cxn modelId="{B1734FFA-7864-4E1C-B801-76F6588231F3}" srcId="{3F3DF43E-8417-46FC-A4E2-DB79A659B902}" destId="{FDBAC948-2E1F-4D1E-A877-ADD6EAAFDB2B}" srcOrd="3" destOrd="0" parTransId="{02AA4386-1E2F-4549-881B-71B5F256030F}" sibTransId="{44159C3E-3E84-4505-9DAB-24AD114DC608}"/>
    <dgm:cxn modelId="{A25DE809-8E62-4F11-B9CC-7E11FC50CBDB}" type="presOf" srcId="{3F3DF43E-8417-46FC-A4E2-DB79A659B902}" destId="{B3DA43EA-F671-4E3D-ABCE-AC47FD8966D1}" srcOrd="0" destOrd="0" presId="urn:microsoft.com/office/officeart/2005/8/layout/cycle5"/>
    <dgm:cxn modelId="{A2963008-8BA0-4DC9-B536-9219D62026DF}" type="presParOf" srcId="{B3DA43EA-F671-4E3D-ABCE-AC47FD8966D1}" destId="{D225D068-11B5-4EA4-AEB2-269828E7A276}" srcOrd="0" destOrd="0" presId="urn:microsoft.com/office/officeart/2005/8/layout/cycle5"/>
    <dgm:cxn modelId="{576DB4AF-204C-42AC-A962-FD1508C9675F}" type="presParOf" srcId="{B3DA43EA-F671-4E3D-ABCE-AC47FD8966D1}" destId="{3E399AC6-7532-4279-810C-7A1014A461B3}" srcOrd="1" destOrd="0" presId="urn:microsoft.com/office/officeart/2005/8/layout/cycle5"/>
    <dgm:cxn modelId="{1206FE7D-E048-4490-A8E6-91D9653B9999}" type="presParOf" srcId="{B3DA43EA-F671-4E3D-ABCE-AC47FD8966D1}" destId="{C69DB92B-F618-47C9-92FF-8507A443741B}" srcOrd="2" destOrd="0" presId="urn:microsoft.com/office/officeart/2005/8/layout/cycle5"/>
    <dgm:cxn modelId="{0714D0A3-D9F3-42D4-BE0C-9C8A9CDA0D1E}" type="presParOf" srcId="{B3DA43EA-F671-4E3D-ABCE-AC47FD8966D1}" destId="{BEAD98E2-2B95-4AD3-AB5B-35DC58BEFE5F}" srcOrd="3" destOrd="0" presId="urn:microsoft.com/office/officeart/2005/8/layout/cycle5"/>
    <dgm:cxn modelId="{392506CA-1F06-47DE-B27B-4C213AE16F62}" type="presParOf" srcId="{B3DA43EA-F671-4E3D-ABCE-AC47FD8966D1}" destId="{92FA089F-BED9-4E64-82E1-14F2C47FCF96}" srcOrd="4" destOrd="0" presId="urn:microsoft.com/office/officeart/2005/8/layout/cycle5"/>
    <dgm:cxn modelId="{C94A4A64-F676-4F66-8818-5F1CB34F216B}" type="presParOf" srcId="{B3DA43EA-F671-4E3D-ABCE-AC47FD8966D1}" destId="{B8F30458-1E41-4F45-9E1B-A73935E8163D}" srcOrd="5" destOrd="0" presId="urn:microsoft.com/office/officeart/2005/8/layout/cycle5"/>
    <dgm:cxn modelId="{1EFD22A7-5156-452D-B9B7-00486657885D}" type="presParOf" srcId="{B3DA43EA-F671-4E3D-ABCE-AC47FD8966D1}" destId="{D96F0331-FB0A-42AC-A017-3EEC0178F254}" srcOrd="6" destOrd="0" presId="urn:microsoft.com/office/officeart/2005/8/layout/cycle5"/>
    <dgm:cxn modelId="{B2A3322C-A103-4346-AA4A-A3CB7D1C6077}" type="presParOf" srcId="{B3DA43EA-F671-4E3D-ABCE-AC47FD8966D1}" destId="{DCCD1637-687A-40CB-B5B7-E55F279640D5}" srcOrd="7" destOrd="0" presId="urn:microsoft.com/office/officeart/2005/8/layout/cycle5"/>
    <dgm:cxn modelId="{B1C89956-CD97-40B4-91DB-0F0AF6043F75}" type="presParOf" srcId="{B3DA43EA-F671-4E3D-ABCE-AC47FD8966D1}" destId="{CB162E2C-CBB6-40BA-AB2B-F9A76A7C06C5}" srcOrd="8" destOrd="0" presId="urn:microsoft.com/office/officeart/2005/8/layout/cycle5"/>
    <dgm:cxn modelId="{8961EDCE-006C-4E1D-8643-C7BA99730F52}" type="presParOf" srcId="{B3DA43EA-F671-4E3D-ABCE-AC47FD8966D1}" destId="{5536E128-C720-4842-9D56-E728F9159D2C}" srcOrd="9" destOrd="0" presId="urn:microsoft.com/office/officeart/2005/8/layout/cycle5"/>
    <dgm:cxn modelId="{03E1149B-93D1-4D89-B82F-E67BC92B8BA9}" type="presParOf" srcId="{B3DA43EA-F671-4E3D-ABCE-AC47FD8966D1}" destId="{52B9731B-CC71-4AF9-8FE8-DBD3EC87BDF1}" srcOrd="10" destOrd="0" presId="urn:microsoft.com/office/officeart/2005/8/layout/cycle5"/>
    <dgm:cxn modelId="{A943AC2F-F585-4A64-BF6B-B488FADBE199}" type="presParOf" srcId="{B3DA43EA-F671-4E3D-ABCE-AC47FD8966D1}" destId="{27B99441-922E-47E3-B733-3DBA540D79A1}" srcOrd="11" destOrd="0" presId="urn:microsoft.com/office/officeart/2005/8/layout/cycle5"/>
    <dgm:cxn modelId="{678AC7F8-13E0-4F8C-B671-44F45EF0E65D}" type="presParOf" srcId="{B3DA43EA-F671-4E3D-ABCE-AC47FD8966D1}" destId="{2A7610D3-1DA3-4B1E-89C7-7D204B73C611}" srcOrd="12" destOrd="0" presId="urn:microsoft.com/office/officeart/2005/8/layout/cycle5"/>
    <dgm:cxn modelId="{1F5E556D-E6FB-46EC-91B5-5AF60F312DEC}" type="presParOf" srcId="{B3DA43EA-F671-4E3D-ABCE-AC47FD8966D1}" destId="{37B0C47A-6769-4C10-B187-1A31EDCC6547}" srcOrd="13" destOrd="0" presId="urn:microsoft.com/office/officeart/2005/8/layout/cycle5"/>
    <dgm:cxn modelId="{49C25509-304C-4BED-9753-4D77D272777C}" type="presParOf" srcId="{B3DA43EA-F671-4E3D-ABCE-AC47FD8966D1}" destId="{953D9520-DE41-49F5-86B7-3719DA8B0183}" srcOrd="14" destOrd="0" presId="urn:microsoft.com/office/officeart/2005/8/layout/cycle5"/>
    <dgm:cxn modelId="{1A0FD072-4BA9-4BB3-BCEA-3C954D4A95F8}" type="presParOf" srcId="{B3DA43EA-F671-4E3D-ABCE-AC47FD8966D1}" destId="{B7416891-21FE-473A-B961-80BC308F3EBE}" srcOrd="15" destOrd="0" presId="urn:microsoft.com/office/officeart/2005/8/layout/cycle5"/>
    <dgm:cxn modelId="{58FC5270-E896-4554-9337-99B956697DE1}" type="presParOf" srcId="{B3DA43EA-F671-4E3D-ABCE-AC47FD8966D1}" destId="{BE6DA019-A2E3-459A-98A9-04C316759295}" srcOrd="16" destOrd="0" presId="urn:microsoft.com/office/officeart/2005/8/layout/cycle5"/>
    <dgm:cxn modelId="{B92DC9C5-EF27-4F0D-B673-4F7BFEF55AE3}" type="presParOf" srcId="{B3DA43EA-F671-4E3D-ABCE-AC47FD8966D1}" destId="{2505A577-EB50-439D-8AF9-5D14B3FD80C4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D0FEE-7B2C-47C7-A8D7-156D4A75D1C3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7BB005-2D79-4A91-A3BF-28469D861C82}">
      <dgm:prSet custT="1"/>
      <dgm:spPr>
        <a:xfrm rot="5400000">
          <a:off x="4124704" y="-3534666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Opening of </a:t>
          </a:r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1</a:t>
          </a:r>
          <a:r>
            <a:rPr lang="tr-TR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4th</a:t>
          </a:r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</a:t>
          </a:r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Call for Project Proposals</a:t>
          </a:r>
        </a:p>
      </dgm:t>
    </dgm:pt>
    <dgm:pt modelId="{E63340E4-08D7-401E-BA60-AC023CC9BF8F}" type="parTrans" cxnId="{FB22D513-3815-4AFD-A918-77C538CC9FBB}">
      <dgm:prSet/>
      <dgm:spPr/>
      <dgm:t>
        <a:bodyPr/>
        <a:lstStyle/>
        <a:p>
          <a:endParaRPr lang="tr-TR"/>
        </a:p>
      </dgm:t>
    </dgm:pt>
    <dgm:pt modelId="{3D721366-9370-4300-9BCD-A01C3A4E14B3}" type="sibTrans" cxnId="{FB22D513-3815-4AFD-A918-77C538CC9FBB}">
      <dgm:prSet/>
      <dgm:spPr/>
      <dgm:t>
        <a:bodyPr/>
        <a:lstStyle/>
        <a:p>
          <a:endParaRPr lang="tr-TR"/>
        </a:p>
      </dgm:t>
    </dgm:pt>
    <dgm:pt modelId="{4625D334-6A8D-4419-838A-5D48757068E7}">
      <dgm:prSet custT="1"/>
      <dgm:spPr>
        <a:xfrm rot="5400000">
          <a:off x="4124704" y="-1375499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the Final List of Successful Project Proposals</a:t>
          </a:r>
        </a:p>
      </dgm:t>
    </dgm:pt>
    <dgm:pt modelId="{F4B95FD2-66DB-43D6-867B-C75075D0F5C7}" type="sibTrans" cxnId="{12A9ADB1-7ADE-4DF4-90BC-459008C163E7}">
      <dgm:prSet/>
      <dgm:spPr/>
      <dgm:t>
        <a:bodyPr/>
        <a:lstStyle/>
        <a:p>
          <a:endParaRPr lang="tr-TR"/>
        </a:p>
      </dgm:t>
    </dgm:pt>
    <dgm:pt modelId="{A86CD497-05EF-49BD-B60F-B527E419DF5E}" type="parTrans" cxnId="{12A9ADB1-7ADE-4DF4-90BC-459008C163E7}">
      <dgm:prSet/>
      <dgm:spPr/>
      <dgm:t>
        <a:bodyPr/>
        <a:lstStyle/>
        <a:p>
          <a:endParaRPr lang="tr-TR"/>
        </a:p>
      </dgm:t>
    </dgm:pt>
    <dgm:pt modelId="{0D97FA0E-3908-4AF4-BB38-38D977EC6180}">
      <dgm:prSet custT="1"/>
      <dgm:spPr>
        <a:xfrm rot="5400000">
          <a:off x="4124704" y="-2095221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Submission of the Final Version of Project Proposal by the Project Owner</a:t>
          </a:r>
        </a:p>
      </dgm:t>
    </dgm:pt>
    <dgm:pt modelId="{257E5A22-E297-4469-98D5-4D0A861FBE2F}" type="sibTrans" cxnId="{38AAEC8D-6920-4772-9CDE-7FB64EA00ACB}">
      <dgm:prSet/>
      <dgm:spPr/>
      <dgm:t>
        <a:bodyPr/>
        <a:lstStyle/>
        <a:p>
          <a:endParaRPr lang="tr-TR"/>
        </a:p>
      </dgm:t>
    </dgm:pt>
    <dgm:pt modelId="{4FF0C92E-7A1E-498F-84EE-2BD029769AC8}" type="parTrans" cxnId="{38AAEC8D-6920-4772-9CDE-7FB64EA00ACB}">
      <dgm:prSet/>
      <dgm:spPr/>
      <dgm:t>
        <a:bodyPr/>
        <a:lstStyle/>
        <a:p>
          <a:endParaRPr lang="tr-TR"/>
        </a:p>
      </dgm:t>
    </dgm:pt>
    <dgm:pt modelId="{65C46C42-B2B0-4B97-844B-A4D3DCCCC076}">
      <dgm:prSet custT="1"/>
      <dgm:spPr>
        <a:xfrm rot="5400000">
          <a:off x="4124704" y="-2814944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Short List</a:t>
          </a:r>
        </a:p>
      </dgm:t>
    </dgm:pt>
    <dgm:pt modelId="{8CECCE61-7E13-4BD4-AF15-A1A25EACC321}" type="sibTrans" cxnId="{D543704C-FD77-4947-98F5-E3CFF6827B80}">
      <dgm:prSet/>
      <dgm:spPr/>
      <dgm:t>
        <a:bodyPr/>
        <a:lstStyle/>
        <a:p>
          <a:endParaRPr lang="tr-TR"/>
        </a:p>
      </dgm:t>
    </dgm:pt>
    <dgm:pt modelId="{E551B1DA-F8F2-4776-BEEA-78F6F3089AC0}" type="parTrans" cxnId="{D543704C-FD77-4947-98F5-E3CFF6827B80}">
      <dgm:prSet/>
      <dgm:spPr/>
      <dgm:t>
        <a:bodyPr/>
        <a:lstStyle/>
        <a:p>
          <a:endParaRPr lang="tr-TR"/>
        </a:p>
      </dgm:t>
    </dgm:pt>
    <dgm:pt modelId="{6A56F691-46E1-4379-A242-3ABF9D68CCA7}">
      <dgm:prSet custT="1"/>
      <dgm:spPr>
        <a:xfrm rot="5400000">
          <a:off x="-126104" y="127656"/>
          <a:ext cx="840694" cy="588486"/>
        </a:xfrm>
        <a:solidFill>
          <a:srgbClr val="C4D6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October 1st- 31</a:t>
          </a:r>
          <a:r>
            <a:rPr lang="en-US" altLang="tr-TR" sz="1400" b="1" baseline="300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st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2026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EFBF798A-9575-4C94-BE6F-456DA396D618}" type="parTrans" cxnId="{D9998471-79B4-479D-B3A2-33B97912D2F9}">
      <dgm:prSet/>
      <dgm:spPr/>
      <dgm:t>
        <a:bodyPr/>
        <a:lstStyle/>
        <a:p>
          <a:endParaRPr lang="tr-TR"/>
        </a:p>
      </dgm:t>
    </dgm:pt>
    <dgm:pt modelId="{12243897-8E72-4E82-8E0C-B3979AA50B5E}" type="sibTrans" cxnId="{D9998471-79B4-479D-B3A2-33B97912D2F9}">
      <dgm:prSet/>
      <dgm:spPr/>
      <dgm:t>
        <a:bodyPr/>
        <a:lstStyle/>
        <a:p>
          <a:endParaRPr lang="tr-TR"/>
        </a:p>
      </dgm:t>
    </dgm:pt>
    <dgm:pt modelId="{4302CA1C-3769-4626-B954-9499660B259B}">
      <dgm:prSet custT="1"/>
      <dgm:spPr>
        <a:xfrm rot="5400000">
          <a:off x="-126104" y="847378"/>
          <a:ext cx="840694" cy="588486"/>
        </a:xfrm>
        <a:solidFill>
          <a:srgbClr val="24135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Early December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2026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513FB388-D0DA-423F-8753-D52BF1FE8137}" type="parTrans" cxnId="{868E364C-2C08-4484-8659-53B9C01C11D2}">
      <dgm:prSet/>
      <dgm:spPr/>
      <dgm:t>
        <a:bodyPr/>
        <a:lstStyle/>
        <a:p>
          <a:endParaRPr lang="tr-TR"/>
        </a:p>
      </dgm:t>
    </dgm:pt>
    <dgm:pt modelId="{06F70B6E-47E2-43C9-9157-EC504E01EA56}" type="sibTrans" cxnId="{868E364C-2C08-4484-8659-53B9C01C11D2}">
      <dgm:prSet/>
      <dgm:spPr/>
      <dgm:t>
        <a:bodyPr/>
        <a:lstStyle/>
        <a:p>
          <a:endParaRPr lang="tr-TR"/>
        </a:p>
      </dgm:t>
    </dgm:pt>
    <dgm:pt modelId="{5AE663FC-6BC6-4733-8B7D-3740B55E4327}">
      <dgm:prSet custT="1"/>
      <dgm:spPr>
        <a:xfrm rot="5400000">
          <a:off x="-126104" y="1567100"/>
          <a:ext cx="840694" cy="588486"/>
        </a:xfrm>
        <a:solidFill>
          <a:srgbClr val="BC204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End of December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2026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79417EF1-DF99-42AC-9B0E-DE1D30EF01D6}" type="parTrans" cxnId="{63FBB48A-1F45-42A7-B6EB-31058CB36BD7}">
      <dgm:prSet/>
      <dgm:spPr/>
      <dgm:t>
        <a:bodyPr/>
        <a:lstStyle/>
        <a:p>
          <a:endParaRPr lang="tr-TR"/>
        </a:p>
      </dgm:t>
    </dgm:pt>
    <dgm:pt modelId="{F5FEBE50-E3C8-4590-A23B-499F3C67D019}" type="sibTrans" cxnId="{63FBB48A-1F45-42A7-B6EB-31058CB36BD7}">
      <dgm:prSet/>
      <dgm:spPr/>
      <dgm:t>
        <a:bodyPr/>
        <a:lstStyle/>
        <a:p>
          <a:endParaRPr lang="tr-TR"/>
        </a:p>
      </dgm:t>
    </dgm:pt>
    <dgm:pt modelId="{93FFF758-3D72-4F2F-ADA9-F424136AFB69}">
      <dgm:prSet custT="1"/>
      <dgm:spPr>
        <a:xfrm rot="5400000">
          <a:off x="-126104" y="2286823"/>
          <a:ext cx="840694" cy="588486"/>
        </a:xfrm>
        <a:solidFill>
          <a:srgbClr val="8DB9C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February-March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2027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1EE06D04-1147-4E3C-A42C-965007DED225}" type="parTrans" cxnId="{D56A6F54-7264-4EA4-BD87-49638D0C754B}">
      <dgm:prSet/>
      <dgm:spPr/>
      <dgm:t>
        <a:bodyPr/>
        <a:lstStyle/>
        <a:p>
          <a:endParaRPr lang="tr-TR"/>
        </a:p>
      </dgm:t>
    </dgm:pt>
    <dgm:pt modelId="{04F0F8C1-9905-401A-8615-C5DBAB63340E}" type="sibTrans" cxnId="{D56A6F54-7264-4EA4-BD87-49638D0C754B}">
      <dgm:prSet/>
      <dgm:spPr/>
      <dgm:t>
        <a:bodyPr/>
        <a:lstStyle/>
        <a:p>
          <a:endParaRPr lang="tr-TR"/>
        </a:p>
      </dgm:t>
    </dgm:pt>
    <dgm:pt modelId="{2B777364-CFCC-4E9F-B1AB-98245EEF54B9}">
      <dgm:prSet custT="1"/>
      <dgm:spPr>
        <a:xfrm rot="5400000">
          <a:off x="-126104" y="3006545"/>
          <a:ext cx="840694" cy="588486"/>
        </a:xfrm>
        <a:solidFill>
          <a:srgbClr val="00617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2027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D86E2DD7-38ED-43F4-9E2B-102762B13D1B}" type="parTrans" cxnId="{FD0262E4-FB0B-48B3-AC54-74A5C6E8833B}">
      <dgm:prSet/>
      <dgm:spPr/>
      <dgm:t>
        <a:bodyPr/>
        <a:lstStyle/>
        <a:p>
          <a:endParaRPr lang="tr-TR"/>
        </a:p>
      </dgm:t>
    </dgm:pt>
    <dgm:pt modelId="{D5383B91-CC42-4B6C-8CCE-C5AA672DECAF}" type="sibTrans" cxnId="{FD0262E4-FB0B-48B3-AC54-74A5C6E8833B}">
      <dgm:prSet/>
      <dgm:spPr/>
      <dgm:t>
        <a:bodyPr/>
        <a:lstStyle/>
        <a:p>
          <a:endParaRPr lang="tr-TR"/>
        </a:p>
      </dgm:t>
    </dgm:pt>
    <dgm:pt modelId="{2DFD5C5C-7D09-4FDA-B0EA-6EDC8D1B1F1A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Finalization of Contract Procedures</a:t>
          </a:r>
        </a:p>
      </dgm:t>
    </dgm:pt>
    <dgm:pt modelId="{D7A17D54-71FE-4D55-8131-32FCBB8371FC}" type="parTrans" cxnId="{83B07E21-07C9-488E-9517-1F07CA5BDD4C}">
      <dgm:prSet/>
      <dgm:spPr/>
      <dgm:t>
        <a:bodyPr/>
        <a:lstStyle/>
        <a:p>
          <a:endParaRPr lang="tr-TR"/>
        </a:p>
      </dgm:t>
    </dgm:pt>
    <dgm:pt modelId="{DF95614D-464F-4A33-A18F-B2EE9187550B}" type="sibTrans" cxnId="{83B07E21-07C9-488E-9517-1F07CA5BDD4C}">
      <dgm:prSet/>
      <dgm:spPr/>
      <dgm:t>
        <a:bodyPr/>
        <a:lstStyle/>
        <a:p>
          <a:endParaRPr lang="tr-TR"/>
        </a:p>
      </dgm:t>
    </dgm:pt>
    <dgm:pt modelId="{F60EE397-2747-4CE8-A97A-C5C8EF03F1C3}">
      <dgm:prSet custT="1"/>
      <dgm:spPr>
        <a:xfrm rot="5400000">
          <a:off x="-126104" y="3006545"/>
          <a:ext cx="840694" cy="588486"/>
        </a:xfr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1st </a:t>
          </a:r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-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</a:t>
          </a:r>
          <a:r>
            <a:rPr lang="tr-TR" altLang="tr-TR" sz="1400" b="1" noProof="0" dirty="0" err="1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October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31st 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2027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F02B7FE0-22A6-4BB4-B2CC-2CB899205C7B}" type="parTrans" cxnId="{F417CB07-284C-4E6A-9616-3402AC5EF3D8}">
      <dgm:prSet/>
      <dgm:spPr/>
      <dgm:t>
        <a:bodyPr/>
        <a:lstStyle/>
        <a:p>
          <a:endParaRPr lang="tr-TR"/>
        </a:p>
      </dgm:t>
    </dgm:pt>
    <dgm:pt modelId="{F8456E29-765F-4F76-A963-844232F5AA2E}" type="sibTrans" cxnId="{F417CB07-284C-4E6A-9616-3402AC5EF3D8}">
      <dgm:prSet/>
      <dgm:spPr/>
      <dgm:t>
        <a:bodyPr/>
        <a:lstStyle/>
        <a:p>
          <a:endParaRPr lang="tr-TR"/>
        </a:p>
      </dgm:t>
    </dgm:pt>
    <dgm:pt modelId="{DC487224-8479-44EE-BD66-9ECA4C434602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Project Implementation Period</a:t>
          </a:r>
        </a:p>
      </dgm:t>
    </dgm:pt>
    <dgm:pt modelId="{96E1D14B-4B60-4646-BC63-A827AE857DBE}" type="parTrans" cxnId="{2C63601B-ACDD-4C3D-8CC8-1A73869B89BA}">
      <dgm:prSet/>
      <dgm:spPr/>
      <dgm:t>
        <a:bodyPr/>
        <a:lstStyle/>
        <a:p>
          <a:endParaRPr lang="tr-TR"/>
        </a:p>
      </dgm:t>
    </dgm:pt>
    <dgm:pt modelId="{6994140D-A140-49D0-B487-7A51990CAAE1}" type="sibTrans" cxnId="{2C63601B-ACDD-4C3D-8CC8-1A73869B89BA}">
      <dgm:prSet/>
      <dgm:spPr/>
      <dgm:t>
        <a:bodyPr/>
        <a:lstStyle/>
        <a:p>
          <a:endParaRPr lang="tr-TR"/>
        </a:p>
      </dgm:t>
    </dgm:pt>
    <dgm:pt modelId="{3E5F0828-0191-413B-9198-E789B94B7FEE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Organizing a Training Activity</a:t>
          </a:r>
        </a:p>
      </dgm:t>
    </dgm:pt>
    <dgm:pt modelId="{406D7DBB-B929-4C9E-8112-D5E01126474F}" type="parTrans" cxnId="{3CA41B4B-B1D9-4AF6-9982-E8E91620ED81}">
      <dgm:prSet/>
      <dgm:spPr/>
      <dgm:t>
        <a:bodyPr/>
        <a:lstStyle/>
        <a:p>
          <a:endParaRPr lang="tr-TR"/>
        </a:p>
      </dgm:t>
    </dgm:pt>
    <dgm:pt modelId="{18676294-E7F3-40F6-A41B-2B76BA353867}" type="sibTrans" cxnId="{3CA41B4B-B1D9-4AF6-9982-E8E91620ED81}">
      <dgm:prSet/>
      <dgm:spPr/>
      <dgm:t>
        <a:bodyPr/>
        <a:lstStyle/>
        <a:p>
          <a:endParaRPr lang="tr-TR"/>
        </a:p>
      </dgm:t>
    </dgm:pt>
    <dgm:pt modelId="{D9971D86-F330-4E40-B716-7E61E0F1E205}" type="pres">
      <dgm:prSet presAssocID="{2ABD0FEE-7B2C-47C7-A8D7-156D4A75D1C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2B80658-E4F3-4F6D-88A0-2A91C2E72C17}" type="pres">
      <dgm:prSet presAssocID="{6A56F691-46E1-4379-A242-3ABF9D68CCA7}" presName="linNode" presStyleCnt="0"/>
      <dgm:spPr/>
    </dgm:pt>
    <dgm:pt modelId="{7C612C55-84FD-4053-8C67-260DBD22ACCC}" type="pres">
      <dgm:prSet presAssocID="{6A56F691-46E1-4379-A242-3ABF9D68CCA7}" presName="parentShp" presStyleLbl="node1" presStyleIdx="0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E2677A-EC33-48BE-9BFB-22775342D4EE}" type="pres">
      <dgm:prSet presAssocID="{6A56F691-46E1-4379-A242-3ABF9D68CCA7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121787-0BFF-4F32-913B-C511F313033A}" type="pres">
      <dgm:prSet presAssocID="{12243897-8E72-4E82-8E0C-B3979AA50B5E}" presName="spacing" presStyleCnt="0"/>
      <dgm:spPr/>
    </dgm:pt>
    <dgm:pt modelId="{F0CCA310-96B5-4EDE-98D4-B3DED4919A23}" type="pres">
      <dgm:prSet presAssocID="{4302CA1C-3769-4626-B954-9499660B259B}" presName="linNode" presStyleCnt="0"/>
      <dgm:spPr/>
    </dgm:pt>
    <dgm:pt modelId="{5D74E942-42E4-4AB2-8664-915B22A5ED64}" type="pres">
      <dgm:prSet presAssocID="{4302CA1C-3769-4626-B954-9499660B259B}" presName="parentShp" presStyleLbl="node1" presStyleIdx="1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3D2AE9-751A-46CE-A53F-11D4B6FC9509}" type="pres">
      <dgm:prSet presAssocID="{4302CA1C-3769-4626-B954-9499660B259B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FB1E3F-27B5-4F55-BDBA-D8E404B8AFDB}" type="pres">
      <dgm:prSet presAssocID="{06F70B6E-47E2-43C9-9157-EC504E01EA56}" presName="spacing" presStyleCnt="0"/>
      <dgm:spPr/>
    </dgm:pt>
    <dgm:pt modelId="{8A3F726A-ED0B-4548-BE4C-0E1726596D9F}" type="pres">
      <dgm:prSet presAssocID="{5AE663FC-6BC6-4733-8B7D-3740B55E4327}" presName="linNode" presStyleCnt="0"/>
      <dgm:spPr/>
    </dgm:pt>
    <dgm:pt modelId="{ABEAA2D5-FDD0-46E2-8B4D-38D090C9829F}" type="pres">
      <dgm:prSet presAssocID="{5AE663FC-6BC6-4733-8B7D-3740B55E4327}" presName="parentShp" presStyleLbl="node1" presStyleIdx="2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11BCF6-C509-4C6B-804E-57AC003C5DCB}" type="pres">
      <dgm:prSet presAssocID="{5AE663FC-6BC6-4733-8B7D-3740B55E4327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982512-9597-4E15-9A43-D872BDDBE5A6}" type="pres">
      <dgm:prSet presAssocID="{F5FEBE50-E3C8-4590-A23B-499F3C67D019}" presName="spacing" presStyleCnt="0"/>
      <dgm:spPr/>
    </dgm:pt>
    <dgm:pt modelId="{F55BFC2E-F970-4A6F-968D-C3CFC2BE44D5}" type="pres">
      <dgm:prSet presAssocID="{93FFF758-3D72-4F2F-ADA9-F424136AFB69}" presName="linNode" presStyleCnt="0"/>
      <dgm:spPr/>
    </dgm:pt>
    <dgm:pt modelId="{811AC32F-DCD7-4A3C-B7D5-0CA3EB0EE509}" type="pres">
      <dgm:prSet presAssocID="{93FFF758-3D72-4F2F-ADA9-F424136AFB69}" presName="parentShp" presStyleLbl="node1" presStyleIdx="3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52AB7F-067C-4C52-AEF0-435718BD1764}" type="pres">
      <dgm:prSet presAssocID="{93FFF758-3D72-4F2F-ADA9-F424136AFB69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FFE396-C542-4F75-B12A-64611FC49BB4}" type="pres">
      <dgm:prSet presAssocID="{04F0F8C1-9905-401A-8615-C5DBAB63340E}" presName="spacing" presStyleCnt="0"/>
      <dgm:spPr/>
    </dgm:pt>
    <dgm:pt modelId="{8BFF0A38-032E-4F9B-8926-82E23E178FE6}" type="pres">
      <dgm:prSet presAssocID="{2B777364-CFCC-4E9F-B1AB-98245EEF54B9}" presName="linNode" presStyleCnt="0"/>
      <dgm:spPr/>
    </dgm:pt>
    <dgm:pt modelId="{84E116C9-9787-43DD-B2BA-830EBBB69BAE}" type="pres">
      <dgm:prSet presAssocID="{2B777364-CFCC-4E9F-B1AB-98245EEF54B9}" presName="parentShp" presStyleLbl="node1" presStyleIdx="4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12076E-127F-4218-B251-01883734CA48}" type="pres">
      <dgm:prSet presAssocID="{2B777364-CFCC-4E9F-B1AB-98245EEF54B9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2F3ECC-BBC8-41D0-A3A6-AFF51D120F64}" type="pres">
      <dgm:prSet presAssocID="{D5383B91-CC42-4B6C-8CCE-C5AA672DECAF}" presName="spacing" presStyleCnt="0"/>
      <dgm:spPr/>
    </dgm:pt>
    <dgm:pt modelId="{7C73AC61-85B8-4B7F-8EC3-43E93A279B54}" type="pres">
      <dgm:prSet presAssocID="{F60EE397-2747-4CE8-A97A-C5C8EF03F1C3}" presName="linNode" presStyleCnt="0"/>
      <dgm:spPr/>
    </dgm:pt>
    <dgm:pt modelId="{CF6202C1-5053-4EC3-B3F1-E4C66E1C415C}" type="pres">
      <dgm:prSet presAssocID="{F60EE397-2747-4CE8-A97A-C5C8EF03F1C3}" presName="parentShp" presStyleLbl="node1" presStyleIdx="5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E2E5C9-5DB1-45F3-AAB9-BDB8E82A0034}" type="pres">
      <dgm:prSet presAssocID="{F60EE397-2747-4CE8-A97A-C5C8EF03F1C3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8294022-5E86-47BC-B6E9-743839120A04}" type="presOf" srcId="{2DFD5C5C-7D09-4FDA-B0EA-6EDC8D1B1F1A}" destId="{4312076E-127F-4218-B251-01883734CA48}" srcOrd="0" destOrd="0" presId="urn:microsoft.com/office/officeart/2005/8/layout/vList6"/>
    <dgm:cxn modelId="{89BD59A0-D456-487F-8B1F-8D0D8AB29981}" type="presOf" srcId="{F60EE397-2747-4CE8-A97A-C5C8EF03F1C3}" destId="{CF6202C1-5053-4EC3-B3F1-E4C66E1C415C}" srcOrd="0" destOrd="0" presId="urn:microsoft.com/office/officeart/2005/8/layout/vList6"/>
    <dgm:cxn modelId="{12A9ADB1-7ADE-4DF4-90BC-459008C163E7}" srcId="{93FFF758-3D72-4F2F-ADA9-F424136AFB69}" destId="{4625D334-6A8D-4419-838A-5D48757068E7}" srcOrd="0" destOrd="0" parTransId="{A86CD497-05EF-49BD-B60F-B527E419DF5E}" sibTransId="{F4B95FD2-66DB-43D6-867B-C75075D0F5C7}"/>
    <dgm:cxn modelId="{10880F14-F15F-4196-A029-05C584F2464C}" type="presOf" srcId="{897BB005-2D79-4A91-A3BF-28469D861C82}" destId="{90E2677A-EC33-48BE-9BFB-22775342D4EE}" srcOrd="0" destOrd="0" presId="urn:microsoft.com/office/officeart/2005/8/layout/vList6"/>
    <dgm:cxn modelId="{8D8F898E-6CD6-417E-A325-5D36EBECF7A6}" type="presOf" srcId="{4302CA1C-3769-4626-B954-9499660B259B}" destId="{5D74E942-42E4-4AB2-8664-915B22A5ED64}" srcOrd="0" destOrd="0" presId="urn:microsoft.com/office/officeart/2005/8/layout/vList6"/>
    <dgm:cxn modelId="{D2844705-2D27-4EFA-99FA-F1CD1171254C}" type="presOf" srcId="{DC487224-8479-44EE-BD66-9ECA4C434602}" destId="{84E2E5C9-5DB1-45F3-AAB9-BDB8E82A0034}" srcOrd="0" destOrd="0" presId="urn:microsoft.com/office/officeart/2005/8/layout/vList6"/>
    <dgm:cxn modelId="{83B07E21-07C9-488E-9517-1F07CA5BDD4C}" srcId="{2B777364-CFCC-4E9F-B1AB-98245EEF54B9}" destId="{2DFD5C5C-7D09-4FDA-B0EA-6EDC8D1B1F1A}" srcOrd="0" destOrd="0" parTransId="{D7A17D54-71FE-4D55-8131-32FCBB8371FC}" sibTransId="{DF95614D-464F-4A33-A18F-B2EE9187550B}"/>
    <dgm:cxn modelId="{868E364C-2C08-4484-8659-53B9C01C11D2}" srcId="{2ABD0FEE-7B2C-47C7-A8D7-156D4A75D1C3}" destId="{4302CA1C-3769-4626-B954-9499660B259B}" srcOrd="1" destOrd="0" parTransId="{513FB388-D0DA-423F-8753-D52BF1FE8137}" sibTransId="{06F70B6E-47E2-43C9-9157-EC504E01EA56}"/>
    <dgm:cxn modelId="{D9998471-79B4-479D-B3A2-33B97912D2F9}" srcId="{2ABD0FEE-7B2C-47C7-A8D7-156D4A75D1C3}" destId="{6A56F691-46E1-4379-A242-3ABF9D68CCA7}" srcOrd="0" destOrd="0" parTransId="{EFBF798A-9575-4C94-BE6F-456DA396D618}" sibTransId="{12243897-8E72-4E82-8E0C-B3979AA50B5E}"/>
    <dgm:cxn modelId="{FD0262E4-FB0B-48B3-AC54-74A5C6E8833B}" srcId="{2ABD0FEE-7B2C-47C7-A8D7-156D4A75D1C3}" destId="{2B777364-CFCC-4E9F-B1AB-98245EEF54B9}" srcOrd="4" destOrd="0" parTransId="{D86E2DD7-38ED-43F4-9E2B-102762B13D1B}" sibTransId="{D5383B91-CC42-4B6C-8CCE-C5AA672DECAF}"/>
    <dgm:cxn modelId="{FA4D1A07-5F6F-466A-B008-9E46E23DE4D5}" type="presOf" srcId="{6A56F691-46E1-4379-A242-3ABF9D68CCA7}" destId="{7C612C55-84FD-4053-8C67-260DBD22ACCC}" srcOrd="0" destOrd="0" presId="urn:microsoft.com/office/officeart/2005/8/layout/vList6"/>
    <dgm:cxn modelId="{F417CB07-284C-4E6A-9616-3402AC5EF3D8}" srcId="{2ABD0FEE-7B2C-47C7-A8D7-156D4A75D1C3}" destId="{F60EE397-2747-4CE8-A97A-C5C8EF03F1C3}" srcOrd="5" destOrd="0" parTransId="{F02B7FE0-22A6-4BB4-B2CC-2CB899205C7B}" sibTransId="{F8456E29-765F-4F76-A963-844232F5AA2E}"/>
    <dgm:cxn modelId="{3CA41B4B-B1D9-4AF6-9982-E8E91620ED81}" srcId="{2B777364-CFCC-4E9F-B1AB-98245EEF54B9}" destId="{3E5F0828-0191-413B-9198-E789B94B7FEE}" srcOrd="1" destOrd="0" parTransId="{406D7DBB-B929-4C9E-8112-D5E01126474F}" sibTransId="{18676294-E7F3-40F6-A41B-2B76BA353867}"/>
    <dgm:cxn modelId="{1B4756EA-21A7-4D08-BB16-B95D5BF05093}" type="presOf" srcId="{2ABD0FEE-7B2C-47C7-A8D7-156D4A75D1C3}" destId="{D9971D86-F330-4E40-B716-7E61E0F1E205}" srcOrd="0" destOrd="0" presId="urn:microsoft.com/office/officeart/2005/8/layout/vList6"/>
    <dgm:cxn modelId="{63FBB48A-1F45-42A7-B6EB-31058CB36BD7}" srcId="{2ABD0FEE-7B2C-47C7-A8D7-156D4A75D1C3}" destId="{5AE663FC-6BC6-4733-8B7D-3740B55E4327}" srcOrd="2" destOrd="0" parTransId="{79417EF1-DF99-42AC-9B0E-DE1D30EF01D6}" sibTransId="{F5FEBE50-E3C8-4590-A23B-499F3C67D019}"/>
    <dgm:cxn modelId="{9D8B4BD7-63C4-4EDF-94A0-7714A9DA92B0}" type="presOf" srcId="{4625D334-6A8D-4419-838A-5D48757068E7}" destId="{4E52AB7F-067C-4C52-AEF0-435718BD1764}" srcOrd="0" destOrd="0" presId="urn:microsoft.com/office/officeart/2005/8/layout/vList6"/>
    <dgm:cxn modelId="{EC1E4FC2-8705-490E-A07A-A44EDDB96BE2}" type="presOf" srcId="{93FFF758-3D72-4F2F-ADA9-F424136AFB69}" destId="{811AC32F-DCD7-4A3C-B7D5-0CA3EB0EE509}" srcOrd="0" destOrd="0" presId="urn:microsoft.com/office/officeart/2005/8/layout/vList6"/>
    <dgm:cxn modelId="{2C63601B-ACDD-4C3D-8CC8-1A73869B89BA}" srcId="{F60EE397-2747-4CE8-A97A-C5C8EF03F1C3}" destId="{DC487224-8479-44EE-BD66-9ECA4C434602}" srcOrd="0" destOrd="0" parTransId="{96E1D14B-4B60-4646-BC63-A827AE857DBE}" sibTransId="{6994140D-A140-49D0-B487-7A51990CAAE1}"/>
    <dgm:cxn modelId="{D543704C-FD77-4947-98F5-E3CFF6827B80}" srcId="{4302CA1C-3769-4626-B954-9499660B259B}" destId="{65C46C42-B2B0-4B97-844B-A4D3DCCCC076}" srcOrd="0" destOrd="0" parTransId="{E551B1DA-F8F2-4776-BEEA-78F6F3089AC0}" sibTransId="{8CECCE61-7E13-4BD4-AF15-A1A25EACC321}"/>
    <dgm:cxn modelId="{FB22D513-3815-4AFD-A918-77C538CC9FBB}" srcId="{6A56F691-46E1-4379-A242-3ABF9D68CCA7}" destId="{897BB005-2D79-4A91-A3BF-28469D861C82}" srcOrd="0" destOrd="0" parTransId="{E63340E4-08D7-401E-BA60-AC023CC9BF8F}" sibTransId="{3D721366-9370-4300-9BCD-A01C3A4E14B3}"/>
    <dgm:cxn modelId="{DB1B2750-03AD-4C0C-9D59-18555F15440F}" type="presOf" srcId="{2B777364-CFCC-4E9F-B1AB-98245EEF54B9}" destId="{84E116C9-9787-43DD-B2BA-830EBBB69BAE}" srcOrd="0" destOrd="0" presId="urn:microsoft.com/office/officeart/2005/8/layout/vList6"/>
    <dgm:cxn modelId="{38AAEC8D-6920-4772-9CDE-7FB64EA00ACB}" srcId="{5AE663FC-6BC6-4733-8B7D-3740B55E4327}" destId="{0D97FA0E-3908-4AF4-BB38-38D977EC6180}" srcOrd="0" destOrd="0" parTransId="{4FF0C92E-7A1E-498F-84EE-2BD029769AC8}" sibTransId="{257E5A22-E297-4469-98D5-4D0A861FBE2F}"/>
    <dgm:cxn modelId="{D56A6F54-7264-4EA4-BD87-49638D0C754B}" srcId="{2ABD0FEE-7B2C-47C7-A8D7-156D4A75D1C3}" destId="{93FFF758-3D72-4F2F-ADA9-F424136AFB69}" srcOrd="3" destOrd="0" parTransId="{1EE06D04-1147-4E3C-A42C-965007DED225}" sibTransId="{04F0F8C1-9905-401A-8615-C5DBAB63340E}"/>
    <dgm:cxn modelId="{A650785D-C582-49E3-8BB0-47CAC06FE06C}" type="presOf" srcId="{3E5F0828-0191-413B-9198-E789B94B7FEE}" destId="{4312076E-127F-4218-B251-01883734CA48}" srcOrd="0" destOrd="1" presId="urn:microsoft.com/office/officeart/2005/8/layout/vList6"/>
    <dgm:cxn modelId="{8752CF84-6FD8-495E-84CD-337E5258D028}" type="presOf" srcId="{5AE663FC-6BC6-4733-8B7D-3740B55E4327}" destId="{ABEAA2D5-FDD0-46E2-8B4D-38D090C9829F}" srcOrd="0" destOrd="0" presId="urn:microsoft.com/office/officeart/2005/8/layout/vList6"/>
    <dgm:cxn modelId="{A8B90DD9-ED19-4738-AE35-7E4F08DCA929}" type="presOf" srcId="{65C46C42-B2B0-4B97-844B-A4D3DCCCC076}" destId="{753D2AE9-751A-46CE-A53F-11D4B6FC9509}" srcOrd="0" destOrd="0" presId="urn:microsoft.com/office/officeart/2005/8/layout/vList6"/>
    <dgm:cxn modelId="{AA9A1777-8068-480B-A5DB-DF87C3E15745}" type="presOf" srcId="{0D97FA0E-3908-4AF4-BB38-38D977EC6180}" destId="{9F11BCF6-C509-4C6B-804E-57AC003C5DCB}" srcOrd="0" destOrd="0" presId="urn:microsoft.com/office/officeart/2005/8/layout/vList6"/>
    <dgm:cxn modelId="{F490D7B1-6214-4B1F-AC59-E0B5D1FA210A}" type="presParOf" srcId="{D9971D86-F330-4E40-B716-7E61E0F1E205}" destId="{72B80658-E4F3-4F6D-88A0-2A91C2E72C17}" srcOrd="0" destOrd="0" presId="urn:microsoft.com/office/officeart/2005/8/layout/vList6"/>
    <dgm:cxn modelId="{074F870E-CB18-4DB5-A404-0BA410F08B65}" type="presParOf" srcId="{72B80658-E4F3-4F6D-88A0-2A91C2E72C17}" destId="{7C612C55-84FD-4053-8C67-260DBD22ACCC}" srcOrd="0" destOrd="0" presId="urn:microsoft.com/office/officeart/2005/8/layout/vList6"/>
    <dgm:cxn modelId="{F118ED43-4BB8-422D-95E8-46CF79178071}" type="presParOf" srcId="{72B80658-E4F3-4F6D-88A0-2A91C2E72C17}" destId="{90E2677A-EC33-48BE-9BFB-22775342D4EE}" srcOrd="1" destOrd="0" presId="urn:microsoft.com/office/officeart/2005/8/layout/vList6"/>
    <dgm:cxn modelId="{562EE55A-BA01-47B9-83A0-58E7625E7DEA}" type="presParOf" srcId="{D9971D86-F330-4E40-B716-7E61E0F1E205}" destId="{4A121787-0BFF-4F32-913B-C511F313033A}" srcOrd="1" destOrd="0" presId="urn:microsoft.com/office/officeart/2005/8/layout/vList6"/>
    <dgm:cxn modelId="{D1018D8F-710D-415E-9B73-9454A39EE2ED}" type="presParOf" srcId="{D9971D86-F330-4E40-B716-7E61E0F1E205}" destId="{F0CCA310-96B5-4EDE-98D4-B3DED4919A23}" srcOrd="2" destOrd="0" presId="urn:microsoft.com/office/officeart/2005/8/layout/vList6"/>
    <dgm:cxn modelId="{27F94130-E60A-4FB1-A598-E0AC42D553C8}" type="presParOf" srcId="{F0CCA310-96B5-4EDE-98D4-B3DED4919A23}" destId="{5D74E942-42E4-4AB2-8664-915B22A5ED64}" srcOrd="0" destOrd="0" presId="urn:microsoft.com/office/officeart/2005/8/layout/vList6"/>
    <dgm:cxn modelId="{8FE5BF09-BFF6-4259-ABC5-EFD6AEF67302}" type="presParOf" srcId="{F0CCA310-96B5-4EDE-98D4-B3DED4919A23}" destId="{753D2AE9-751A-46CE-A53F-11D4B6FC9509}" srcOrd="1" destOrd="0" presId="urn:microsoft.com/office/officeart/2005/8/layout/vList6"/>
    <dgm:cxn modelId="{FE6EF9F3-9191-43E1-B5B7-E6886EEB7B74}" type="presParOf" srcId="{D9971D86-F330-4E40-B716-7E61E0F1E205}" destId="{2CFB1E3F-27B5-4F55-BDBA-D8E404B8AFDB}" srcOrd="3" destOrd="0" presId="urn:microsoft.com/office/officeart/2005/8/layout/vList6"/>
    <dgm:cxn modelId="{CD9869C9-1457-4B2A-9294-A1BB27EBDCDF}" type="presParOf" srcId="{D9971D86-F330-4E40-B716-7E61E0F1E205}" destId="{8A3F726A-ED0B-4548-BE4C-0E1726596D9F}" srcOrd="4" destOrd="0" presId="urn:microsoft.com/office/officeart/2005/8/layout/vList6"/>
    <dgm:cxn modelId="{65096D11-C737-48F9-B097-2CB44B83FACD}" type="presParOf" srcId="{8A3F726A-ED0B-4548-BE4C-0E1726596D9F}" destId="{ABEAA2D5-FDD0-46E2-8B4D-38D090C9829F}" srcOrd="0" destOrd="0" presId="urn:microsoft.com/office/officeart/2005/8/layout/vList6"/>
    <dgm:cxn modelId="{9646016E-5549-4C2B-AC65-612EFFFE6F8E}" type="presParOf" srcId="{8A3F726A-ED0B-4548-BE4C-0E1726596D9F}" destId="{9F11BCF6-C509-4C6B-804E-57AC003C5DCB}" srcOrd="1" destOrd="0" presId="urn:microsoft.com/office/officeart/2005/8/layout/vList6"/>
    <dgm:cxn modelId="{3A3F5C24-31C5-4E1C-AD9F-20542E672724}" type="presParOf" srcId="{D9971D86-F330-4E40-B716-7E61E0F1E205}" destId="{EF982512-9597-4E15-9A43-D872BDDBE5A6}" srcOrd="5" destOrd="0" presId="urn:microsoft.com/office/officeart/2005/8/layout/vList6"/>
    <dgm:cxn modelId="{E8056F77-9C44-46BB-944C-4A337621F135}" type="presParOf" srcId="{D9971D86-F330-4E40-B716-7E61E0F1E205}" destId="{F55BFC2E-F970-4A6F-968D-C3CFC2BE44D5}" srcOrd="6" destOrd="0" presId="urn:microsoft.com/office/officeart/2005/8/layout/vList6"/>
    <dgm:cxn modelId="{84919E73-8DBC-44ED-AAD4-D6815809DCBD}" type="presParOf" srcId="{F55BFC2E-F970-4A6F-968D-C3CFC2BE44D5}" destId="{811AC32F-DCD7-4A3C-B7D5-0CA3EB0EE509}" srcOrd="0" destOrd="0" presId="urn:microsoft.com/office/officeart/2005/8/layout/vList6"/>
    <dgm:cxn modelId="{7845650D-B573-44C3-B104-A7BD0B78B9F2}" type="presParOf" srcId="{F55BFC2E-F970-4A6F-968D-C3CFC2BE44D5}" destId="{4E52AB7F-067C-4C52-AEF0-435718BD1764}" srcOrd="1" destOrd="0" presId="urn:microsoft.com/office/officeart/2005/8/layout/vList6"/>
    <dgm:cxn modelId="{3ACA8750-4013-417F-AF6A-4A0B6C6F23C7}" type="presParOf" srcId="{D9971D86-F330-4E40-B716-7E61E0F1E205}" destId="{BEFFE396-C542-4F75-B12A-64611FC49BB4}" srcOrd="7" destOrd="0" presId="urn:microsoft.com/office/officeart/2005/8/layout/vList6"/>
    <dgm:cxn modelId="{2259F5F2-6735-4246-BE68-046FFF9C592E}" type="presParOf" srcId="{D9971D86-F330-4E40-B716-7E61E0F1E205}" destId="{8BFF0A38-032E-4F9B-8926-82E23E178FE6}" srcOrd="8" destOrd="0" presId="urn:microsoft.com/office/officeart/2005/8/layout/vList6"/>
    <dgm:cxn modelId="{9EEECA5A-1921-4406-A8BE-6ED8E0EE4AB8}" type="presParOf" srcId="{8BFF0A38-032E-4F9B-8926-82E23E178FE6}" destId="{84E116C9-9787-43DD-B2BA-830EBBB69BAE}" srcOrd="0" destOrd="0" presId="urn:microsoft.com/office/officeart/2005/8/layout/vList6"/>
    <dgm:cxn modelId="{E33CE979-2DD5-4D7C-A95E-4AFBA70AE659}" type="presParOf" srcId="{8BFF0A38-032E-4F9B-8926-82E23E178FE6}" destId="{4312076E-127F-4218-B251-01883734CA48}" srcOrd="1" destOrd="0" presId="urn:microsoft.com/office/officeart/2005/8/layout/vList6"/>
    <dgm:cxn modelId="{875B2039-8F70-4A5C-80CC-B0E667F8705E}" type="presParOf" srcId="{D9971D86-F330-4E40-B716-7E61E0F1E205}" destId="{EE2F3ECC-BBC8-41D0-A3A6-AFF51D120F64}" srcOrd="9" destOrd="0" presId="urn:microsoft.com/office/officeart/2005/8/layout/vList6"/>
    <dgm:cxn modelId="{BA46FA10-2010-4C4F-BF2F-D3D299AA19AB}" type="presParOf" srcId="{D9971D86-F330-4E40-B716-7E61E0F1E205}" destId="{7C73AC61-85B8-4B7F-8EC3-43E93A279B54}" srcOrd="10" destOrd="0" presId="urn:microsoft.com/office/officeart/2005/8/layout/vList6"/>
    <dgm:cxn modelId="{754A5736-6B78-40EB-8BFD-341983E6E42D}" type="presParOf" srcId="{7C73AC61-85B8-4B7F-8EC3-43E93A279B54}" destId="{CF6202C1-5053-4EC3-B3F1-E4C66E1C415C}" srcOrd="0" destOrd="0" presId="urn:microsoft.com/office/officeart/2005/8/layout/vList6"/>
    <dgm:cxn modelId="{47B29E7F-B1F5-482C-9F3A-C4AB515A6B0E}" type="presParOf" srcId="{7C73AC61-85B8-4B7F-8EC3-43E93A279B54}" destId="{84E2E5C9-5DB1-45F3-AAB9-BDB8E82A00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5D068-11B5-4EA4-AEB2-269828E7A276}">
      <dsp:nvSpPr>
        <dsp:cNvPr id="0" name=""/>
        <dsp:cNvSpPr/>
      </dsp:nvSpPr>
      <dsp:spPr>
        <a:xfrm>
          <a:off x="4189349" y="1443"/>
          <a:ext cx="984048" cy="6396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smtClean="0">
              <a:latin typeface="Times New Roman" panose="02020603050405020304" pitchFamily="18" charset="0"/>
              <a:cs typeface="Times New Roman" panose="02020603050405020304" pitchFamily="18" charset="0"/>
            </a:rPr>
            <a:t>IDEA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smtClean="0">
              <a:latin typeface="Times New Roman" panose="02020603050405020304" pitchFamily="18" charset="0"/>
              <a:cs typeface="Times New Roman" panose="02020603050405020304" pitchFamily="18" charset="0"/>
            </a:rPr>
            <a:t>(Initiation)</a:t>
          </a:r>
          <a:endParaRPr lang="en-US" sz="10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0573" y="32667"/>
        <a:ext cx="921600" cy="577183"/>
      </dsp:txXfrm>
    </dsp:sp>
    <dsp:sp modelId="{C69DB92B-F618-47C9-92FF-8507A443741B}">
      <dsp:nvSpPr>
        <dsp:cNvPr id="0" name=""/>
        <dsp:cNvSpPr/>
      </dsp:nvSpPr>
      <dsp:spPr>
        <a:xfrm>
          <a:off x="3175071" y="321259"/>
          <a:ext cx="3012604" cy="3012604"/>
        </a:xfrm>
        <a:custGeom>
          <a:avLst/>
          <a:gdLst/>
          <a:ahLst/>
          <a:cxnLst/>
          <a:rect l="0" t="0" r="0" b="0"/>
          <a:pathLst>
            <a:path>
              <a:moveTo>
                <a:pt x="2121979" y="131570"/>
              </a:moveTo>
              <a:arcTo wR="1506302" hR="1506302" stAng="17647520" swAng="92343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D98E2-2B95-4AD3-AB5B-35DC58BEFE5F}">
      <dsp:nvSpPr>
        <dsp:cNvPr id="0" name=""/>
        <dsp:cNvSpPr/>
      </dsp:nvSpPr>
      <dsp:spPr>
        <a:xfrm>
          <a:off x="5493845" y="754594"/>
          <a:ext cx="984048" cy="639631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rPr>
            <a:t>Identification</a:t>
          </a:r>
          <a:endParaRPr lang="en-US" sz="10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069" y="785818"/>
        <a:ext cx="921600" cy="577183"/>
      </dsp:txXfrm>
    </dsp:sp>
    <dsp:sp modelId="{B8F30458-1E41-4F45-9E1B-A73935E8163D}">
      <dsp:nvSpPr>
        <dsp:cNvPr id="0" name=""/>
        <dsp:cNvSpPr/>
      </dsp:nvSpPr>
      <dsp:spPr>
        <a:xfrm>
          <a:off x="3175071" y="321259"/>
          <a:ext cx="3012604" cy="3012604"/>
        </a:xfrm>
        <a:custGeom>
          <a:avLst/>
          <a:gdLst/>
          <a:ahLst/>
          <a:cxnLst/>
          <a:rect l="0" t="0" r="0" b="0"/>
          <a:pathLst>
            <a:path>
              <a:moveTo>
                <a:pt x="2989141" y="1241473"/>
              </a:moveTo>
              <a:arcTo wR="1506302" hR="1506302" stAng="20992438" swAng="1215124"/>
            </a:path>
          </a:pathLst>
        </a:custGeom>
        <a:noFill/>
        <a:ln w="9525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F0331-FB0A-42AC-A017-3EEC0178F254}">
      <dsp:nvSpPr>
        <dsp:cNvPr id="0" name=""/>
        <dsp:cNvSpPr/>
      </dsp:nvSpPr>
      <dsp:spPr>
        <a:xfrm>
          <a:off x="5493845" y="2260896"/>
          <a:ext cx="984048" cy="639631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</a:rPr>
            <a:t>Appraisal</a:t>
          </a:r>
          <a:endParaRPr lang="en-US" sz="10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069" y="2292120"/>
        <a:ext cx="921600" cy="577183"/>
      </dsp:txXfrm>
    </dsp:sp>
    <dsp:sp modelId="{CB162E2C-CBB6-40BA-AB2B-F9A76A7C06C5}">
      <dsp:nvSpPr>
        <dsp:cNvPr id="0" name=""/>
        <dsp:cNvSpPr/>
      </dsp:nvSpPr>
      <dsp:spPr>
        <a:xfrm>
          <a:off x="3175071" y="321259"/>
          <a:ext cx="3012604" cy="3012604"/>
        </a:xfrm>
        <a:custGeom>
          <a:avLst/>
          <a:gdLst/>
          <a:ahLst/>
          <a:cxnLst/>
          <a:rect l="0" t="0" r="0" b="0"/>
          <a:pathLst>
            <a:path>
              <a:moveTo>
                <a:pt x="2464752" y="2668335"/>
              </a:moveTo>
              <a:arcTo wR="1506302" hR="1506302" stAng="3029041" swAng="923439"/>
            </a:path>
          </a:pathLst>
        </a:custGeom>
        <a:noFill/>
        <a:ln w="9525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6E128-C720-4842-9D56-E728F9159D2C}">
      <dsp:nvSpPr>
        <dsp:cNvPr id="0" name=""/>
        <dsp:cNvSpPr/>
      </dsp:nvSpPr>
      <dsp:spPr>
        <a:xfrm>
          <a:off x="4189349" y="3014048"/>
          <a:ext cx="984048" cy="639631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dirty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rPr>
            <a:t>Implementation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dirty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rPr>
            <a:t>(Execution)</a:t>
          </a:r>
          <a:endParaRPr lang="en-US" sz="10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0573" y="3045272"/>
        <a:ext cx="921600" cy="577183"/>
      </dsp:txXfrm>
    </dsp:sp>
    <dsp:sp modelId="{27B99441-922E-47E3-B733-3DBA540D79A1}">
      <dsp:nvSpPr>
        <dsp:cNvPr id="0" name=""/>
        <dsp:cNvSpPr/>
      </dsp:nvSpPr>
      <dsp:spPr>
        <a:xfrm>
          <a:off x="3175071" y="321259"/>
          <a:ext cx="3012604" cy="3012604"/>
        </a:xfrm>
        <a:custGeom>
          <a:avLst/>
          <a:gdLst/>
          <a:ahLst/>
          <a:cxnLst/>
          <a:rect l="0" t="0" r="0" b="0"/>
          <a:pathLst>
            <a:path>
              <a:moveTo>
                <a:pt x="890625" y="2881034"/>
              </a:moveTo>
              <a:arcTo wR="1506302" hR="1506302" stAng="6847520" swAng="923439"/>
            </a:path>
          </a:pathLst>
        </a:custGeom>
        <a:noFill/>
        <a:ln w="9525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610D3-1DA3-4B1E-89C7-7D204B73C611}">
      <dsp:nvSpPr>
        <dsp:cNvPr id="0" name=""/>
        <dsp:cNvSpPr/>
      </dsp:nvSpPr>
      <dsp:spPr>
        <a:xfrm>
          <a:off x="2884853" y="2260896"/>
          <a:ext cx="984048" cy="639631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rPr>
            <a:t>Monitoring</a:t>
          </a:r>
          <a:endParaRPr lang="en-US" sz="10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6077" y="2292120"/>
        <a:ext cx="921600" cy="577183"/>
      </dsp:txXfrm>
    </dsp:sp>
    <dsp:sp modelId="{953D9520-DE41-49F5-86B7-3719DA8B0183}">
      <dsp:nvSpPr>
        <dsp:cNvPr id="0" name=""/>
        <dsp:cNvSpPr/>
      </dsp:nvSpPr>
      <dsp:spPr>
        <a:xfrm>
          <a:off x="3175071" y="321259"/>
          <a:ext cx="3012604" cy="3012604"/>
        </a:xfrm>
        <a:custGeom>
          <a:avLst/>
          <a:gdLst/>
          <a:ahLst/>
          <a:cxnLst/>
          <a:rect l="0" t="0" r="0" b="0"/>
          <a:pathLst>
            <a:path>
              <a:moveTo>
                <a:pt x="23463" y="1771131"/>
              </a:moveTo>
              <a:arcTo wR="1506302" hR="1506302" stAng="10192438" swAng="1215124"/>
            </a:path>
          </a:pathLst>
        </a:custGeom>
        <a:noFill/>
        <a:ln w="9525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16891-21FE-473A-B961-80BC308F3EBE}">
      <dsp:nvSpPr>
        <dsp:cNvPr id="0" name=""/>
        <dsp:cNvSpPr/>
      </dsp:nvSpPr>
      <dsp:spPr>
        <a:xfrm>
          <a:off x="2884853" y="754594"/>
          <a:ext cx="984048" cy="639631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dirty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rPr>
            <a:t>Evaluation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dirty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rPr>
            <a:t>(</a:t>
          </a:r>
          <a:r>
            <a:rPr lang="tr-TR" sz="1000" b="1" kern="1200" noProof="0" dirty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rPr>
            <a:t>C</a:t>
          </a:r>
          <a:r>
            <a:rPr lang="en-US" sz="1000" b="1" kern="1200" noProof="0" dirty="0" smtClea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rPr>
            <a:t>losing)</a:t>
          </a:r>
          <a:endParaRPr lang="en-US" sz="10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6077" y="785818"/>
        <a:ext cx="921600" cy="577183"/>
      </dsp:txXfrm>
    </dsp:sp>
    <dsp:sp modelId="{2505A577-EB50-439D-8AF9-5D14B3FD80C4}">
      <dsp:nvSpPr>
        <dsp:cNvPr id="0" name=""/>
        <dsp:cNvSpPr/>
      </dsp:nvSpPr>
      <dsp:spPr>
        <a:xfrm>
          <a:off x="3175071" y="321259"/>
          <a:ext cx="3012604" cy="3012604"/>
        </a:xfrm>
        <a:custGeom>
          <a:avLst/>
          <a:gdLst/>
          <a:ahLst/>
          <a:cxnLst/>
          <a:rect l="0" t="0" r="0" b="0"/>
          <a:pathLst>
            <a:path>
              <a:moveTo>
                <a:pt x="547851" y="344269"/>
              </a:moveTo>
              <a:arcTo wR="1506302" hR="1506302" stAng="13829041" swAng="923439"/>
            </a:path>
          </a:pathLst>
        </a:custGeom>
        <a:noFill/>
        <a:ln w="9525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2677A-EC33-48BE-9BFB-22775342D4EE}">
      <dsp:nvSpPr>
        <dsp:cNvPr id="0" name=""/>
        <dsp:cNvSpPr/>
      </dsp:nvSpPr>
      <dsp:spPr>
        <a:xfrm>
          <a:off x="2991396" y="420"/>
          <a:ext cx="5073976" cy="529570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Opening of </a:t>
          </a: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1</a:t>
          </a:r>
          <a:r>
            <a:rPr lang="tr-TR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4th</a:t>
          </a: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</a:t>
          </a: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Call for Project Proposals</a:t>
          </a:r>
        </a:p>
      </dsp:txBody>
      <dsp:txXfrm>
        <a:off x="2991396" y="66616"/>
        <a:ext cx="4875387" cy="397178"/>
      </dsp:txXfrm>
    </dsp:sp>
    <dsp:sp modelId="{7C612C55-84FD-4053-8C67-260DBD22ACCC}">
      <dsp:nvSpPr>
        <dsp:cNvPr id="0" name=""/>
        <dsp:cNvSpPr/>
      </dsp:nvSpPr>
      <dsp:spPr>
        <a:xfrm>
          <a:off x="391254" y="420"/>
          <a:ext cx="2600142" cy="529570"/>
        </a:xfrm>
        <a:prstGeom prst="roundRect">
          <a:avLst/>
        </a:prstGeom>
        <a:solidFill>
          <a:srgbClr val="C4D6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October 1st- 31</a:t>
          </a:r>
          <a:r>
            <a:rPr lang="en-US" altLang="tr-TR" sz="1400" b="1" kern="1200" baseline="300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st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2026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17105" y="26271"/>
        <a:ext cx="2548440" cy="477868"/>
      </dsp:txXfrm>
    </dsp:sp>
    <dsp:sp modelId="{753D2AE9-751A-46CE-A53F-11D4B6FC9509}">
      <dsp:nvSpPr>
        <dsp:cNvPr id="0" name=""/>
        <dsp:cNvSpPr/>
      </dsp:nvSpPr>
      <dsp:spPr>
        <a:xfrm>
          <a:off x="2991396" y="582947"/>
          <a:ext cx="5073976" cy="529570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Short List</a:t>
          </a:r>
        </a:p>
      </dsp:txBody>
      <dsp:txXfrm>
        <a:off x="2991396" y="649143"/>
        <a:ext cx="4875387" cy="397178"/>
      </dsp:txXfrm>
    </dsp:sp>
    <dsp:sp modelId="{5D74E942-42E4-4AB2-8664-915B22A5ED64}">
      <dsp:nvSpPr>
        <dsp:cNvPr id="0" name=""/>
        <dsp:cNvSpPr/>
      </dsp:nvSpPr>
      <dsp:spPr>
        <a:xfrm>
          <a:off x="391254" y="582947"/>
          <a:ext cx="2600142" cy="529570"/>
        </a:xfrm>
        <a:prstGeom prst="roundRect">
          <a:avLst/>
        </a:prstGeom>
        <a:solidFill>
          <a:srgbClr val="24135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Early December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2026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17105" y="608798"/>
        <a:ext cx="2548440" cy="477868"/>
      </dsp:txXfrm>
    </dsp:sp>
    <dsp:sp modelId="{9F11BCF6-C509-4C6B-804E-57AC003C5DCB}">
      <dsp:nvSpPr>
        <dsp:cNvPr id="0" name=""/>
        <dsp:cNvSpPr/>
      </dsp:nvSpPr>
      <dsp:spPr>
        <a:xfrm>
          <a:off x="2991396" y="1165474"/>
          <a:ext cx="5073976" cy="529570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Submission of the Final Version of Project Proposal by the Project Owner</a:t>
          </a:r>
        </a:p>
      </dsp:txBody>
      <dsp:txXfrm>
        <a:off x="2991396" y="1231670"/>
        <a:ext cx="4875387" cy="397178"/>
      </dsp:txXfrm>
    </dsp:sp>
    <dsp:sp modelId="{ABEAA2D5-FDD0-46E2-8B4D-38D090C9829F}">
      <dsp:nvSpPr>
        <dsp:cNvPr id="0" name=""/>
        <dsp:cNvSpPr/>
      </dsp:nvSpPr>
      <dsp:spPr>
        <a:xfrm>
          <a:off x="391254" y="1165474"/>
          <a:ext cx="2600142" cy="529570"/>
        </a:xfrm>
        <a:prstGeom prst="roundRect">
          <a:avLst/>
        </a:prstGeom>
        <a:solidFill>
          <a:srgbClr val="BC204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End of December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2026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17105" y="1191325"/>
        <a:ext cx="2548440" cy="477868"/>
      </dsp:txXfrm>
    </dsp:sp>
    <dsp:sp modelId="{4E52AB7F-067C-4C52-AEF0-435718BD1764}">
      <dsp:nvSpPr>
        <dsp:cNvPr id="0" name=""/>
        <dsp:cNvSpPr/>
      </dsp:nvSpPr>
      <dsp:spPr>
        <a:xfrm>
          <a:off x="2991396" y="1748002"/>
          <a:ext cx="5073976" cy="529570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the Final List of Successful Project Proposals</a:t>
          </a:r>
        </a:p>
      </dsp:txBody>
      <dsp:txXfrm>
        <a:off x="2991396" y="1814198"/>
        <a:ext cx="4875387" cy="397178"/>
      </dsp:txXfrm>
    </dsp:sp>
    <dsp:sp modelId="{811AC32F-DCD7-4A3C-B7D5-0CA3EB0EE509}">
      <dsp:nvSpPr>
        <dsp:cNvPr id="0" name=""/>
        <dsp:cNvSpPr/>
      </dsp:nvSpPr>
      <dsp:spPr>
        <a:xfrm>
          <a:off x="391254" y="1748002"/>
          <a:ext cx="2600142" cy="529570"/>
        </a:xfrm>
        <a:prstGeom prst="roundRect">
          <a:avLst/>
        </a:prstGeom>
        <a:solidFill>
          <a:srgbClr val="8DB9C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February-March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2027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17105" y="1773853"/>
        <a:ext cx="2548440" cy="477868"/>
      </dsp:txXfrm>
    </dsp:sp>
    <dsp:sp modelId="{4312076E-127F-4218-B251-01883734CA48}">
      <dsp:nvSpPr>
        <dsp:cNvPr id="0" name=""/>
        <dsp:cNvSpPr/>
      </dsp:nvSpPr>
      <dsp:spPr>
        <a:xfrm>
          <a:off x="2991396" y="2330529"/>
          <a:ext cx="5073976" cy="529570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Finalization of Contract Procedures</a:t>
          </a:r>
        </a:p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Organizing a Training Activity</a:t>
          </a:r>
        </a:p>
      </dsp:txBody>
      <dsp:txXfrm>
        <a:off x="2991396" y="2396725"/>
        <a:ext cx="4875387" cy="397178"/>
      </dsp:txXfrm>
    </dsp:sp>
    <dsp:sp modelId="{84E116C9-9787-43DD-B2BA-830EBBB69BAE}">
      <dsp:nvSpPr>
        <dsp:cNvPr id="0" name=""/>
        <dsp:cNvSpPr/>
      </dsp:nvSpPr>
      <dsp:spPr>
        <a:xfrm>
          <a:off x="391254" y="2330529"/>
          <a:ext cx="2600142" cy="529570"/>
        </a:xfrm>
        <a:prstGeom prst="roundRect">
          <a:avLst/>
        </a:prstGeom>
        <a:solidFill>
          <a:srgbClr val="00617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2027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17105" y="2356380"/>
        <a:ext cx="2548440" cy="477868"/>
      </dsp:txXfrm>
    </dsp:sp>
    <dsp:sp modelId="{84E2E5C9-5DB1-45F3-AAB9-BDB8E82A0034}">
      <dsp:nvSpPr>
        <dsp:cNvPr id="0" name=""/>
        <dsp:cNvSpPr/>
      </dsp:nvSpPr>
      <dsp:spPr>
        <a:xfrm>
          <a:off x="2991396" y="2913056"/>
          <a:ext cx="5073976" cy="529570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Project Implementation Period</a:t>
          </a:r>
        </a:p>
      </dsp:txBody>
      <dsp:txXfrm>
        <a:off x="2991396" y="2979252"/>
        <a:ext cx="4875387" cy="397178"/>
      </dsp:txXfrm>
    </dsp:sp>
    <dsp:sp modelId="{CF6202C1-5053-4EC3-B3F1-E4C66E1C415C}">
      <dsp:nvSpPr>
        <dsp:cNvPr id="0" name=""/>
        <dsp:cNvSpPr/>
      </dsp:nvSpPr>
      <dsp:spPr>
        <a:xfrm>
          <a:off x="391254" y="2913056"/>
          <a:ext cx="2600142" cy="52957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1st </a:t>
          </a: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-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</a:t>
          </a:r>
          <a:r>
            <a:rPr lang="tr-TR" altLang="tr-TR" sz="1400" b="1" kern="1200" noProof="0" dirty="0" err="1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October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31st 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2027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17105" y="2938907"/>
        <a:ext cx="2548440" cy="477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20522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97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841774"/>
            <a:ext cx="7772400" cy="17907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892" algn="ctr">
              <a:buSzTx/>
              <a:buFontTx/>
              <a:buNone/>
              <a:defRPr sz="1800"/>
            </a:lvl2pPr>
            <a:lvl3pPr marL="0" indent="685783" algn="ctr">
              <a:buSzTx/>
              <a:buFontTx/>
              <a:buNone/>
              <a:defRPr sz="1800"/>
            </a:lvl3pPr>
            <a:lvl4pPr marL="0" indent="1028675" algn="ctr">
              <a:buSzTx/>
              <a:buFontTx/>
              <a:buNone/>
              <a:defRPr sz="1800"/>
            </a:lvl4pPr>
            <a:lvl5pPr marL="0" indent="1371566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543676" y="273846"/>
            <a:ext cx="1971675" cy="435887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628655" y="273846"/>
            <a:ext cx="5800725" cy="435887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623892" y="1282307"/>
            <a:ext cx="7886701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3892" y="3442100"/>
            <a:ext cx="7886701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892">
              <a:buSzTx/>
              <a:buFontTx/>
              <a:buNone/>
              <a:defRPr sz="1800"/>
            </a:lvl2pPr>
            <a:lvl3pPr marL="0" indent="685783">
              <a:buSzTx/>
              <a:buFontTx/>
              <a:buNone/>
              <a:defRPr sz="1800"/>
            </a:lvl3pPr>
            <a:lvl4pPr marL="0" indent="1028675">
              <a:buSzTx/>
              <a:buFontTx/>
              <a:buNone/>
              <a:defRPr sz="1800"/>
            </a:lvl4pPr>
            <a:lvl5pPr marL="0" indent="1371566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629846" y="273845"/>
            <a:ext cx="7886701" cy="99417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9846" y="1260875"/>
            <a:ext cx="3868341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892">
              <a:buSzTx/>
              <a:buFontTx/>
              <a:buNone/>
              <a:defRPr sz="1800" b="1"/>
            </a:lvl2pPr>
            <a:lvl3pPr marL="0" indent="685783">
              <a:buSzTx/>
              <a:buFontTx/>
              <a:buNone/>
              <a:defRPr sz="1800" b="1"/>
            </a:lvl3pPr>
            <a:lvl4pPr marL="0" indent="1028675">
              <a:buSzTx/>
              <a:buFontTx/>
              <a:buNone/>
              <a:defRPr sz="1800" b="1"/>
            </a:lvl4pPr>
            <a:lvl5pPr marL="0" indent="1371566">
              <a:buSzTx/>
              <a:buFont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4" y="1260875"/>
            <a:ext cx="3887393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sz="half" idx="1"/>
          </p:nvPr>
        </p:nvSpPr>
        <p:spPr>
          <a:xfrm>
            <a:off x="3887396" y="740569"/>
            <a:ext cx="4629151" cy="36552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29" indent="-195938">
              <a:defRPr sz="2400"/>
            </a:lvl2pPr>
            <a:lvl3pPr marL="914378" indent="-228594">
              <a:defRPr sz="2400"/>
            </a:lvl3pPr>
            <a:lvl4pPr marL="1302988" indent="-274313">
              <a:defRPr sz="2400"/>
            </a:lvl4pPr>
            <a:lvl5pPr marL="1645879" indent="-274313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1543052"/>
            <a:ext cx="2949180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6" y="740569"/>
            <a:ext cx="4629151" cy="36552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892">
              <a:buSzTx/>
              <a:buFontTx/>
              <a:buNone/>
              <a:defRPr sz="1200"/>
            </a:lvl2pPr>
            <a:lvl3pPr marL="0" indent="685783">
              <a:buSzTx/>
              <a:buFontTx/>
              <a:buNone/>
              <a:defRPr sz="1200"/>
            </a:lvl3pPr>
            <a:lvl4pPr marL="0" indent="1028675">
              <a:buSzTx/>
              <a:buFontTx/>
              <a:buNone/>
              <a:defRPr sz="1200"/>
            </a:lvl4pPr>
            <a:lvl5pPr marL="0" indent="1371566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288370" y="4788772"/>
            <a:ext cx="226983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titleStyle>
    <p:bodyStyle>
      <a:lvl1pPr marL="171446" marR="0" indent="-171446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542912" marR="0" indent="-200020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925806" marR="0" indent="-24002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1295368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1638259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1981151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2324042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2666933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3009825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bodyStyle>
    <p:otherStyle>
      <a:lvl1pPr marL="0" marR="0" indent="0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342892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685783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1028675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1371566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1714457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2057348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2400240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2743132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.comcec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s.comcec.org/supported-them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.comcec.org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programs.comcec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.comcec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cpf@comcec.org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Metin kutusu 5"/>
          <p:cNvSpPr/>
          <p:nvPr/>
        </p:nvSpPr>
        <p:spPr>
          <a:xfrm>
            <a:off x="5820374" y="3942214"/>
            <a:ext cx="2816943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algn="r">
              <a:defRPr sz="2000" b="1"/>
            </a:pPr>
            <a:r>
              <a:rPr lang="en-US" sz="15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Mehmet </a:t>
            </a:r>
            <a:r>
              <a:rPr lang="en-US" sz="1500" b="1" dirty="0" err="1" smtClean="0">
                <a:latin typeface="Avenir Next Demi Bold" charset="0"/>
                <a:ea typeface="Avenir Next Demi Bold" charset="0"/>
                <a:cs typeface="Avenir Next Demi Bold" charset="0"/>
              </a:rPr>
              <a:t>Celalettin</a:t>
            </a:r>
            <a:r>
              <a:rPr lang="en-US" sz="15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 AKTAŞ</a:t>
            </a:r>
          </a:p>
          <a:p>
            <a:pPr algn="r">
              <a:defRPr sz="1600" i="1"/>
            </a:pPr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</a:rPr>
              <a:t>Director of Programs and Projects</a:t>
            </a:r>
            <a:endParaRPr lang="en-US" sz="12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14" name="Metin kutusu 5"/>
          <p:cNvSpPr/>
          <p:nvPr/>
        </p:nvSpPr>
        <p:spPr>
          <a:xfrm>
            <a:off x="1023729" y="3182121"/>
            <a:ext cx="706785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000" b="1"/>
            </a:lvl1pPr>
          </a:lstStyle>
          <a:p>
            <a:r>
              <a:rPr lang="en-GB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1</a:t>
            </a:r>
            <a:r>
              <a:rPr lang="tr-TR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3</a:t>
            </a:r>
            <a:r>
              <a:rPr lang="en-GB" sz="1800" baseline="30000" dirty="0" err="1" smtClean="0">
                <a:solidFill>
                  <a:srgbClr val="00482F"/>
                </a:solidFill>
                <a:latin typeface="Constantia" panose="02030602050306030303" pitchFamily="18" charset="0"/>
              </a:rPr>
              <a:t>th</a:t>
            </a:r>
            <a:r>
              <a:rPr lang="en-GB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en-GB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Annual Coordination Meeting of the COMCEC Focal Points</a:t>
            </a:r>
            <a:endParaRPr lang="en-GB" sz="1800" dirty="0">
              <a:solidFill>
                <a:srgbClr val="00482F"/>
              </a:solidFill>
              <a:latin typeface="Constantia" panose="02030602050306030303" pitchFamily="18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7" name="March 13th, 2019"/>
          <p:cNvSpPr/>
          <p:nvPr/>
        </p:nvSpPr>
        <p:spPr>
          <a:xfrm>
            <a:off x="271765" y="82187"/>
            <a:ext cx="150393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/>
          <a:p>
            <a:pPr algn="ctr">
              <a:defRPr sz="1600" i="1">
                <a:solidFill>
                  <a:srgbClr val="FFFFFF"/>
                </a:solidFill>
              </a:defRPr>
            </a:pPr>
            <a:r>
              <a:rPr lang="tr-TR" sz="1400" b="1" dirty="0" err="1" smtClean="0">
                <a:latin typeface="Avenir Next Demi Bold" charset="0"/>
                <a:ea typeface="Avenir Next Demi Bold" charset="0"/>
                <a:cs typeface="Avenir Next Demi Bold" charset="0"/>
              </a:rPr>
              <a:t>June</a:t>
            </a:r>
            <a:r>
              <a:rPr lang="en-US" sz="14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 </a:t>
            </a:r>
            <a:r>
              <a:rPr lang="tr-TR" sz="14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9-10</a:t>
            </a:r>
            <a:r>
              <a:rPr lang="en-US" sz="1400" b="1" baseline="30000" dirty="0" err="1" smtClean="0">
                <a:latin typeface="Avenir Next Demi Bold" charset="0"/>
                <a:ea typeface="Avenir Next Demi Bold" charset="0"/>
                <a:cs typeface="Avenir Next Demi Bold" charset="0"/>
              </a:rPr>
              <a:t>th</a:t>
            </a:r>
            <a:r>
              <a:rPr lang="en-US" sz="14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, </a:t>
            </a:r>
            <a:r>
              <a:rPr lang="en-US" sz="14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202</a:t>
            </a:r>
            <a:r>
              <a:rPr lang="tr-TR" sz="14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6</a:t>
            </a:r>
            <a:endParaRPr lang="en-US" sz="1400" b="1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18" name="Metin kutusu 4"/>
          <p:cNvSpPr/>
          <p:nvPr/>
        </p:nvSpPr>
        <p:spPr>
          <a:xfrm>
            <a:off x="6322069" y="4786388"/>
            <a:ext cx="3243263" cy="26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 algn="ctr">
              <a:defRPr sz="1500" b="1">
                <a:solidFill>
                  <a:srgbClr val="FFFFFF"/>
                </a:solidFill>
              </a:defRPr>
            </a:lvl1pPr>
          </a:lstStyle>
          <a:p>
            <a:r>
              <a:rPr lang="tr-TR" sz="1125" dirty="0" smtClean="0">
                <a:latin typeface="Avenir Next Demi Bold" charset="0"/>
                <a:ea typeface="Avenir Next Demi Bold" charset="0"/>
                <a:cs typeface="Avenir Next Demi Bold" charset="0"/>
              </a:rPr>
              <a:t>cpf@comcec.org</a:t>
            </a:r>
            <a:endParaRPr sz="1125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140059" y="4534925"/>
            <a:ext cx="8146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34144" y="231468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Metin kutusu 5"/>
          <p:cNvSpPr/>
          <p:nvPr/>
        </p:nvSpPr>
        <p:spPr>
          <a:xfrm>
            <a:off x="1397862" y="1580288"/>
            <a:ext cx="609068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000" b="1"/>
            </a:lvl1pPr>
          </a:lstStyle>
          <a:p>
            <a:pPr lvl="0"/>
            <a:r>
              <a:rPr lang="en-US" sz="3200" dirty="0" smtClean="0">
                <a:solidFill>
                  <a:srgbClr val="00482F"/>
                </a:solidFill>
              </a:rPr>
              <a:t>COMCEC PROJECT SUPPORT PROGRAMS</a:t>
            </a:r>
            <a:endParaRPr lang="tr-TR" sz="3200" dirty="0">
              <a:solidFill>
                <a:srgbClr val="00482F"/>
              </a:solidFill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 15"/>
          <p:cNvGrpSpPr/>
          <p:nvPr/>
        </p:nvGrpSpPr>
        <p:grpSpPr>
          <a:xfrm>
            <a:off x="740933" y="1437866"/>
            <a:ext cx="6870326" cy="3238269"/>
            <a:chOff x="420011" y="2459256"/>
            <a:chExt cx="11667169" cy="5905085"/>
          </a:xfrm>
        </p:grpSpPr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011" y="2459256"/>
              <a:ext cx="11667169" cy="5905085"/>
            </a:xfrm>
            <a:prstGeom prst="rect">
              <a:avLst/>
            </a:prstGeom>
          </p:spPr>
        </p:pic>
        <p:cxnSp>
          <p:nvCxnSpPr>
            <p:cNvPr id="23" name="Düz Ok Bağlayıcısı 22"/>
            <p:cNvCxnSpPr/>
            <p:nvPr/>
          </p:nvCxnSpPr>
          <p:spPr>
            <a:xfrm flipV="1">
              <a:off x="7982857" y="5684234"/>
              <a:ext cx="1937033" cy="3340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9919890" y="5079383"/>
              <a:ext cx="1729261" cy="1561190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kdörtgen 24"/>
            <p:cNvSpPr/>
            <p:nvPr/>
          </p:nvSpPr>
          <p:spPr>
            <a:xfrm>
              <a:off x="4422194" y="5969595"/>
              <a:ext cx="3662804" cy="571193"/>
            </a:xfrm>
            <a:prstGeom prst="rect">
              <a:avLst/>
            </a:prstGeom>
            <a:solidFill>
              <a:srgbClr val="EAB2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Click button to start</a:t>
              </a:r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3</a:t>
            </a:r>
            <a:r>
              <a:rPr lang="en-US" sz="2200" dirty="0" smtClean="0">
                <a:cs typeface="Segoe UI Semibold" panose="020B0702040204020203" pitchFamily="34" charset="0"/>
              </a:rPr>
              <a:t>)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en-US" sz="2200" dirty="0" smtClean="0">
                <a:cs typeface="Segoe UI Semibold" panose="020B0702040204020203" pitchFamily="34" charset="0"/>
              </a:rPr>
              <a:t>Project </a:t>
            </a:r>
            <a:r>
              <a:rPr lang="en-US" sz="2200" dirty="0">
                <a:cs typeface="Segoe UI Semibold" panose="020B0702040204020203" pitchFamily="34" charset="0"/>
              </a:rPr>
              <a:t>Preparation and </a:t>
            </a:r>
            <a:r>
              <a:rPr lang="en-US" sz="2200" dirty="0" smtClean="0">
                <a:cs typeface="Segoe UI Semibold" panose="020B0702040204020203" pitchFamily="34" charset="0"/>
              </a:rPr>
              <a:t>Submission</a:t>
            </a:r>
            <a:r>
              <a:rPr lang="tr-TR" sz="2200" dirty="0" smtClean="0">
                <a:cs typeface="Segoe UI Semibold" panose="020B0702040204020203" pitchFamily="34" charset="0"/>
              </a:rPr>
              <a:t>:</a:t>
            </a:r>
          </a:p>
          <a:p>
            <a:pPr marL="179388" lvl="0" algn="l" defTabSz="179388">
              <a:spcBef>
                <a:spcPts val="0"/>
              </a:spcBef>
            </a:pPr>
            <a:r>
              <a:rPr lang="en-US" sz="2200" dirty="0" smtClean="0">
                <a:cs typeface="Segoe UI Semibold" panose="020B0702040204020203" pitchFamily="34" charset="0"/>
              </a:rPr>
              <a:t>c) Online Project Submission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Dikdörtgen 6"/>
          <p:cNvSpPr/>
          <p:nvPr/>
        </p:nvSpPr>
        <p:spPr>
          <a:xfrm>
            <a:off x="530260" y="1048495"/>
            <a:ext cx="495786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</a:rPr>
              <a:t>ONLINE PROJECT </a:t>
            </a:r>
            <a:r>
              <a:rPr lang="tr-TR" b="1" dirty="0" smtClean="0">
                <a:solidFill>
                  <a:srgbClr val="00482F"/>
                </a:solidFill>
                <a:latin typeface="Candara Light" panose="020E0502030303020204" pitchFamily="34" charset="0"/>
              </a:rPr>
              <a:t>SUBMISSION</a:t>
            </a:r>
            <a:endParaRPr lang="tr-TR" b="1" dirty="0">
              <a:solidFill>
                <a:srgbClr val="00482F"/>
              </a:solidFill>
              <a:latin typeface="Candara Light" panose="020E0502030303020204" pitchFamily="34" charset="0"/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10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3</a:t>
            </a:r>
            <a:r>
              <a:rPr lang="en-US" sz="2200" dirty="0" smtClean="0">
                <a:cs typeface="Segoe UI Semibold" panose="020B0702040204020203" pitchFamily="34" charset="0"/>
              </a:rPr>
              <a:t>)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en-US" sz="2200" dirty="0" smtClean="0">
                <a:cs typeface="Segoe UI Semibold" panose="020B0702040204020203" pitchFamily="34" charset="0"/>
              </a:rPr>
              <a:t>Project </a:t>
            </a:r>
            <a:r>
              <a:rPr lang="en-US" sz="2200" dirty="0">
                <a:cs typeface="Segoe UI Semibold" panose="020B0702040204020203" pitchFamily="34" charset="0"/>
              </a:rPr>
              <a:t>Preparation and </a:t>
            </a:r>
            <a:r>
              <a:rPr lang="en-US" sz="2200" dirty="0" smtClean="0">
                <a:cs typeface="Segoe UI Semibold" panose="020B0702040204020203" pitchFamily="34" charset="0"/>
              </a:rPr>
              <a:t>Submission</a:t>
            </a:r>
            <a:r>
              <a:rPr lang="tr-TR" sz="2200" dirty="0" smtClean="0">
                <a:cs typeface="Segoe UI Semibold" panose="020B0702040204020203" pitchFamily="34" charset="0"/>
              </a:rPr>
              <a:t>:</a:t>
            </a:r>
          </a:p>
          <a:p>
            <a:pPr marL="179388" lvl="0" algn="l" defTabSz="179388">
              <a:spcBef>
                <a:spcPts val="0"/>
              </a:spcBef>
            </a:pPr>
            <a:r>
              <a:rPr lang="en-US" sz="2200" dirty="0" smtClean="0">
                <a:cs typeface="Segoe UI Semibold" panose="020B0702040204020203" pitchFamily="34" charset="0"/>
              </a:rPr>
              <a:t>c) Online Project Submission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Dikdörtgen 6"/>
          <p:cNvSpPr/>
          <p:nvPr/>
        </p:nvSpPr>
        <p:spPr>
          <a:xfrm>
            <a:off x="530260" y="1048495"/>
            <a:ext cx="495786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</a:rPr>
              <a:t>ONLINE PROJECT </a:t>
            </a:r>
            <a:r>
              <a:rPr lang="tr-TR" b="1" dirty="0" smtClean="0">
                <a:solidFill>
                  <a:srgbClr val="00482F"/>
                </a:solidFill>
                <a:latin typeface="Candara Light" panose="020E0502030303020204" pitchFamily="34" charset="0"/>
              </a:rPr>
              <a:t>SUBMISSION</a:t>
            </a:r>
            <a:endParaRPr lang="tr-TR" b="1" dirty="0">
              <a:solidFill>
                <a:srgbClr val="00482F"/>
              </a:solidFill>
              <a:latin typeface="Candara Light" panose="020E0502030303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44" y="1540435"/>
            <a:ext cx="4864583" cy="250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8" name="Düz Ok Bağlayıcısı 17"/>
          <p:cNvCxnSpPr/>
          <p:nvPr/>
        </p:nvCxnSpPr>
        <p:spPr>
          <a:xfrm flipV="1">
            <a:off x="2125382" y="2616396"/>
            <a:ext cx="1140641" cy="1831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90910" y="2445347"/>
            <a:ext cx="1968586" cy="1536508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kdörtgen 19"/>
          <p:cNvSpPr/>
          <p:nvPr/>
        </p:nvSpPr>
        <p:spPr>
          <a:xfrm>
            <a:off x="3306240" y="2441183"/>
            <a:ext cx="5045280" cy="911617"/>
          </a:xfrm>
          <a:prstGeom prst="rect">
            <a:avLst/>
          </a:prstGeom>
          <a:solidFill>
            <a:srgbClr val="EAB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rgbClr val="00482F"/>
                </a:solidFill>
                <a:latin typeface="Calibri" panose="020F0502020204030204" pitchFamily="34" charset="0"/>
              </a:rPr>
              <a:t>Need for establishing direct link between the Project Title and the relevant sectoral theme</a:t>
            </a:r>
            <a:r>
              <a:rPr lang="tr-TR" u="sng" dirty="0" smtClean="0">
                <a:solidFill>
                  <a:srgbClr val="00482F"/>
                </a:solidFill>
                <a:latin typeface="Calibri" panose="020F0502020204030204" pitchFamily="34" charset="0"/>
              </a:rPr>
              <a:t> (</a:t>
            </a:r>
            <a:r>
              <a:rPr lang="tr-TR" u="sng" dirty="0" err="1" smtClean="0">
                <a:solidFill>
                  <a:srgbClr val="00482F"/>
                </a:solidFill>
                <a:latin typeface="Calibri" panose="020F0502020204030204" pitchFamily="34" charset="0"/>
              </a:rPr>
              <a:t>and</a:t>
            </a:r>
            <a:r>
              <a:rPr lang="tr-TR" u="sng" dirty="0" smtClean="0">
                <a:solidFill>
                  <a:srgbClr val="00482F"/>
                </a:solidFill>
                <a:latin typeface="Calibri" panose="020F0502020204030204" pitchFamily="34" charset="0"/>
              </a:rPr>
              <a:t> COMCEC </a:t>
            </a:r>
            <a:r>
              <a:rPr lang="tr-TR" u="sng" dirty="0" err="1" smtClean="0">
                <a:solidFill>
                  <a:srgbClr val="00482F"/>
                </a:solidFill>
                <a:latin typeface="Calibri" panose="020F0502020204030204" pitchFamily="34" charset="0"/>
              </a:rPr>
              <a:t>Strategy</a:t>
            </a:r>
            <a:r>
              <a:rPr lang="tr-TR" u="sng" dirty="0" smtClean="0">
                <a:solidFill>
                  <a:srgbClr val="00482F"/>
                </a:solidFill>
                <a:latin typeface="Calibri" panose="020F0502020204030204" pitchFamily="34" charset="0"/>
              </a:rPr>
              <a:t>)</a:t>
            </a:r>
            <a:endParaRPr lang="en-US" u="sng" dirty="0">
              <a:solidFill>
                <a:srgbClr val="00482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11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7" y="4129063"/>
            <a:ext cx="478141" cy="4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4</a:t>
            </a:r>
            <a:r>
              <a:rPr lang="en-US" sz="2200" dirty="0" smtClean="0">
                <a:cs typeface="Segoe UI Semibold" panose="020B0702040204020203" pitchFamily="34" charset="0"/>
              </a:rPr>
              <a:t>)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Key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Issues</a:t>
            </a:r>
            <a:r>
              <a:rPr lang="tr-TR" sz="2200" dirty="0">
                <a:cs typeface="Segoe UI Semibold" panose="020B0702040204020203" pitchFamily="34" charset="0"/>
              </a:rPr>
              <a:t> in </a:t>
            </a:r>
            <a:r>
              <a:rPr lang="tr-TR" sz="2200" dirty="0" err="1">
                <a:cs typeface="Segoe UI Semibold" panose="020B0702040204020203" pitchFamily="34" charset="0"/>
              </a:rPr>
              <a:t>Designing</a:t>
            </a:r>
            <a:r>
              <a:rPr lang="tr-TR" sz="2200" dirty="0">
                <a:cs typeface="Segoe UI Semibold" panose="020B0702040204020203" pitchFamily="34" charset="0"/>
              </a:rPr>
              <a:t> Project </a:t>
            </a:r>
            <a:r>
              <a:rPr lang="tr-TR" sz="2200" dirty="0" err="1">
                <a:cs typeface="Segoe UI Semibold" panose="020B0702040204020203" pitchFamily="34" charset="0"/>
              </a:rPr>
              <a:t>Proposals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OVID-19 Consultation Meetings…"/>
          <p:cNvSpPr txBox="1">
            <a:spLocks/>
          </p:cNvSpPr>
          <p:nvPr/>
        </p:nvSpPr>
        <p:spPr>
          <a:xfrm>
            <a:off x="575764" y="1132325"/>
            <a:ext cx="8221395" cy="330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428625" lvl="0" indent="-342900">
              <a:spcBef>
                <a:spcPts val="0"/>
              </a:spcBef>
              <a:spcAft>
                <a:spcPts val="600"/>
              </a:spcAft>
              <a:buSzPct val="110000"/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Relevance to the COMCEC Strategy</a:t>
            </a:r>
          </a:p>
          <a:p>
            <a:pPr marL="630238" indent="-179388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Principles</a:t>
            </a:r>
          </a:p>
          <a:p>
            <a:pPr marL="630238" indent="-179388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Strategic Objective of Respective Cooperation Area</a:t>
            </a:r>
          </a:p>
          <a:p>
            <a:pPr marL="630238" indent="-179388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Output Areas of Respective Cooperation Area</a:t>
            </a:r>
          </a:p>
          <a:p>
            <a:pPr marL="428625" lvl="0" indent="-342900">
              <a:spcBef>
                <a:spcPts val="0"/>
              </a:spcBef>
              <a:spcAft>
                <a:spcPts val="1200"/>
              </a:spcAft>
              <a:buSzPct val="110000"/>
              <a:buFont typeface="+mj-lt"/>
              <a:buAutoNum type="arabicPeriod" startAt="2"/>
            </a:pPr>
            <a:r>
              <a:rPr lang="en-US" sz="1400" b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Compliance with the COMCEC supported themes published on the COMCEC Programs website</a:t>
            </a:r>
          </a:p>
          <a:p>
            <a:pPr marL="428625" lvl="0" indent="-342900">
              <a:spcBef>
                <a:spcPts val="0"/>
              </a:spcBef>
              <a:spcAft>
                <a:spcPts val="1200"/>
              </a:spcAft>
              <a:buSzPct val="110000"/>
              <a:buFont typeface="+mj-lt"/>
              <a:buAutoNum type="arabicPeriod" startAt="2"/>
            </a:pPr>
            <a:r>
              <a:rPr lang="en-US" sz="1400" b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Regular participation to the relevant Working Group Meetings</a:t>
            </a:r>
          </a:p>
          <a:p>
            <a:pPr marL="428625" lvl="0" indent="-342900">
              <a:spcBef>
                <a:spcPts val="0"/>
              </a:spcBef>
              <a:spcAft>
                <a:spcPts val="1200"/>
              </a:spcAft>
              <a:buSzPct val="110000"/>
              <a:buFont typeface="+mj-lt"/>
              <a:buAutoNum type="arabicPeriod" startAt="2"/>
            </a:pPr>
            <a:r>
              <a:rPr lang="en-US" sz="1400" b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Filling out the Project Fiche properly and with sufficient </a:t>
            </a:r>
            <a:r>
              <a:rPr lang="en-US" sz="1400" b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details</a:t>
            </a:r>
            <a:r>
              <a:rPr lang="tr-TR" sz="1400" b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 </a:t>
            </a:r>
          </a:p>
          <a:p>
            <a:pPr marL="428625" lvl="0" indent="-342900">
              <a:spcBef>
                <a:spcPts val="0"/>
              </a:spcBef>
              <a:spcAft>
                <a:spcPts val="1200"/>
              </a:spcAft>
              <a:buSzPct val="110000"/>
              <a:buFont typeface="+mj-lt"/>
              <a:buAutoNum type="arabicPeriod" startAt="2"/>
            </a:pPr>
            <a:r>
              <a:rPr lang="en-US" sz="1400" b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Qualifications </a:t>
            </a:r>
            <a:r>
              <a:rPr lang="en-US" sz="1400" b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of the proposed project personnel</a:t>
            </a:r>
          </a:p>
          <a:p>
            <a:pPr marL="428625" lvl="0" indent="-342900">
              <a:spcBef>
                <a:spcPts val="0"/>
              </a:spcBef>
              <a:spcAft>
                <a:spcPts val="1200"/>
              </a:spcAft>
              <a:buSzPct val="110000"/>
              <a:buFont typeface="+mj-lt"/>
              <a:buAutoNum type="arabicPeriod" startAt="2"/>
            </a:pPr>
            <a:r>
              <a:rPr lang="en-US" sz="1400" b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R</a:t>
            </a:r>
            <a:r>
              <a:rPr lang="tr-TR" sz="1400" b="1" dirty="0" err="1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easonable</a:t>
            </a:r>
            <a:r>
              <a:rPr lang="en-US" sz="1400" b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cost estimations in the project budget</a:t>
            </a:r>
          </a:p>
          <a:p>
            <a:pPr marL="428625" lvl="0" indent="-342900">
              <a:spcBef>
                <a:spcPts val="0"/>
              </a:spcBef>
              <a:spcAft>
                <a:spcPts val="1200"/>
              </a:spcAft>
              <a:buSzPct val="110000"/>
              <a:buFont typeface="+mj-lt"/>
              <a:buAutoNum type="arabicPeriod" startAt="2"/>
            </a:pPr>
            <a:r>
              <a:rPr lang="en-US" sz="1400" b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Cooperation and communication with the CCO</a:t>
            </a:r>
          </a:p>
          <a:p>
            <a:pPr marL="428625" lvl="0" indent="-342900">
              <a:spcBef>
                <a:spcPts val="0"/>
              </a:spcBef>
              <a:spcAft>
                <a:spcPts val="1200"/>
              </a:spcAft>
              <a:buSzPct val="110000"/>
              <a:buFont typeface="+mj-lt"/>
              <a:buAutoNum type="arabicPeriod" startAt="2"/>
            </a:pPr>
            <a:endParaRPr lang="en-US" sz="1200" b="1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12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7" y="4168400"/>
            <a:ext cx="464494" cy="44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112002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5</a:t>
            </a:r>
            <a:r>
              <a:rPr lang="en-US" sz="2200" dirty="0" smtClean="0">
                <a:cs typeface="Segoe UI Semibold" panose="020B0702040204020203" pitchFamily="34" charset="0"/>
              </a:rPr>
              <a:t>)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en-US" b="1" dirty="0"/>
              <a:t>Timeline of Call for Project Proposals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1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430682"/>
              </p:ext>
            </p:extLst>
          </p:nvPr>
        </p:nvGraphicFramePr>
        <p:xfrm>
          <a:off x="530260" y="1058562"/>
          <a:ext cx="8456627" cy="344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13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Alt Başlık 1"/>
          <p:cNvSpPr/>
          <p:nvPr/>
        </p:nvSpPr>
        <p:spPr>
          <a:xfrm>
            <a:off x="1181100" y="2447105"/>
            <a:ext cx="6858000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/>
          <a:p>
            <a:pPr algn="ctr">
              <a:defRPr sz="2400" cap="all" spc="18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Baskerville Old Face"/>
                <a:ea typeface="Baskerville Old Face"/>
                <a:cs typeface="Baskerville Old Face"/>
                <a:sym typeface="Baskerville Old Face"/>
              </a:defRPr>
            </a:pPr>
            <a:endParaRPr dirty="0"/>
          </a:p>
          <a:p>
            <a:pPr algn="ctr">
              <a:defRPr sz="2800" cap="all">
                <a:solidFill>
                  <a:srgbClr val="3C8575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2100" dirty="0"/>
              <a:t>THANK</a:t>
            </a:r>
            <a:r>
              <a:rPr sz="2100" dirty="0">
                <a:solidFill>
                  <a:schemeClr val="tx1"/>
                </a:solidFill>
              </a:rPr>
              <a:t>YOu</a:t>
            </a:r>
          </a:p>
          <a:p>
            <a:pPr algn="ctr">
              <a:defRPr sz="2400" cap="all" spc="18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Baskerville Old Face"/>
                <a:ea typeface="Baskerville Old Face"/>
                <a:cs typeface="Baskerville Old Face"/>
                <a:sym typeface="Baskerville Old Face"/>
              </a:defRPr>
            </a:pPr>
            <a:endParaRPr dirty="0"/>
          </a:p>
          <a:p>
            <a:pPr algn="ctr">
              <a:defRPr sz="2400" cap="all" spc="18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Baskerville Old Face"/>
                <a:ea typeface="Baskerville Old Face"/>
                <a:cs typeface="Baskerville Old Face"/>
                <a:sym typeface="Baskerville Old Face"/>
              </a:defRPr>
            </a:pPr>
            <a:endParaRPr dirty="0"/>
          </a:p>
        </p:txBody>
      </p:sp>
      <p:sp>
        <p:nvSpPr>
          <p:cNvPr id="377" name="Triangle"/>
          <p:cNvSpPr/>
          <p:nvPr/>
        </p:nvSpPr>
        <p:spPr>
          <a:xfrm rot="10800000" flipH="1">
            <a:off x="0" y="-4948"/>
            <a:ext cx="9248274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 dirty="0"/>
          </a:p>
        </p:txBody>
      </p:sp>
      <p:sp>
        <p:nvSpPr>
          <p:cNvPr id="378" name="Triangle"/>
          <p:cNvSpPr/>
          <p:nvPr/>
        </p:nvSpPr>
        <p:spPr>
          <a:xfrm flipH="1">
            <a:off x="-208547" y="4608194"/>
            <a:ext cx="9352546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 dirty="0"/>
          </a:p>
        </p:txBody>
      </p:sp>
      <p:sp>
        <p:nvSpPr>
          <p:cNvPr id="382" name="Rectangle 5"/>
          <p:cNvSpPr/>
          <p:nvPr/>
        </p:nvSpPr>
        <p:spPr>
          <a:xfrm>
            <a:off x="3591864" y="3177714"/>
            <a:ext cx="2064545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 algn="ctr">
              <a:defRPr sz="2200">
                <a:latin typeface="Baskerville Old Face"/>
                <a:ea typeface="Baskerville Old Face"/>
                <a:cs typeface="Baskerville Old Face"/>
                <a:sym typeface="Baskerville Old Face"/>
              </a:defRPr>
            </a:lvl1pPr>
          </a:lstStyle>
          <a:p>
            <a:r>
              <a:rPr lang="tr-TR" sz="1500" dirty="0" smtClean="0">
                <a:latin typeface="Avenir Next" charset="0"/>
                <a:ea typeface="Avenir Next" charset="0"/>
                <a:cs typeface="Avenir Next" charset="0"/>
              </a:rPr>
              <a:t>cpf@comcec.org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0059" y="4534925"/>
            <a:ext cx="8146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15" name="Picture 14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4860" y="1293106"/>
            <a:ext cx="3638551" cy="124435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14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3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endParaRPr lang="en-US" sz="2200" dirty="0">
              <a:cs typeface="Segoe UI Semibold" panose="020B0702040204020203" pitchFamily="34" charset="0"/>
            </a:endParaRPr>
          </a:p>
        </p:txBody>
      </p:sp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2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763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Adverse impacts of COVID-19 Pandemic Crisis on the Global and OIC Economy…"/>
          <p:cNvSpPr txBox="1">
            <a:spLocks/>
          </p:cNvSpPr>
          <p:nvPr/>
        </p:nvSpPr>
        <p:spPr>
          <a:xfrm>
            <a:off x="595694" y="1497558"/>
            <a:ext cx="6775765" cy="3051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Objectives and Main Characteristics of the COMCEC Project Funding (CPF)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Project Cycle and Major Actors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Project Preparation and Submission</a:t>
            </a:r>
          </a:p>
          <a:p>
            <a:pPr marL="1301750" lvl="1" indent="-342900">
              <a:spcBef>
                <a:spcPts val="800"/>
              </a:spcBef>
              <a:buSzPct val="120000"/>
              <a:buFont typeface="+mj-lt"/>
              <a:buAutoNum type="alphaLcParenR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Requirements for Submission</a:t>
            </a:r>
          </a:p>
          <a:p>
            <a:pPr marL="1301750" lvl="1" indent="-342900">
              <a:spcBef>
                <a:spcPts val="800"/>
              </a:spcBef>
              <a:buSzPct val="120000"/>
              <a:buFont typeface="+mj-lt"/>
              <a:buAutoNum type="alphaLcParenR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 to prepare a project proposal</a:t>
            </a:r>
          </a:p>
          <a:p>
            <a:pPr marL="1301750" lvl="1" indent="-342900">
              <a:spcBef>
                <a:spcPts val="800"/>
              </a:spcBef>
              <a:buSzPct val="120000"/>
              <a:buFont typeface="+mj-lt"/>
              <a:buAutoNum type="alphaLcParenR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Online Project Submission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Main Selection Criteria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Timeline of Call for Project Proposals</a:t>
            </a:r>
            <a:endParaRPr lang="en-US" sz="1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Background"/>
          <p:cNvSpPr txBox="1">
            <a:spLocks/>
          </p:cNvSpPr>
          <p:nvPr/>
        </p:nvSpPr>
        <p:spPr>
          <a:xfrm>
            <a:off x="1031811" y="-59653"/>
            <a:ext cx="2777420" cy="1019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b="1" dirty="0" smtClean="0">
                <a:solidFill>
                  <a:schemeClr val="bg1">
                    <a:alpha val="87756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Outline</a:t>
            </a:r>
            <a:endParaRPr lang="en-US" sz="5500" b="1" dirty="0">
              <a:solidFill>
                <a:schemeClr val="bg1">
                  <a:alpha val="87756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4039989"/>
            <a:ext cx="598147" cy="574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457200" lvl="0" indent="-457200" algn="l">
              <a:spcBef>
                <a:spcPts val="2400"/>
              </a:spcBef>
              <a:buAutoNum type="arabicPeriod"/>
            </a:pPr>
            <a:r>
              <a:rPr lang="en-US" sz="2200" dirty="0" smtClean="0">
                <a:cs typeface="Segoe UI Semibold" panose="020B0702040204020203" pitchFamily="34" charset="0"/>
              </a:rPr>
              <a:t>Objectives </a:t>
            </a:r>
            <a:r>
              <a:rPr lang="en-US" sz="2200" dirty="0">
                <a:cs typeface="Segoe UI Semibold" panose="020B0702040204020203" pitchFamily="34" charset="0"/>
              </a:rPr>
              <a:t>and Main Characteristics of </a:t>
            </a:r>
            <a:r>
              <a:rPr lang="en-US" sz="2200" dirty="0" smtClean="0">
                <a:cs typeface="Segoe UI Semibold" panose="020B0702040204020203" pitchFamily="34" charset="0"/>
              </a:rPr>
              <a:t>the </a:t>
            </a:r>
            <a:endParaRPr lang="tr-TR" sz="2200" dirty="0" smtClean="0">
              <a:cs typeface="Segoe UI Semibold" panose="020B0702040204020203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      </a:t>
            </a:r>
            <a:r>
              <a:rPr lang="en-US" sz="2200" dirty="0" smtClean="0">
                <a:cs typeface="Segoe UI Semibold" panose="020B0702040204020203" pitchFamily="34" charset="0"/>
              </a:rPr>
              <a:t>COMCEC </a:t>
            </a:r>
            <a:r>
              <a:rPr lang="en-US" sz="2200" dirty="0">
                <a:cs typeface="Segoe UI Semibold" panose="020B0702040204020203" pitchFamily="34" charset="0"/>
              </a:rPr>
              <a:t>Project Funding </a:t>
            </a:r>
            <a:r>
              <a:rPr lang="tr-TR" sz="2200" dirty="0">
                <a:cs typeface="Segoe UI Semibold" panose="020B0702040204020203" pitchFamily="34" charset="0"/>
              </a:rPr>
              <a:t>(CPF)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42522" y="1164641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550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b="1" dirty="0">
                <a:solidFill>
                  <a:schemeClr val="tx1"/>
                </a:solidFill>
                <a:latin typeface="Candara" panose="020E0502030303020204" pitchFamily="34" charset="0"/>
              </a:rPr>
              <a:t>MAIN CHARACTERISTICS</a:t>
            </a:r>
          </a:p>
          <a:p>
            <a:pPr marL="0" indent="-317500">
              <a:spcBef>
                <a:spcPts val="600"/>
              </a:spcBef>
              <a:spcAft>
                <a:spcPts val="12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Supporting implementation of policy recommendations adopted by COMCEC Ministerial Sessions</a:t>
            </a:r>
          </a:p>
          <a:p>
            <a:pPr marL="0" indent="-317500">
              <a:spcBef>
                <a:spcPts val="600"/>
              </a:spcBef>
              <a:spcAft>
                <a:spcPts val="12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Improving Institutional and human capacity of member countries</a:t>
            </a:r>
            <a:endParaRPr lang="tr-TR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indent="-317500">
              <a:spcBef>
                <a:spcPts val="600"/>
              </a:spcBef>
              <a:spcAft>
                <a:spcPts val="12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Enhancing cooperation and solidarity among member countries</a:t>
            </a:r>
            <a:endParaRPr lang="tr-TR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indent="-317500">
              <a:spcBef>
                <a:spcPts val="600"/>
              </a:spcBef>
              <a:spcAft>
                <a:spcPts val="12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Regular grant mechanism serving to development of Islamic </a:t>
            </a:r>
            <a:r>
              <a:rPr lang="en-US" sz="28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Ummah</a:t>
            </a:r>
            <a:endParaRPr lang="en-US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indent="-317500">
              <a:spcBef>
                <a:spcPts val="600"/>
              </a:spcBef>
              <a:spcAft>
                <a:spcPts val="12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Focus on concrete policy actions and tangible results</a:t>
            </a:r>
          </a:p>
          <a:p>
            <a:pPr marL="0" indent="-317500">
              <a:spcBef>
                <a:spcPts val="600"/>
              </a:spcBef>
              <a:spcAft>
                <a:spcPts val="12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Well-defined</a:t>
            </a:r>
            <a:r>
              <a:rPr 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 rules and procedures</a:t>
            </a:r>
            <a:endParaRPr lang="tr-TR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indent="-317500">
              <a:spcBef>
                <a:spcPts val="600"/>
              </a:spcBef>
              <a:spcAft>
                <a:spcPts val="12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3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4013763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2) </a:t>
            </a:r>
            <a:r>
              <a:rPr lang="en-US" sz="2200" dirty="0" smtClean="0">
                <a:cs typeface="Segoe UI Semibold" panose="020B0702040204020203" pitchFamily="34" charset="0"/>
              </a:rPr>
              <a:t>Project </a:t>
            </a:r>
            <a:r>
              <a:rPr lang="en-US" sz="2200" dirty="0">
                <a:cs typeface="Segoe UI Semibold" panose="020B0702040204020203" pitchFamily="34" charset="0"/>
              </a:rPr>
              <a:t>Cycle and Major Actors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64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232317"/>
              </p:ext>
            </p:extLst>
          </p:nvPr>
        </p:nvGraphicFramePr>
        <p:xfrm>
          <a:off x="-778423" y="979654"/>
          <a:ext cx="9362748" cy="3655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4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4" name="Shape 78"/>
          <p:cNvSpPr/>
          <p:nvPr/>
        </p:nvSpPr>
        <p:spPr>
          <a:xfrm>
            <a:off x="5650397" y="1320845"/>
            <a:ext cx="3095734" cy="369332"/>
          </a:xfrm>
          <a:prstGeom prst="rect">
            <a:avLst/>
          </a:prstGeom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venir Next Condensed Demi Bold"/>
                <a:cs typeface="Avenir Next Condensed Demi Bold"/>
              </a:rPr>
              <a:t>Member</a:t>
            </a:r>
            <a:r>
              <a:rPr lang="tr-TR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venir Next Condensed Demi Bold"/>
                <a:cs typeface="Avenir Next Condensed Demi Bold"/>
              </a:rPr>
              <a:t> Country Direct </a:t>
            </a:r>
            <a:r>
              <a:rPr lang="tr-TR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venir Next Condensed Demi Bold"/>
                <a:cs typeface="Avenir Next Condensed Demi Bold"/>
              </a:rPr>
              <a:t>Involvement</a:t>
            </a:r>
            <a:r>
              <a:rPr lang="tr-TR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venir Next Condensed Demi Bold"/>
                <a:cs typeface="Avenir Next Condensed Demi Bold"/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venir Next Condensed Demi Bold"/>
                <a:cs typeface="Avenir Next Condensed Demi Bold"/>
              </a:rPr>
              <a:t>and</a:t>
            </a:r>
            <a:r>
              <a:rPr lang="tr-TR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venir Next Condensed Demi Bold"/>
                <a:cs typeface="Avenir Next Condensed Demi Bold"/>
              </a:rPr>
              <a:t> </a:t>
            </a:r>
          </a:p>
          <a:p>
            <a:pPr algn="ctr"/>
            <a:r>
              <a:rPr lang="tr-TR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venir Next Condensed Demi Bold"/>
                <a:cs typeface="Avenir Next Condensed Demi Bold"/>
              </a:rPr>
              <a:t>CCO</a:t>
            </a:r>
            <a:r>
              <a:rPr lang="tr-TR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venir Next Condensed Demi Bold"/>
                <a:cs typeface="Avenir Next Condensed Demi Bold"/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venir Next Condensed Demi Bold"/>
                <a:cs typeface="Avenir Next Condensed Demi Bold"/>
              </a:rPr>
              <a:t>Support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venir Next Condensed Demi Bold"/>
              <a:cs typeface="Avenir Next Condensed Demi Bold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4013763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D225D068-11B5-4EA4-AEB2-269828E7A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graphicEl>
                                              <a:dgm id="{D225D068-11B5-4EA4-AEB2-269828E7A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C69DB92B-F618-47C9-92FF-8507A4437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>
                                            <p:graphicEl>
                                              <a:dgm id="{C69DB92B-F618-47C9-92FF-8507A4437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BEAD98E2-2B95-4AD3-AB5B-35DC58BEF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>
                                            <p:graphicEl>
                                              <a:dgm id="{BEAD98E2-2B95-4AD3-AB5B-35DC58BEF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B8F30458-1E41-4F45-9E1B-A73935E81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>
                                            <p:graphicEl>
                                              <a:dgm id="{B8F30458-1E41-4F45-9E1B-A73935E81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D96F0331-FB0A-42AC-A017-3EEC0178F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>
                                            <p:graphicEl>
                                              <a:dgm id="{D96F0331-FB0A-42AC-A017-3EEC0178F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CB162E2C-CBB6-40BA-AB2B-F9A76A7C0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>
                                            <p:graphicEl>
                                              <a:dgm id="{CB162E2C-CBB6-40BA-AB2B-F9A76A7C0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5536E128-C720-4842-9D56-E728F9159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>
                                            <p:graphicEl>
                                              <a:dgm id="{5536E128-C720-4842-9D56-E728F9159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27B99441-922E-47E3-B733-3DBA540D7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>
                                            <p:graphicEl>
                                              <a:dgm id="{27B99441-922E-47E3-B733-3DBA540D7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2A7610D3-1DA3-4B1E-89C7-7D204B73C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>
                                            <p:graphicEl>
                                              <a:dgm id="{2A7610D3-1DA3-4B1E-89C7-7D204B73C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953D9520-DE41-49F5-86B7-3719DA8B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>
                                            <p:graphicEl>
                                              <a:dgm id="{953D9520-DE41-49F5-86B7-3719DA8B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B7416891-21FE-473A-B961-80BC308F3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>
                                            <p:graphicEl>
                                              <a:dgm id="{B7416891-21FE-473A-B961-80BC308F3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2505A577-EB50-439D-8AF9-5D14B3FD8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>
                                            <p:graphicEl>
                                              <a:dgm id="{2505A577-EB50-439D-8AF9-5D14B3FD8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4" grpId="0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2) </a:t>
            </a:r>
            <a:r>
              <a:rPr lang="en-US" sz="2200" dirty="0" smtClean="0">
                <a:cs typeface="Segoe UI Semibold" panose="020B0702040204020203" pitchFamily="34" charset="0"/>
              </a:rPr>
              <a:t>Project </a:t>
            </a:r>
            <a:r>
              <a:rPr lang="en-US" sz="2200" dirty="0">
                <a:cs typeface="Segoe UI Semibold" panose="020B0702040204020203" pitchFamily="34" charset="0"/>
              </a:rPr>
              <a:t>Cycle and Major Actors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5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4013763"/>
            <a:ext cx="598147" cy="57468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85" y="1432711"/>
            <a:ext cx="5229945" cy="306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3</a:t>
            </a:r>
            <a:r>
              <a:rPr lang="en-US" sz="2200" dirty="0" smtClean="0">
                <a:cs typeface="Segoe UI Semibold" panose="020B0702040204020203" pitchFamily="34" charset="0"/>
              </a:rPr>
              <a:t>)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en-US" sz="2200" dirty="0" smtClean="0">
                <a:cs typeface="Segoe UI Semibold" panose="020B0702040204020203" pitchFamily="34" charset="0"/>
              </a:rPr>
              <a:t>Project </a:t>
            </a:r>
            <a:r>
              <a:rPr lang="en-US" sz="2200" dirty="0">
                <a:cs typeface="Segoe UI Semibold" panose="020B0702040204020203" pitchFamily="34" charset="0"/>
              </a:rPr>
              <a:t>Preparation and </a:t>
            </a:r>
            <a:r>
              <a:rPr lang="en-US" sz="2200" dirty="0" smtClean="0">
                <a:cs typeface="Segoe UI Semibold" panose="020B0702040204020203" pitchFamily="34" charset="0"/>
              </a:rPr>
              <a:t>Submission</a:t>
            </a:r>
            <a:r>
              <a:rPr lang="tr-TR" sz="2200" dirty="0" smtClean="0">
                <a:cs typeface="Segoe UI Semibold" panose="020B0702040204020203" pitchFamily="34" charset="0"/>
              </a:rPr>
              <a:t>:</a:t>
            </a:r>
          </a:p>
          <a:p>
            <a:pPr lvl="0" algn="l" defTabSz="268288">
              <a:spcBef>
                <a:spcPts val="0"/>
              </a:spcBef>
            </a:pPr>
            <a:r>
              <a:rPr lang="tr-TR" sz="2200" dirty="0">
                <a:cs typeface="Segoe UI Semibold" panose="020B0702040204020203" pitchFamily="34" charset="0"/>
              </a:rPr>
              <a:t>	</a:t>
            </a:r>
            <a:r>
              <a:rPr lang="en-US" sz="2200" dirty="0" smtClean="0">
                <a:cs typeface="Segoe UI Semibold" panose="020B0702040204020203" pitchFamily="34" charset="0"/>
              </a:rPr>
              <a:t>a) Requirements for Submission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6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4" name="A Grant-based Project Financing Mechanism"/>
          <p:cNvSpPr txBox="1"/>
          <p:nvPr/>
        </p:nvSpPr>
        <p:spPr>
          <a:xfrm>
            <a:off x="530260" y="1334494"/>
            <a:ext cx="8402769" cy="290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358775" indent="3175">
              <a:spcBef>
                <a:spcPts val="600"/>
              </a:spcBef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0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Who can Submit Project Proposals?</a:t>
            </a:r>
          </a:p>
          <a:p>
            <a:pPr marL="630238" indent="185738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Must be a sectoral focal point or submitted through a sectoral focal point</a:t>
            </a:r>
          </a:p>
          <a:p>
            <a:pPr marL="630238" indent="185738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Using a username and password for Project Management Information System (</a:t>
            </a:r>
            <a:r>
              <a:rPr lang="en-US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  <a:hlinkClick r:id="rId3"/>
              </a:rPr>
              <a:t>https://project.comcec.org/</a:t>
            </a:r>
            <a:r>
              <a:rPr lang="en-US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)</a:t>
            </a:r>
          </a:p>
          <a:p>
            <a:pPr marL="630238" indent="185738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Only in the relevant area</a:t>
            </a:r>
          </a:p>
          <a:p>
            <a:pPr marL="630238" indent="185738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Need for coordinating interesting national institutions in submitting projects</a:t>
            </a:r>
            <a:r>
              <a:rPr lang="tr-TR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if any</a:t>
            </a:r>
            <a:endParaRPr lang="tr-TR" sz="1600" b="1" dirty="0" smtClean="0">
              <a:solidFill>
                <a:schemeClr val="tx1"/>
              </a:solidFill>
              <a:latin typeface="Candara Light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447675">
              <a:spcBef>
                <a:spcPts val="600"/>
              </a:spcBef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000" b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How many Project proposals can be submitted under the CPF?</a:t>
            </a:r>
          </a:p>
          <a:p>
            <a:pPr marL="804863" indent="-174625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600" b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For each cooperation area, 3 proposals can be submitted</a:t>
            </a:r>
          </a:p>
          <a:p>
            <a:pPr marL="804863" indent="-174625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600" b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If more than three projects from relevant institutions and departments are received, focal points need to select only three of them for online submission.</a:t>
            </a:r>
          </a:p>
          <a:p>
            <a:pPr marL="630238" indent="185738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1600" dirty="0" smtClean="0">
              <a:solidFill>
                <a:schemeClr val="tx1"/>
              </a:solidFill>
              <a:latin typeface="Candara Light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4039989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3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3</a:t>
            </a:r>
            <a:r>
              <a:rPr lang="en-US" sz="2200" dirty="0" smtClean="0">
                <a:cs typeface="Segoe UI Semibold" panose="020B0702040204020203" pitchFamily="34" charset="0"/>
              </a:rPr>
              <a:t>)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en-US" sz="2200" dirty="0" smtClean="0">
                <a:cs typeface="Segoe UI Semibold" panose="020B0702040204020203" pitchFamily="34" charset="0"/>
              </a:rPr>
              <a:t>Project </a:t>
            </a:r>
            <a:r>
              <a:rPr lang="en-US" sz="2200" dirty="0">
                <a:cs typeface="Segoe UI Semibold" panose="020B0702040204020203" pitchFamily="34" charset="0"/>
              </a:rPr>
              <a:t>Preparation and </a:t>
            </a:r>
            <a:r>
              <a:rPr lang="en-US" sz="2200" dirty="0" smtClean="0">
                <a:cs typeface="Segoe UI Semibold" panose="020B0702040204020203" pitchFamily="34" charset="0"/>
              </a:rPr>
              <a:t>Submission</a:t>
            </a:r>
            <a:r>
              <a:rPr lang="tr-TR" sz="2200" dirty="0" smtClean="0">
                <a:cs typeface="Segoe UI Semibold" panose="020B0702040204020203" pitchFamily="34" charset="0"/>
              </a:rPr>
              <a:t>:</a:t>
            </a:r>
          </a:p>
          <a:p>
            <a:pPr lvl="0" algn="l" defTabSz="268288">
              <a:spcBef>
                <a:spcPts val="0"/>
              </a:spcBef>
            </a:pPr>
            <a:r>
              <a:rPr lang="tr-TR" sz="2200" dirty="0">
                <a:cs typeface="Segoe UI Semibold" panose="020B0702040204020203" pitchFamily="34" charset="0"/>
              </a:rPr>
              <a:t>	</a:t>
            </a:r>
            <a:r>
              <a:rPr lang="en-US" sz="2200" dirty="0" smtClean="0">
                <a:cs typeface="Segoe UI Semibold" panose="020B0702040204020203" pitchFamily="34" charset="0"/>
              </a:rPr>
              <a:t>a) Requirements for Submission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7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26" name="A Grant-based Project Financing Mechanism"/>
          <p:cNvSpPr txBox="1"/>
          <p:nvPr/>
        </p:nvSpPr>
        <p:spPr>
          <a:xfrm>
            <a:off x="584117" y="1083106"/>
            <a:ext cx="7710334" cy="226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360000">
              <a:spcBef>
                <a:spcPts val="600"/>
              </a:spcBef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0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Which topics are supported under the CPF?</a:t>
            </a:r>
          </a:p>
          <a:p>
            <a:pPr marL="630238" indent="173038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Sectoral themes (formulated according to Policy Recommendations) supported by the CPF</a:t>
            </a:r>
          </a:p>
          <a:p>
            <a:pPr marL="630238" indent="173038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1600" b="1" dirty="0" err="1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Thematic</a:t>
            </a:r>
            <a:r>
              <a:rPr lang="tr-TR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areas</a:t>
            </a:r>
            <a:r>
              <a:rPr lang="tr-TR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under the COMCEC </a:t>
            </a:r>
            <a:r>
              <a:rPr lang="tr-TR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High-Level</a:t>
            </a:r>
            <a:r>
              <a:rPr lang="en-US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 Digital </a:t>
            </a:r>
            <a:r>
              <a:rPr lang="tr-TR" sz="1600" b="1" dirty="0" err="1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Transformation</a:t>
            </a:r>
            <a:r>
              <a:rPr lang="tr-TR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Cooperation </a:t>
            </a:r>
            <a:r>
              <a:rPr lang="tr-TR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 </a:t>
            </a:r>
          </a:p>
          <a:p>
            <a:pPr marL="630238">
              <a:spcBef>
                <a:spcPts val="600"/>
              </a:spcBef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Programme</a:t>
            </a:r>
            <a:r>
              <a:rPr lang="tr-TR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and</a:t>
            </a:r>
            <a:r>
              <a:rPr lang="tr-TR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 COMCEC SME Program</a:t>
            </a:r>
            <a:endParaRPr lang="en-US" sz="1600" b="1" dirty="0" smtClean="0">
              <a:solidFill>
                <a:schemeClr val="tx1"/>
              </a:solidFill>
              <a:latin typeface="Candara Light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630238" indent="173038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Will be updated by October 1</a:t>
            </a:r>
            <a:r>
              <a:rPr lang="en-US" sz="1600" b="1" baseline="30000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  <a:hlinkClick r:id="rId3"/>
              </a:rPr>
              <a:t>https://programs.comcec.org/supported-themes/</a:t>
            </a:r>
            <a:r>
              <a:rPr lang="en-US" sz="1600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)</a:t>
            </a: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 rotWithShape="1">
          <a:blip r:embed="rId4"/>
          <a:srcRect b="38907"/>
          <a:stretch/>
        </p:blipFill>
        <p:spPr>
          <a:xfrm>
            <a:off x="1469769" y="3168798"/>
            <a:ext cx="5336579" cy="144588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8" name="Grup 27"/>
          <p:cNvGrpSpPr/>
          <p:nvPr/>
        </p:nvGrpSpPr>
        <p:grpSpPr>
          <a:xfrm>
            <a:off x="4992103" y="3070604"/>
            <a:ext cx="2458383" cy="1364921"/>
            <a:chOff x="8315634" y="2491462"/>
            <a:chExt cx="4689166" cy="2596393"/>
          </a:xfrm>
        </p:grpSpPr>
        <p:sp>
          <p:nvSpPr>
            <p:cNvPr id="29" name="Oval 28"/>
            <p:cNvSpPr/>
            <p:nvPr/>
          </p:nvSpPr>
          <p:spPr>
            <a:xfrm>
              <a:off x="8315634" y="2491462"/>
              <a:ext cx="1729261" cy="1561190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Düz Ok Bağlayıcısı 29"/>
            <p:cNvCxnSpPr/>
            <p:nvPr/>
          </p:nvCxnSpPr>
          <p:spPr>
            <a:xfrm flipH="1" flipV="1">
              <a:off x="9919890" y="3687992"/>
              <a:ext cx="1360706" cy="7436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1" name="Dikdörtgen 30"/>
            <p:cNvSpPr/>
            <p:nvPr/>
          </p:nvSpPr>
          <p:spPr>
            <a:xfrm>
              <a:off x="9341996" y="4516662"/>
              <a:ext cx="3662804" cy="571193"/>
            </a:xfrm>
            <a:prstGeom prst="rect">
              <a:avLst/>
            </a:prstGeom>
            <a:solidFill>
              <a:srgbClr val="EAB2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Supported Themes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4013763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1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3</a:t>
            </a:r>
            <a:r>
              <a:rPr lang="en-US" sz="2200" dirty="0" smtClean="0">
                <a:cs typeface="Segoe UI Semibold" panose="020B0702040204020203" pitchFamily="34" charset="0"/>
              </a:rPr>
              <a:t>)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en-US" sz="2200" dirty="0" smtClean="0">
                <a:cs typeface="Segoe UI Semibold" panose="020B0702040204020203" pitchFamily="34" charset="0"/>
              </a:rPr>
              <a:t>Project </a:t>
            </a:r>
            <a:r>
              <a:rPr lang="en-US" sz="2200" dirty="0">
                <a:cs typeface="Segoe UI Semibold" panose="020B0702040204020203" pitchFamily="34" charset="0"/>
              </a:rPr>
              <a:t>Preparation and </a:t>
            </a:r>
            <a:r>
              <a:rPr lang="en-US" sz="2200" dirty="0" smtClean="0">
                <a:cs typeface="Segoe UI Semibold" panose="020B0702040204020203" pitchFamily="34" charset="0"/>
              </a:rPr>
              <a:t>Submission</a:t>
            </a:r>
            <a:r>
              <a:rPr lang="tr-TR" sz="2200" dirty="0" smtClean="0">
                <a:cs typeface="Segoe UI Semibold" panose="020B0702040204020203" pitchFamily="34" charset="0"/>
              </a:rPr>
              <a:t>:</a:t>
            </a:r>
          </a:p>
          <a:p>
            <a:pPr lvl="0" algn="l" defTabSz="268288">
              <a:spcBef>
                <a:spcPts val="0"/>
              </a:spcBef>
            </a:pPr>
            <a:r>
              <a:rPr lang="tr-TR" sz="2200" dirty="0">
                <a:cs typeface="Segoe UI Semibold" panose="020B0702040204020203" pitchFamily="34" charset="0"/>
              </a:rPr>
              <a:t>	b</a:t>
            </a:r>
            <a:r>
              <a:rPr lang="en-US" sz="2200" dirty="0" smtClean="0">
                <a:cs typeface="Segoe UI Semibold" panose="020B0702040204020203" pitchFamily="34" charset="0"/>
              </a:rPr>
              <a:t>) How to Prepare a Project Proposal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A Grant-based Project Financing Mechanism"/>
          <p:cNvSpPr txBox="1"/>
          <p:nvPr/>
        </p:nvSpPr>
        <p:spPr>
          <a:xfrm>
            <a:off x="416816" y="1198698"/>
            <a:ext cx="5121914" cy="3011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Review the reference documents on the Project Management Information System</a:t>
            </a:r>
            <a:r>
              <a:rPr lang="tr-TR" sz="13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 (</a:t>
            </a:r>
            <a:r>
              <a:rPr lang="tr-TR" sz="1400" b="1" dirty="0">
                <a:solidFill>
                  <a:srgbClr val="00482F"/>
                </a:solidFill>
                <a:latin typeface="Candara Light" panose="020E0502030303020204" pitchFamily="34" charset="0"/>
                <a:hlinkClick r:id="rId3"/>
              </a:rPr>
              <a:t>https://project.comcec.org</a:t>
            </a:r>
            <a:r>
              <a:rPr lang="tr-TR" sz="1400" b="1" dirty="0" smtClean="0">
                <a:solidFill>
                  <a:srgbClr val="00482F"/>
                </a:solidFill>
                <a:latin typeface="Candara Light" panose="020E0502030303020204" pitchFamily="34" charset="0"/>
                <a:hlinkClick r:id="rId3"/>
              </a:rPr>
              <a:t>/</a:t>
            </a:r>
            <a:r>
              <a:rPr lang="tr-TR" sz="13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)</a:t>
            </a:r>
            <a:r>
              <a:rPr lang="tr-TR" sz="13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 </a:t>
            </a:r>
            <a:r>
              <a:rPr lang="tr-TR" sz="1300" b="1" dirty="0" err="1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and</a:t>
            </a:r>
            <a:r>
              <a:rPr lang="tr-TR" sz="13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 Programs </a:t>
            </a:r>
            <a:r>
              <a:rPr lang="tr-TR" sz="1300" b="1" dirty="0" err="1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Website</a:t>
            </a:r>
            <a:r>
              <a:rPr lang="tr-TR" sz="1300" b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 (</a:t>
            </a:r>
            <a:r>
              <a:rPr lang="tr-TR" sz="1300" b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  <a:hlinkClick r:id="rId4"/>
              </a:rPr>
              <a:t>https://programs.comcec.org</a:t>
            </a:r>
            <a:r>
              <a:rPr lang="tr-TR" sz="13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  <a:hlinkClick r:id="rId4"/>
              </a:rPr>
              <a:t>/</a:t>
            </a:r>
            <a:r>
              <a:rPr lang="tr-TR" sz="13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) </a:t>
            </a:r>
            <a:endParaRPr lang="en-US" sz="1300" b="1" dirty="0">
              <a:solidFill>
                <a:schemeClr val="tx1"/>
              </a:solidFill>
              <a:latin typeface="Candara Light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b="1" i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Project Preparation and Submission Guidelines</a:t>
            </a: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b="1" i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Sample Project Fiche</a:t>
            </a:r>
            <a:endParaRPr lang="tr-TR" sz="1300" b="1" i="1" dirty="0" smtClean="0">
              <a:solidFill>
                <a:schemeClr val="tx1"/>
              </a:solidFill>
              <a:latin typeface="Candara Light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1300" b="1" i="1" dirty="0" err="1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Supported</a:t>
            </a:r>
            <a:r>
              <a:rPr lang="tr-TR" sz="1300" b="1" i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 </a:t>
            </a:r>
            <a:r>
              <a:rPr lang="tr-TR" sz="1300" b="1" i="1" dirty="0" err="1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Themes</a:t>
            </a:r>
            <a:endParaRPr lang="tr-TR" sz="1300" b="1" i="1" dirty="0" smtClean="0">
              <a:solidFill>
                <a:schemeClr val="tx1"/>
              </a:solidFill>
              <a:latin typeface="Candara Light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1300" b="1" i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COMCEC </a:t>
            </a:r>
            <a:r>
              <a:rPr lang="tr-TR" sz="1300" b="1" i="1" dirty="0" err="1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Strategy</a:t>
            </a:r>
            <a:endParaRPr lang="en-US" sz="1300" b="1" i="1" dirty="0" smtClean="0">
              <a:solidFill>
                <a:schemeClr val="tx1"/>
              </a:solidFill>
              <a:latin typeface="Candara Light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Send the relevant documents to the interested national institutions</a:t>
            </a:r>
            <a:r>
              <a:rPr lang="tr-TR" sz="13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/</a:t>
            </a:r>
            <a:r>
              <a:rPr lang="tr-TR" sz="1300" b="1" dirty="0" err="1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departments</a:t>
            </a:r>
            <a:endParaRPr lang="en-US" sz="1300" b="1" dirty="0" smtClean="0">
              <a:solidFill>
                <a:schemeClr val="tx1"/>
              </a:solidFill>
              <a:latin typeface="Candara Light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Conceptualize your Project in line with the supported themes</a:t>
            </a: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Fill out the </a:t>
            </a:r>
            <a:r>
              <a:rPr lang="en-US" sz="1300" b="1" u="sng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online project fiche </a:t>
            </a:r>
            <a:r>
              <a:rPr lang="en-US" sz="13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through Project Management Information System</a:t>
            </a: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b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Helvetica Light"/>
              </a:rPr>
              <a:t>Feel free to consult with the CCO</a:t>
            </a:r>
            <a:endParaRPr lang="en-US" sz="1300" b="1" dirty="0">
              <a:solidFill>
                <a:schemeClr val="tx1"/>
              </a:solidFill>
              <a:latin typeface="Candara Light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7479237" y="1168895"/>
            <a:ext cx="1457745" cy="2270415"/>
            <a:chOff x="7371459" y="1132325"/>
            <a:chExt cx="1457745" cy="2270415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1459" y="1132325"/>
              <a:ext cx="1449348" cy="19139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Metin kutusu 3"/>
            <p:cNvSpPr txBox="1"/>
            <p:nvPr/>
          </p:nvSpPr>
          <p:spPr>
            <a:xfrm>
              <a:off x="7376538" y="3141132"/>
              <a:ext cx="1452666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Sample</a:t>
              </a:r>
              <a:r>
                <a:rPr kumimoji="0" lang="en-US" sz="11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 Project Fiche</a:t>
              </a:r>
              <a:endPara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5" name="Grup 4"/>
          <p:cNvGrpSpPr/>
          <p:nvPr/>
        </p:nvGrpSpPr>
        <p:grpSpPr>
          <a:xfrm>
            <a:off x="5331243" y="1155066"/>
            <a:ext cx="2044594" cy="2453521"/>
            <a:chOff x="5089383" y="1168895"/>
            <a:chExt cx="2044594" cy="2453521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05349" y="1168895"/>
              <a:ext cx="1466953" cy="19235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Metin kutusu 15"/>
            <p:cNvSpPr txBox="1"/>
            <p:nvPr/>
          </p:nvSpPr>
          <p:spPr>
            <a:xfrm>
              <a:off x="5089383" y="3191531"/>
              <a:ext cx="204459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Project Preparation and Implementation Guidelines</a:t>
              </a:r>
              <a:endPara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7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8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5" y="4235815"/>
            <a:ext cx="444549" cy="4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1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3</a:t>
            </a:r>
            <a:r>
              <a:rPr lang="en-US" sz="2200" dirty="0" smtClean="0">
                <a:cs typeface="Segoe UI Semibold" panose="020B0702040204020203" pitchFamily="34" charset="0"/>
              </a:rPr>
              <a:t>)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en-US" sz="2200" dirty="0" smtClean="0">
                <a:cs typeface="Segoe UI Semibold" panose="020B0702040204020203" pitchFamily="34" charset="0"/>
              </a:rPr>
              <a:t>Project </a:t>
            </a:r>
            <a:r>
              <a:rPr lang="en-US" sz="2200" dirty="0">
                <a:cs typeface="Segoe UI Semibold" panose="020B0702040204020203" pitchFamily="34" charset="0"/>
              </a:rPr>
              <a:t>Preparation and </a:t>
            </a:r>
            <a:r>
              <a:rPr lang="en-US" sz="2200" dirty="0" smtClean="0">
                <a:cs typeface="Segoe UI Semibold" panose="020B0702040204020203" pitchFamily="34" charset="0"/>
              </a:rPr>
              <a:t>Submission</a:t>
            </a:r>
            <a:r>
              <a:rPr lang="tr-TR" sz="2200" dirty="0" smtClean="0">
                <a:cs typeface="Segoe UI Semibold" panose="020B0702040204020203" pitchFamily="34" charset="0"/>
              </a:rPr>
              <a:t>:</a:t>
            </a:r>
          </a:p>
          <a:p>
            <a:pPr marL="179388" lvl="0" algn="l" defTabSz="179388">
              <a:spcBef>
                <a:spcPts val="0"/>
              </a:spcBef>
            </a:pPr>
            <a:r>
              <a:rPr lang="en-US" sz="2200" dirty="0" smtClean="0">
                <a:cs typeface="Segoe UI Semibold" panose="020B0702040204020203" pitchFamily="34" charset="0"/>
              </a:rPr>
              <a:t>c) Online Project Submission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Dikdörtgen 6"/>
          <p:cNvSpPr/>
          <p:nvPr/>
        </p:nvSpPr>
        <p:spPr>
          <a:xfrm>
            <a:off x="530260" y="1048495"/>
            <a:ext cx="49578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</a:rPr>
              <a:t>ONLINE PROJECT SUBMISSION: </a:t>
            </a: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  <a:hlinkClick r:id="rId3"/>
              </a:rPr>
              <a:t>https://project.comcec.org</a:t>
            </a:r>
            <a:r>
              <a:rPr lang="tr-TR" b="1" dirty="0" smtClean="0">
                <a:solidFill>
                  <a:srgbClr val="00482F"/>
                </a:solidFill>
                <a:latin typeface="Candara Light" panose="020E0502030303020204" pitchFamily="34" charset="0"/>
                <a:hlinkClick r:id="rId3"/>
              </a:rPr>
              <a:t>/</a:t>
            </a:r>
            <a:r>
              <a:rPr lang="tr-TR" b="1" dirty="0" smtClean="0">
                <a:solidFill>
                  <a:srgbClr val="00482F"/>
                </a:solidFill>
                <a:latin typeface="Candara Light" panose="020E0502030303020204" pitchFamily="34" charset="0"/>
              </a:rPr>
              <a:t> </a:t>
            </a:r>
          </a:p>
        </p:txBody>
      </p:sp>
      <p:grpSp>
        <p:nvGrpSpPr>
          <p:cNvPr id="18" name="Grup 17"/>
          <p:cNvGrpSpPr/>
          <p:nvPr/>
        </p:nvGrpSpPr>
        <p:grpSpPr>
          <a:xfrm>
            <a:off x="4675761" y="1640075"/>
            <a:ext cx="4409871" cy="2440630"/>
            <a:chOff x="1318815" y="2550033"/>
            <a:chExt cx="9363075" cy="7115175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8815" y="2550033"/>
              <a:ext cx="9363075" cy="7115175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3253232" y="5195989"/>
              <a:ext cx="2019340" cy="2317998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Düz Ok Bağlayıcısı 20"/>
            <p:cNvCxnSpPr/>
            <p:nvPr/>
          </p:nvCxnSpPr>
          <p:spPr>
            <a:xfrm flipH="1" flipV="1">
              <a:off x="5172810" y="7107486"/>
              <a:ext cx="356748" cy="7436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Dikdörtgen 21"/>
            <p:cNvSpPr/>
            <p:nvPr/>
          </p:nvSpPr>
          <p:spPr>
            <a:xfrm>
              <a:off x="3838849" y="7901386"/>
              <a:ext cx="4254430" cy="717249"/>
            </a:xfrm>
            <a:prstGeom prst="rect">
              <a:avLst/>
            </a:prstGeom>
            <a:solidFill>
              <a:srgbClr val="EAB2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482F"/>
                  </a:solidFill>
                  <a:latin typeface="Calibri" panose="020F0502020204030204" pitchFamily="34" charset="0"/>
                </a:rPr>
                <a:t>Username and Password</a:t>
              </a:r>
              <a:endParaRPr lang="en-US" sz="1400" dirty="0">
                <a:solidFill>
                  <a:srgbClr val="00482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Metin kutusu 7"/>
          <p:cNvSpPr txBox="1"/>
          <p:nvPr/>
        </p:nvSpPr>
        <p:spPr>
          <a:xfrm>
            <a:off x="530260" y="2159540"/>
            <a:ext cx="402446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i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The Username and Password are only provided to the sectoral focal points.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i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If you do not have username and password, please contact </a:t>
            </a:r>
            <a:r>
              <a:rPr lang="en-US" sz="1300" b="1" i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  <a:hlinkClick r:id="rId5"/>
              </a:rPr>
              <a:t>cpf@comcec.org</a:t>
            </a:r>
            <a:r>
              <a:rPr lang="tr-TR" sz="1300" b="1" i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.</a:t>
            </a:r>
            <a:endParaRPr lang="en-US" sz="1300" b="1" i="1" dirty="0" smtClean="0">
              <a:solidFill>
                <a:schemeClr val="tx1"/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9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751</Words>
  <Application>Microsoft Office PowerPoint</Application>
  <PresentationFormat>Ekran Gösterisi (16:9)</PresentationFormat>
  <Paragraphs>165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35" baseType="lpstr">
      <vt:lpstr>Arial</vt:lpstr>
      <vt:lpstr>Avenir Next</vt:lpstr>
      <vt:lpstr>Avenir Next Condensed Demi Bold</vt:lpstr>
      <vt:lpstr>Avenir Next Demi Bold</vt:lpstr>
      <vt:lpstr>Avenir Next Regular</vt:lpstr>
      <vt:lpstr>Avenir Next Ultra Light</vt:lpstr>
      <vt:lpstr>Baskerville Old Face</vt:lpstr>
      <vt:lpstr>Calibri</vt:lpstr>
      <vt:lpstr>Calibri Light</vt:lpstr>
      <vt:lpstr>Candara</vt:lpstr>
      <vt:lpstr>Candara Light</vt:lpstr>
      <vt:lpstr>Constantia</vt:lpstr>
      <vt:lpstr>Helvetica</vt:lpstr>
      <vt:lpstr>Helvetica Light</vt:lpstr>
      <vt:lpstr>Helvetica Neue</vt:lpstr>
      <vt:lpstr>Optima</vt:lpstr>
      <vt:lpstr>Segoe UI</vt:lpstr>
      <vt:lpstr>Segoe UI Semibold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Adil SAYAR</dc:creator>
  <cp:lastModifiedBy>Ramazan GÖRGEÇ</cp:lastModifiedBy>
  <cp:revision>175</cp:revision>
  <dcterms:modified xsi:type="dcterms:W3CDTF">2026-05-21T11:28:39Z</dcterms:modified>
</cp:coreProperties>
</file>