
<file path=[Content_Types].xml><?xml version="1.0" encoding="utf-8"?>
<Types xmlns="http://schemas.openxmlformats.org/package/2006/content-types">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metadata/core-properties" Target="docProps/core.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5"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2887" autoAdjust="0"/>
  </p:normalViewPr>
  <p:slideViewPr>
    <p:cSldViewPr snapToGrid="0">
      <p:cViewPr>
        <p:scale>
          <a:sx n="50" d="100"/>
          <a:sy n="50" d="100"/>
        </p:scale>
        <p:origin x="1260"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5"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r>
              <a:rPr lang="en-US" sz="1800" b="0" u="none" strike="noStrike">
                <a:solidFill>
                  <a:schemeClr val="dk1"/>
                </a:solidFill>
                <a:effectLst/>
                <a:uFillTx/>
                <a:latin typeface="Arial"/>
              </a:rPr>
              <a:t>Click to move the slide</a:t>
            </a:r>
          </a:p>
        </p:txBody>
      </p:sp>
      <p:sp>
        <p:nvSpPr>
          <p:cNvPr id="156"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indent="0">
              <a:buNone/>
            </a:pPr>
            <a:r>
              <a:rPr lang="en-US" sz="2000" b="0" u="none" strike="noStrike">
                <a:solidFill>
                  <a:srgbClr val="000000"/>
                </a:solidFill>
                <a:effectLst/>
                <a:uFillTx/>
                <a:latin typeface="Arial"/>
              </a:rPr>
              <a:t>Click to edit the notes format</a:t>
            </a:r>
          </a:p>
        </p:txBody>
      </p:sp>
      <p:sp>
        <p:nvSpPr>
          <p:cNvPr id="157"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en-US" sz="1400" b="0" u="none" strike="noStrike">
                <a:solidFill>
                  <a:srgbClr val="000000"/>
                </a:solidFill>
                <a:effectLst/>
                <a:uFillTx/>
                <a:latin typeface="Times New Roman"/>
              </a:rPr>
              <a:t>&lt;header&gt;</a:t>
            </a:r>
          </a:p>
        </p:txBody>
      </p:sp>
      <p:sp>
        <p:nvSpPr>
          <p:cNvPr id="158" name="PlaceHolder 4"/>
          <p:cNvSpPr>
            <a:spLocks noGrp="1"/>
          </p:cNvSpPr>
          <p:nvPr>
            <p:ph type="dt" idx="49"/>
          </p:nvPr>
        </p:nvSpPr>
        <p:spPr>
          <a:xfrm>
            <a:off x="4278960" y="0"/>
            <a:ext cx="3280680" cy="534240"/>
          </a:xfrm>
          <a:prstGeom prst="rect">
            <a:avLst/>
          </a:prstGeom>
          <a:noFill/>
          <a:ln w="0">
            <a:noFill/>
          </a:ln>
        </p:spPr>
        <p:txBody>
          <a:bodyPr lIns="0" tIns="0" rIns="0" bIns="0" anchor="t">
            <a:noAutofit/>
          </a:bodyPr>
          <a:lstStyle>
            <a:lvl1pPr indent="0" algn="r">
              <a:buNone/>
              <a:defRPr lang="en-US" sz="1400" b="0" u="none" strike="noStrike">
                <a:solidFill>
                  <a:srgbClr val="000000"/>
                </a:solidFill>
                <a:effectLst/>
                <a:uFillTx/>
                <a:latin typeface="Times New Roman"/>
              </a:defRPr>
            </a:lvl1pPr>
          </a:lstStyle>
          <a:p>
            <a:pPr indent="0" algn="r">
              <a:buNone/>
            </a:pPr>
            <a:r>
              <a:rPr lang="en-US" sz="1400" b="0" u="none" strike="noStrike">
                <a:solidFill>
                  <a:srgbClr val="000000"/>
                </a:solidFill>
                <a:effectLst/>
                <a:uFillTx/>
                <a:latin typeface="Times New Roman"/>
              </a:rPr>
              <a:t>&lt;date/time&gt;</a:t>
            </a:r>
          </a:p>
        </p:txBody>
      </p:sp>
      <p:sp>
        <p:nvSpPr>
          <p:cNvPr id="159" name="PlaceHolder 5"/>
          <p:cNvSpPr>
            <a:spLocks noGrp="1"/>
          </p:cNvSpPr>
          <p:nvPr>
            <p:ph type="ftr" idx="50"/>
          </p:nvPr>
        </p:nvSpPr>
        <p:spPr>
          <a:xfrm>
            <a:off x="0" y="10157400"/>
            <a:ext cx="3280680" cy="534240"/>
          </a:xfrm>
          <a:prstGeom prst="rect">
            <a:avLst/>
          </a:prstGeom>
          <a:noFill/>
          <a:ln w="0">
            <a:noFill/>
          </a:ln>
        </p:spPr>
        <p:txBody>
          <a:bodyPr lIns="0" tIns="0" rIns="0" bIns="0" anchor="b">
            <a:noAutofit/>
          </a:bodyPr>
          <a:lstStyle>
            <a:lvl1pPr indent="0">
              <a:buNone/>
              <a:defRPr lang="en-US" sz="1400" b="0" u="none" strike="noStrike">
                <a:solidFill>
                  <a:srgbClr val="000000"/>
                </a:solidFill>
                <a:effectLst/>
                <a:uFillTx/>
                <a:latin typeface="Times New Roman"/>
              </a:defRPr>
            </a:lvl1pPr>
          </a:lstStyle>
          <a:p>
            <a:pPr indent="0">
              <a:buNone/>
            </a:pPr>
            <a:r>
              <a:rPr lang="en-US" sz="1400" b="0" u="none" strike="noStrike">
                <a:solidFill>
                  <a:srgbClr val="000000"/>
                </a:solidFill>
                <a:effectLst/>
                <a:uFillTx/>
                <a:latin typeface="Times New Roman"/>
              </a:rPr>
              <a:t>&lt;footer&gt;</a:t>
            </a:r>
          </a:p>
        </p:txBody>
      </p:sp>
      <p:sp>
        <p:nvSpPr>
          <p:cNvPr id="160" name="PlaceHolder 6"/>
          <p:cNvSpPr>
            <a:spLocks noGrp="1"/>
          </p:cNvSpPr>
          <p:nvPr>
            <p:ph type="sldNum" idx="51"/>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u="none" strike="noStrike">
                <a:solidFill>
                  <a:srgbClr val="000000"/>
                </a:solidFill>
                <a:effectLst/>
                <a:uFillTx/>
                <a:latin typeface="Times New Roman"/>
              </a:defRPr>
            </a:lvl1pPr>
          </a:lstStyle>
          <a:p>
            <a:pPr indent="0" algn="r">
              <a:buNone/>
            </a:pPr>
            <a:fld id="{86FE620D-220D-4FBE-A0B9-CD95E71C90D5}" type="slidenum">
              <a:rPr lang="en-US" sz="1400" b="0" u="none" strike="noStrike">
                <a:solidFill>
                  <a:srgbClr val="000000"/>
                </a:solidFill>
                <a:effectLst/>
                <a:uFillTx/>
                <a:latin typeface="Times New Roman"/>
              </a:rPr>
              <a:t>‹#›</a:t>
            </a:fld>
            <a:endParaRPr lang="en-US"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p:nvPr>
        </p:nvSpPr>
        <p:spPr/>
        <p:txBody>
          <a:bodyPr/>
          <a:lstStyle/>
          <a:p>
            <a:r>
              <a:rPr sz="1400" dirty="0"/>
              <a:t>TIME: 0:35</a:t>
            </a:r>
          </a:p>
          <a:p>
            <a:r>
              <a:rPr sz="1400" dirty="0"/>
              <a:t>Good afternoon, distinguished participants. It is a pleasure to join you on behalf of the ILO Office for Türkiye. In these ten minutes, I would like to focus on what the ILO perspective adds to the question of how to prevent </a:t>
            </a:r>
            <a:r>
              <a:rPr lang="tr-TR" sz="1400" dirty="0"/>
              <a:t>skills mismacth</a:t>
            </a:r>
            <a:r>
              <a:rPr sz="1400" dirty="0"/>
              <a:t>. In particular, I will look at skills mismatch through the ILO’s tripartite lens</a:t>
            </a:r>
            <a:r>
              <a:rPr lang="tr-TR" sz="1400" dirty="0"/>
              <a:t>. ILO is the UN’s specialized agency for the wolrd of work and the ILO establishes international labour standards and supports their implementation globbaly in its 185 member countries. It does this with its tripartite  governance mechanism composed of governments, employer organisations and workers organisations</a:t>
            </a:r>
            <a:r>
              <a:rPr sz="1400" dirty="0"/>
              <a:t>:</a:t>
            </a:r>
            <a:r>
              <a:rPr lang="tr-TR" sz="1400" dirty="0"/>
              <a:t> FROM the ILO’s TRIPARTITE perspective,</a:t>
            </a:r>
            <a:r>
              <a:rPr sz="1400" dirty="0"/>
              <a:t> governments, employers and workers </a:t>
            </a:r>
            <a:r>
              <a:rPr lang="tr-TR" sz="1400" dirty="0"/>
              <a:t>should </a:t>
            </a:r>
            <a:r>
              <a:rPr sz="1400" dirty="0"/>
              <a:t>work together to </a:t>
            </a:r>
            <a:r>
              <a:rPr lang="tr-TR" sz="1400" dirty="0"/>
              <a:t>prevent and decrease skills mismatch, to </a:t>
            </a:r>
            <a:r>
              <a:rPr sz="1400" dirty="0"/>
              <a:t>anticipate change and translate it into better skills and better labour-market outcomes.</a:t>
            </a:r>
          </a:p>
          <a:p>
            <a:r>
              <a:rPr sz="1400" dirty="0"/>
              <a:t>TRANSITION: And that tripartite perspective is not simply an institutional characteristic of the ILO; it is directly relevant to </a:t>
            </a:r>
            <a:r>
              <a:rPr lang="tr-TR" sz="1400" dirty="0"/>
              <a:t>how labour markets work in general and </a:t>
            </a:r>
            <a:r>
              <a:rPr sz="1400" dirty="0"/>
              <a:t>how skills systems work</a:t>
            </a:r>
            <a:r>
              <a:rPr lang="tr-TR" sz="1400" dirty="0"/>
              <a:t> in particular</a:t>
            </a:r>
            <a:r>
              <a:rPr sz="1400" dirty="0"/>
              <a:t>.</a:t>
            </a:r>
          </a:p>
        </p:txBody>
      </p:sp>
      <p:sp>
        <p:nvSpPr>
          <p:cNvPr id="4" name="Slide Number Placeholder 3"/>
          <p:cNvSpPr>
            <a:spLocks noGrp="1"/>
          </p:cNvSpPr>
          <p:nvPr>
            <p:ph type="sldNum" idx="51"/>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p:nvPr>
        </p:nvSpPr>
        <p:spPr/>
        <p:txBody>
          <a:bodyPr/>
          <a:lstStyle/>
          <a:p>
            <a:r>
              <a:rPr sz="1400" dirty="0"/>
              <a:t>TIME: 1:10</a:t>
            </a:r>
          </a:p>
          <a:p>
            <a:pPr marL="0" marR="0" lvl="0" indent="0" algn="l" defTabSz="914400" rtl="0" eaLnBrk="1" fontAlgn="auto" latinLnBrk="0" hangingPunct="1">
              <a:lnSpc>
                <a:spcPct val="100000"/>
              </a:lnSpc>
              <a:spcBef>
                <a:spcPts val="0"/>
              </a:spcBef>
              <a:spcAft>
                <a:spcPts val="0"/>
              </a:spcAft>
              <a:buClrTx/>
              <a:buSzTx/>
              <a:buFontTx/>
              <a:buNone/>
              <a:tabLst/>
              <a:defRPr/>
            </a:pPr>
            <a:r>
              <a:rPr sz="1400" dirty="0"/>
              <a:t>This slide shows why the ILO starts with tripartism. Skills mismatch is often described as a training problem, but it is also a labour-market governance problem. Governments shape policy, institutions and public investment. Employers see changing technologies, occupations and skills demand inside workplaces. </a:t>
            </a:r>
            <a:r>
              <a:rPr lang="en-GB" sz="1200" kern="1200" dirty="0">
                <a:solidFill>
                  <a:schemeClr val="tx1"/>
                </a:solidFill>
                <a:effectLst/>
                <a:highlight>
                  <a:srgbClr val="FFFF00"/>
                </a:highlight>
                <a:latin typeface="+mn-lt"/>
                <a:ea typeface="+mn-ea"/>
                <a:cs typeface="+mn-cs"/>
              </a:rPr>
              <a:t>WORKERS KNOW HOW SKILLS ARE ACTUALLY USED</a:t>
            </a:r>
            <a:r>
              <a:rPr lang="tr-TR" sz="1200" kern="1200" dirty="0">
                <a:solidFill>
                  <a:schemeClr val="tx1"/>
                </a:solidFill>
                <a:effectLst/>
                <a:highlight>
                  <a:srgbClr val="FFFF00"/>
                </a:highlight>
                <a:latin typeface="+mn-lt"/>
                <a:ea typeface="+mn-ea"/>
                <a:cs typeface="+mn-cs"/>
              </a:rPr>
              <a:t> AT WORK</a:t>
            </a:r>
            <a:r>
              <a:rPr lang="en-GB" sz="1200" kern="1200" dirty="0">
                <a:solidFill>
                  <a:schemeClr val="tx1"/>
                </a:solidFill>
                <a:effectLst/>
                <a:highlight>
                  <a:srgbClr val="FFFF00"/>
                </a:highlight>
                <a:latin typeface="+mn-lt"/>
                <a:ea typeface="+mn-ea"/>
                <a:cs typeface="+mn-cs"/>
              </a:rPr>
              <a:t>, WHERE TRANSITIONS </a:t>
            </a:r>
            <a:r>
              <a:rPr lang="tr-TR" sz="1200" kern="1200" dirty="0">
                <a:solidFill>
                  <a:schemeClr val="tx1"/>
                </a:solidFill>
                <a:effectLst/>
                <a:highlight>
                  <a:srgbClr val="FFFF00"/>
                </a:highlight>
                <a:latin typeface="+mn-lt"/>
                <a:ea typeface="+mn-ea"/>
                <a:cs typeface="+mn-cs"/>
              </a:rPr>
              <a:t>TO EMPLOYMENT </a:t>
            </a:r>
            <a:r>
              <a:rPr lang="en-GB" sz="1200" kern="1200" dirty="0">
                <a:solidFill>
                  <a:schemeClr val="tx1"/>
                </a:solidFill>
                <a:effectLst/>
                <a:highlight>
                  <a:srgbClr val="FFFF00"/>
                </a:highlight>
                <a:latin typeface="+mn-lt"/>
                <a:ea typeface="+mn-ea"/>
                <a:cs typeface="+mn-cs"/>
              </a:rPr>
              <a:t>ARE DIFFICULT, AND WHETHER TRAINING TRANSLATES INTO DECENT WORK.</a:t>
            </a:r>
            <a:r>
              <a:rPr sz="1400" dirty="0">
                <a:highlight>
                  <a:srgbClr val="FFFF00"/>
                </a:highlight>
              </a:rPr>
              <a:t> </a:t>
            </a:r>
            <a:r>
              <a:rPr sz="1400" dirty="0"/>
              <a:t>No single actor has all of this information. The value of social dialogue is that it creates a mechanism to bring these three perspectives together throughout </a:t>
            </a:r>
            <a:r>
              <a:rPr lang="tr-TR" sz="1400" dirty="0"/>
              <a:t>SKİLLS </a:t>
            </a:r>
            <a:r>
              <a:rPr sz="1400" dirty="0"/>
              <a:t>anticipation, </a:t>
            </a:r>
            <a:r>
              <a:rPr sz="1400" dirty="0" err="1"/>
              <a:t>programme</a:t>
            </a:r>
            <a:r>
              <a:rPr sz="1400" dirty="0"/>
              <a:t> design, implementation and review</a:t>
            </a:r>
            <a:r>
              <a:rPr lang="tr-TR" sz="1400" dirty="0"/>
              <a:t> and revision</a:t>
            </a:r>
            <a:r>
              <a:rPr sz="1400" dirty="0"/>
              <a:t>. This is particularly important when labour markets are changing quickly. For the ILO, therefore, social dialogue is not an additional consultation step. It is part of the architecture for getting skills policy right.</a:t>
            </a:r>
          </a:p>
          <a:p>
            <a:r>
              <a:rPr sz="1400" dirty="0"/>
              <a:t>TRANSITION: But before the social partners can act together, they need to be clear about what kind of mismatch they are actually trying to solve.</a:t>
            </a:r>
          </a:p>
          <a:p>
            <a:r>
              <a:rPr sz="1400" dirty="0"/>
              <a:t>Q&amp;A BACKUP: ILO Recommendation No. 208 on Quality Apprenticeships is a concrete example: representative employers’ and workers’ organizations are envisaged as participants in the design, implementation, monitoring and evaluation of apprenticeship frameworks.</a:t>
            </a:r>
          </a:p>
        </p:txBody>
      </p:sp>
      <p:sp>
        <p:nvSpPr>
          <p:cNvPr id="4" name="Slide Number Placeholder 3"/>
          <p:cNvSpPr>
            <a:spLocks noGrp="1"/>
          </p:cNvSpPr>
          <p:nvPr>
            <p:ph type="sldNum" idx="51"/>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p:nvPr>
        </p:nvSpPr>
        <p:spPr/>
        <p:txBody>
          <a:bodyPr/>
          <a:lstStyle/>
          <a:p>
            <a:r>
              <a:rPr dirty="0"/>
              <a:t>TIME: 1:05</a:t>
            </a:r>
          </a:p>
          <a:p>
            <a:r>
              <a:rPr dirty="0"/>
              <a:t>The first message is diagnostic. Skills mismatch is a</a:t>
            </a:r>
            <a:r>
              <a:rPr lang="tr-TR" dirty="0"/>
              <a:t> general concept</a:t>
            </a:r>
            <a:r>
              <a:rPr dirty="0"/>
              <a:t>. </a:t>
            </a:r>
            <a:r>
              <a:rPr lang="tr-TR" dirty="0"/>
              <a:t>It covers various problems. </a:t>
            </a:r>
            <a:r>
              <a:rPr dirty="0"/>
              <a:t>A skills shortage means employers cannot find enough people with the skills they need. A skills gap means workers may be in the job but lack some required competencies. Qualification mismatch is different again, and skills can also become obsolete as technology and work organization change. These problems can coexist, but they do not necessarily have the same solution. That is why the lower part of the slide matters: we need evidence from both sides of the labour market. We need to understand demand—vacancies, employer surveys and sector trends—but also supply—education and training data, worker profiles and tracer evidence. The key point on the slide is the one at the bottom: no single indicator captures every form of mismatch.</a:t>
            </a:r>
          </a:p>
          <a:p>
            <a:r>
              <a:rPr dirty="0"/>
              <a:t>TRANSITION: So if one indicator or one survey is not enough, what does a stronger anticipation system look like?</a:t>
            </a:r>
          </a:p>
        </p:txBody>
      </p:sp>
      <p:sp>
        <p:nvSpPr>
          <p:cNvPr id="4" name="Slide Number Placeholder 3"/>
          <p:cNvSpPr>
            <a:spLocks noGrp="1"/>
          </p:cNvSpPr>
          <p:nvPr>
            <p:ph type="sldNum" idx="51"/>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p:nvPr>
        </p:nvSpPr>
        <p:spPr/>
        <p:txBody>
          <a:bodyPr/>
          <a:lstStyle/>
          <a:p>
            <a:r>
              <a:rPr dirty="0"/>
              <a:t>TIME: 1:10</a:t>
            </a:r>
          </a:p>
          <a:p>
            <a:r>
              <a:rPr dirty="0"/>
              <a:t>The ILO approach is to use an ecosystem of complementary methods rather than rely on one forecasting model. Labour-market information helps us identify current signals. Foresight and forecasts help us explore how demand may change. Employer surveys tell us what firms are experiencing directly. Employment services provide another window into vacancies and jobseekers. And tracer studies tell us what happened after people completed education or training. The important point is not that every country must use every method in exactly the same way. It is that information needs to be triangulated</a:t>
            </a:r>
            <a:r>
              <a:rPr lang="tr-TR" dirty="0"/>
              <a:t> with various methods, tools and evidence base</a:t>
            </a:r>
            <a:r>
              <a:rPr dirty="0"/>
              <a:t>. And, most importantly, information must lead somewhere</a:t>
            </a:r>
            <a:r>
              <a:rPr lang="tr-TR" dirty="0"/>
              <a:t> and serve the purpose and needs</a:t>
            </a:r>
            <a:r>
              <a:rPr dirty="0"/>
              <a:t>. That is why I would draw your attention to the line at the bottom: anticipate, translate, act. A sophisticated forecast has limited value if its findings do not influence standards, curricula, training places, career guidance or workplace learning.</a:t>
            </a:r>
          </a:p>
          <a:p>
            <a:r>
              <a:rPr dirty="0"/>
              <a:t>TRANSITION: What, then, are employers actually asking for? Recent ILO evidence from our wider region gives us an important clue.</a:t>
            </a:r>
          </a:p>
        </p:txBody>
      </p:sp>
      <p:sp>
        <p:nvSpPr>
          <p:cNvPr id="4" name="Slide Number Placeholder 3"/>
          <p:cNvSpPr>
            <a:spLocks noGrp="1"/>
          </p:cNvSpPr>
          <p:nvPr>
            <p:ph type="sldNum" idx="51"/>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p:nvPr>
        </p:nvSpPr>
        <p:spPr/>
        <p:txBody>
          <a:bodyPr/>
          <a:lstStyle/>
          <a:p>
            <a:r>
              <a:rPr dirty="0"/>
              <a:t>TIME: 1:05</a:t>
            </a:r>
          </a:p>
          <a:p>
            <a:r>
              <a:rPr dirty="0"/>
              <a:t>Recent ILO analysis of online vacancies in Egypt, Jordan and the United Arab Emirates shows strong demand for combinations of cognitive and socio-emotional skills. The exact pattern differs by country and occupation, but the broader message is consistent with the ILO’s global evidence: employers increasingly need bundles of skills rather than one isolated technical competence. Technical competence remains essential, but workers increasingly need to combine it with digital, cognitive and socio-emotional capabilities. This matters for policy because simply adding one new course whenever a new technology appears will not be enough. Skills systems need to develop both occupational competence and the transferable capacity to adapt.</a:t>
            </a:r>
          </a:p>
          <a:p>
            <a:r>
              <a:rPr dirty="0"/>
              <a:t>TRANSITION: But identifying the right skill bundle is still only the first half of the job. The next challenge is translating labour-market intelligence into learning that actually works.</a:t>
            </a:r>
          </a:p>
        </p:txBody>
      </p:sp>
      <p:sp>
        <p:nvSpPr>
          <p:cNvPr id="4" name="Slide Number Placeholder 3"/>
          <p:cNvSpPr>
            <a:spLocks noGrp="1"/>
          </p:cNvSpPr>
          <p:nvPr>
            <p:ph type="sldNum" idx="51"/>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p:nvPr>
        </p:nvSpPr>
        <p:spPr/>
        <p:txBody>
          <a:bodyPr/>
          <a:lstStyle/>
          <a:p>
            <a:r>
              <a:rPr dirty="0"/>
              <a:t>TIME: 1:15</a:t>
            </a:r>
          </a:p>
          <a:p>
            <a:r>
              <a:rPr dirty="0"/>
              <a:t>This slide is really about translation. On the left, labour-market intelligence has to influence occupational profiles, competency standards, curricula and assessment. In the middle, learning has to connect with the workplace through work-based learning, quality apprenticeships and meaningful employer participation. And on the right, we should look for outcomes: recognized qualifications, stronger employment transitions, productivity and decent work. The arrows are crucial. The challenge is not to have three separate systems; it is to create a functioning connection between them. Quality apprenticeships are a particularly important bridge in the ILO approach because they combine on-the-job and off-the-job learning, while also requiring recognized outcomes and protection of apprentices’ rights. This is where tripartism becomes very practical: employers, workers and public institutions all have a role in keeping learning relevant and of good quality.</a:t>
            </a:r>
          </a:p>
          <a:p>
            <a:r>
              <a:rPr dirty="0"/>
              <a:t>TRANSITION: And even a well-connected system cannot remain static, because the demand for skills itself keeps changing.</a:t>
            </a:r>
          </a:p>
        </p:txBody>
      </p:sp>
      <p:sp>
        <p:nvSpPr>
          <p:cNvPr id="4" name="Slide Number Placeholder 3"/>
          <p:cNvSpPr>
            <a:spLocks noGrp="1"/>
          </p:cNvSpPr>
          <p:nvPr>
            <p:ph type="sldNum" idx="51"/>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p:nvPr>
        </p:nvSpPr>
        <p:spPr/>
        <p:txBody>
          <a:bodyPr/>
          <a:lstStyle/>
          <a:p>
            <a:r>
              <a:rPr dirty="0"/>
              <a:t>TIME: 1:10</a:t>
            </a:r>
          </a:p>
          <a:p>
            <a:r>
              <a:rPr dirty="0"/>
              <a:t>Three major transformations illustrate why lifelong learning matters. AI and digitalization are changing tasks and increasing demand for digital, cognitive and socio-emotional capabilities. The green transition is changing occupational and skills requirements across sectors. Demographic change means that people will need opportunities to learn and adapt at different stages of working life. But I want to emphasize the lower half of this slide just as strongly as the upper half. Access to quality learning is unequal. The ILO’s 2026 evidence highlights particular barriers for lower-qualified workers, informal workers and workers in smaller enterprises. So responsiveness has two dimensions, as shown at the bottom: adaptability and inclusion. A skills system cannot be considered successful if it adapts rapidly to new demand but leaves large groups of workers unable to participate in that adaptation.</a:t>
            </a:r>
          </a:p>
          <a:p>
            <a:r>
              <a:rPr dirty="0"/>
              <a:t>TRANSITION: Bringing these elements together, I would offer five ILO messages for tomorrow’s policy debate.</a:t>
            </a:r>
          </a:p>
        </p:txBody>
      </p:sp>
      <p:sp>
        <p:nvSpPr>
          <p:cNvPr id="4" name="Slide Number Placeholder 3"/>
          <p:cNvSpPr>
            <a:spLocks noGrp="1"/>
          </p:cNvSpPr>
          <p:nvPr>
            <p:ph type="sldNum" idx="51"/>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p:nvPr>
        </p:nvSpPr>
        <p:spPr/>
        <p:txBody>
          <a:bodyPr/>
          <a:lstStyle/>
          <a:p>
            <a:r>
              <a:rPr dirty="0"/>
              <a:t>TIME: 1:25</a:t>
            </a:r>
          </a:p>
          <a:p>
            <a:r>
              <a:rPr lang="tr-TR" dirty="0"/>
              <a:t>I WİLL </a:t>
            </a:r>
            <a:r>
              <a:rPr dirty="0"/>
              <a:t>conclude with five policy messages. First, treat skills mismatch as a system issue: connect labour-market intelligence, skills development, employment services and actual outcomes. Second—and this is a distinctive ILO emphasis—</a:t>
            </a:r>
            <a:r>
              <a:rPr lang="tr-TR" dirty="0"/>
              <a:t>BRİNG</a:t>
            </a:r>
            <a:r>
              <a:rPr dirty="0"/>
              <a:t> social dialogue</a:t>
            </a:r>
            <a:r>
              <a:rPr lang="tr-TR" dirty="0"/>
              <a:t> AND SOCİAL PARTNERS, BOTH EMPLOYER AND WORKERS SIDE İNTO THE SKILLS </a:t>
            </a:r>
            <a:r>
              <a:rPr dirty="0"/>
              <a:t>architecture. Governments, employers and workers should jointly contribute to anticipation, design, implementation and review. Third, move from forecasting to action. Sector and employer signals need to change standards, curricula, training and workplace learning. Fourth, invest in lifelong learning and recognized skills so that workers and enterprises can adapt as jobs change. And fifth, make adaptation inclusive, so that people facing labour-market barriers can access quality learning, transitions and decent work. These five messages are mutually reinforcing. Better information without institutions will not be enough; training without labour-market connection will not be enough; and adaptation without inclusion will not deliver the decent-work outcomes we seek.</a:t>
            </a:r>
            <a:r>
              <a:rPr lang="tr-TR" dirty="0"/>
              <a:t> </a:t>
            </a:r>
            <a:endParaRPr dirty="0"/>
          </a:p>
          <a:p>
            <a:r>
              <a:rPr dirty="0"/>
              <a:t>TRANSITION: I will leave these five messages on the screen as the main takeaway. The final slide provides the ILO sources underpinning the presentation.</a:t>
            </a:r>
          </a:p>
        </p:txBody>
      </p:sp>
      <p:sp>
        <p:nvSpPr>
          <p:cNvPr id="4" name="Slide Number Placeholder 3"/>
          <p:cNvSpPr>
            <a:spLocks noGrp="1"/>
          </p:cNvSpPr>
          <p:nvPr>
            <p:ph type="sldNum" idx="51"/>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p:nvPr>
        </p:nvSpPr>
        <p:spPr/>
        <p:txBody>
          <a:bodyPr/>
          <a:lstStyle/>
          <a:p>
            <a:r>
              <a:rPr dirty="0"/>
              <a:t>TIME: 0:25</a:t>
            </a:r>
          </a:p>
          <a:p>
            <a:r>
              <a:rPr dirty="0"/>
              <a:t>I will not take you through this list, but I wanted to make the evidence base transparent. The presentation draws particularly on the ILO’s 2026 flagship report on lifelong learning and skills for the future, our methodological guides on anticipation and matching, the Quality Apprenticeships Recommendation and guide, and recent regional evidence on skills dynamics. These sources also contain practical tools that countries can use when reviewing or strengthening their skills systems. Thank you very much, and I look forward to the discussion.</a:t>
            </a:r>
          </a:p>
          <a:p>
            <a:r>
              <a:rPr dirty="0"/>
              <a:t>Q&amp;A BACKUP: If asked for tools, refer to the six-volume anticipation and matching guides, the 2026 lifelong-learning/skills-system assessment toolkits, STED for sector-level analysis, and the Quality Apprenticeships policy guide.</a:t>
            </a:r>
          </a:p>
        </p:txBody>
      </p:sp>
      <p:sp>
        <p:nvSpPr>
          <p:cNvPr id="4" name="Slide Number Placeholder 3"/>
          <p:cNvSpPr>
            <a:spLocks noGrp="1"/>
          </p:cNvSpPr>
          <p:nvPr>
            <p:ph type="sldNum" idx="51"/>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p:nvPr>
        </p:nvSpPr>
        <p:spPr/>
        <p:txBody>
          <a:bodyPr/>
          <a:lstStyle/>
          <a:p>
            <a:r>
              <a:rPr dirty="0"/>
              <a:t>TIME: 0:10</a:t>
            </a:r>
          </a:p>
          <a:p>
            <a:endParaRPr dirty="0"/>
          </a:p>
          <a:p>
            <a:r>
              <a:rPr dirty="0"/>
              <a:t>Thank you very much. I look forward to the discussion and to hearing how these issues are being addressed across the OIC member countries.</a:t>
            </a:r>
          </a:p>
        </p:txBody>
      </p:sp>
      <p:sp>
        <p:nvSpPr>
          <p:cNvPr id="4" name="Slide Number Placeholder 3"/>
          <p:cNvSpPr>
            <a:spLocks noGrp="1"/>
          </p:cNvSpPr>
          <p:nvPr>
            <p:ph type="sldNum" idx="51"/>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3.w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3.w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3.w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3.w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5.wmf"/><Relationship Id="rId5" Type="http://schemas.openxmlformats.org/officeDocument/2006/relationships/image" Target="../media/image3.wmf"/><Relationship Id="rId4" Type="http://schemas.openxmlformats.org/officeDocument/2006/relationships/image" Target="../media/image2.w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 Id="rId5" Type="http://schemas.openxmlformats.org/officeDocument/2006/relationships/image" Target="../media/image6.wmf"/><Relationship Id="rId4" Type="http://schemas.openxmlformats.org/officeDocument/2006/relationships/image" Target="../media/image3.w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3.w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3.w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3.w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 Id="rId6" Type="http://schemas.openxmlformats.org/officeDocument/2006/relationships/image" Target="../media/image8.wmf"/><Relationship Id="rId5" Type="http://schemas.openxmlformats.org/officeDocument/2006/relationships/image" Target="../media/image7.wmf"/><Relationship Id="rId4" Type="http://schemas.openxmlformats.org/officeDocument/2006/relationships/image" Target="../media/image3.w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3.w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3.w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3.w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3.w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 Id="rId5" Type="http://schemas.openxmlformats.org/officeDocument/2006/relationships/image" Target="../media/image9.wmf"/><Relationship Id="rId4" Type="http://schemas.openxmlformats.org/officeDocument/2006/relationships/image" Target="../media/image3.w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 Id="rId5" Type="http://schemas.openxmlformats.org/officeDocument/2006/relationships/image" Target="../media/image8.wmf"/><Relationship Id="rId4" Type="http://schemas.openxmlformats.org/officeDocument/2006/relationships/image" Target="../media/image3.wmf"/></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Diapositive de titre">
    <p:bg>
      <p:bgPr>
        <a:solidFill>
          <a:schemeClr val="lt1"/>
        </a:solidFill>
        <a:effectLst/>
      </p:bgPr>
    </p:bg>
    <p:spTree>
      <p:nvGrpSpPr>
        <p:cNvPr id="1" name=""/>
        <p:cNvGrpSpPr/>
        <p:nvPr/>
      </p:nvGrpSpPr>
      <p:grpSpPr>
        <a:xfrm>
          <a:off x="0" y="0"/>
          <a:ext cx="0" cy="0"/>
          <a:chOff x="0" y="0"/>
          <a:chExt cx="0" cy="0"/>
        </a:xfrm>
      </p:grpSpPr>
      <p:pic>
        <p:nvPicPr>
          <p:cNvPr id="10" name="Picture 7"/>
          <p:cNvPicPr/>
          <p:nvPr/>
        </p:nvPicPr>
        <p:blipFill>
          <a:blip r:embed="rId2"/>
          <a:stretch/>
        </p:blipFill>
        <p:spPr>
          <a:xfrm>
            <a:off x="490680" y="490680"/>
            <a:ext cx="1371240" cy="494280"/>
          </a:xfrm>
          <a:prstGeom prst="rect">
            <a:avLst/>
          </a:prstGeom>
          <a:noFill/>
          <a:ln w="0">
            <a:noFill/>
          </a:ln>
        </p:spPr>
      </p:pic>
      <p:pic>
        <p:nvPicPr>
          <p:cNvPr id="11" name="Picture 10"/>
          <p:cNvPicPr/>
          <p:nvPr/>
        </p:nvPicPr>
        <p:blipFill>
          <a:blip r:embed="rId3"/>
          <a:stretch/>
        </p:blipFill>
        <p:spPr>
          <a:xfrm>
            <a:off x="-2520" y="1519200"/>
            <a:ext cx="119160" cy="140040"/>
          </a:xfrm>
          <a:prstGeom prst="rect">
            <a:avLst/>
          </a:prstGeom>
          <a:noFill/>
          <a:ln w="0">
            <a:noFill/>
          </a:ln>
        </p:spPr>
      </p:pic>
      <p:pic>
        <p:nvPicPr>
          <p:cNvPr id="2" name="Picture 11"/>
          <p:cNvPicPr/>
          <p:nvPr/>
        </p:nvPicPr>
        <p:blipFill>
          <a:blip r:embed="rId4"/>
          <a:stretch/>
        </p:blipFill>
        <p:spPr>
          <a:xfrm>
            <a:off x="11057040" y="6367320"/>
            <a:ext cx="644040" cy="172080"/>
          </a:xfrm>
          <a:prstGeom prst="rect">
            <a:avLst/>
          </a:prstGeom>
          <a:noFill/>
          <a:ln w="0">
            <a:noFill/>
          </a:ln>
        </p:spPr>
      </p:pic>
      <p:sp>
        <p:nvSpPr>
          <p:cNvPr id="3" name="PlaceHolder 1"/>
          <p:cNvSpPr>
            <a:spLocks noGrp="1"/>
          </p:cNvSpPr>
          <p:nvPr>
            <p:ph type="title"/>
          </p:nvPr>
        </p:nvSpPr>
        <p:spPr>
          <a:xfrm>
            <a:off x="490680" y="2873160"/>
            <a:ext cx="7199640" cy="608040"/>
          </a:xfrm>
          <a:prstGeom prst="rect">
            <a:avLst/>
          </a:prstGeom>
          <a:noFill/>
          <a:ln w="0">
            <a:noFill/>
          </a:ln>
        </p:spPr>
        <p:txBody>
          <a:bodyPr lIns="0" tIns="0" rIns="0" bIns="54000" anchor="t">
            <a:noAutofit/>
          </a:bodyPr>
          <a:lstStyle/>
          <a:p>
            <a:pPr indent="0" defTabSz="914400">
              <a:lnSpc>
                <a:spcPct val="90000"/>
              </a:lnSpc>
              <a:buNone/>
            </a:pPr>
            <a:r>
              <a:rPr lang="fr-FR" sz="4000" b="1" u="none" strike="noStrike">
                <a:solidFill>
                  <a:schemeClr val="accent1"/>
                </a:solidFill>
                <a:effectLst/>
                <a:uFillTx/>
                <a:latin typeface="Arial"/>
              </a:rPr>
              <a:t>Modifiez le style du titre</a:t>
            </a:r>
            <a:endParaRPr lang="en-US" sz="4000" b="0" u="none" strike="noStrike">
              <a:solidFill>
                <a:schemeClr val="dk1"/>
              </a:solidFill>
              <a:effectLst/>
              <a:uFillTx/>
              <a:latin typeface="Arial"/>
            </a:endParaRPr>
          </a:p>
        </p:txBody>
      </p:sp>
      <p:sp>
        <p:nvSpPr>
          <p:cNvPr id="4" name="PlaceHolder 2"/>
          <p:cNvSpPr>
            <a:spLocks noGrp="1"/>
          </p:cNvSpPr>
          <p:nvPr>
            <p:ph type="dt" idx="1"/>
          </p:nvPr>
        </p:nvSpPr>
        <p:spPr>
          <a:xfrm>
            <a:off x="490680" y="6180120"/>
            <a:ext cx="2742840" cy="215640"/>
          </a:xfrm>
          <a:prstGeom prst="rect">
            <a:avLst/>
          </a:prstGeom>
          <a:noFill/>
          <a:ln w="0">
            <a:noFill/>
          </a:ln>
        </p:spPr>
        <p:txBody>
          <a:bodyPr lIns="0" tIns="0" rIns="0" bIns="0" anchor="b">
            <a:noAutofit/>
          </a:bodyPr>
          <a:lstStyle>
            <a:lvl1pPr indent="0" defTabSz="914400">
              <a:lnSpc>
                <a:spcPct val="100000"/>
              </a:lnSpc>
              <a:buNone/>
              <a:defRPr lang="en-GB" sz="1000" b="0" u="none" strike="noStrike">
                <a:solidFill>
                  <a:schemeClr val="accent1"/>
                </a:solidFill>
                <a:effectLst/>
                <a:uFillTx/>
                <a:latin typeface="Arial"/>
              </a:defRPr>
            </a:lvl1pPr>
          </a:lstStyle>
          <a:p>
            <a:pPr indent="0" defTabSz="914400">
              <a:lnSpc>
                <a:spcPct val="100000"/>
              </a:lnSpc>
              <a:buNone/>
            </a:pPr>
            <a:r>
              <a:rPr lang="en-GB" sz="1000" b="0" u="none" strike="noStrike">
                <a:solidFill>
                  <a:schemeClr val="accent1"/>
                </a:solidFill>
                <a:effectLst/>
                <a:uFillTx/>
                <a:latin typeface="Arial"/>
              </a:rPr>
              <a:t>&lt;date/time&gt;</a:t>
            </a:r>
            <a:endParaRPr lang="en-US" sz="1000" b="0" u="none" strike="noStrike">
              <a:solidFill>
                <a:srgbClr val="000000"/>
              </a:solidFill>
              <a:effectLst/>
              <a:uFillTx/>
              <a:latin typeface="Times New Roman"/>
            </a:endParaRPr>
          </a:p>
        </p:txBody>
      </p:sp>
      <p:sp>
        <p:nvSpPr>
          <p:cNvPr id="5" name="PlaceHolder 3"/>
          <p:cNvSpPr>
            <a:spLocks noGrp="1"/>
          </p:cNvSpPr>
          <p:nvPr>
            <p:ph type="ftr" idx="2"/>
          </p:nvPr>
        </p:nvSpPr>
        <p:spPr>
          <a:xfrm>
            <a:off x="490680" y="6858000"/>
            <a:ext cx="5605200" cy="179640"/>
          </a:xfrm>
          <a:prstGeom prst="rect">
            <a:avLst/>
          </a:prstGeom>
          <a:noFill/>
          <a:ln w="0">
            <a:noFill/>
          </a:ln>
        </p:spPr>
        <p:txBody>
          <a:bodyPr lIns="0" tIns="0" rIns="0" bIns="0" anchor="t">
            <a:noAutofit/>
          </a:bodyPr>
          <a:lstStyle>
            <a:lvl1pPr indent="0" defTabSz="914400">
              <a:lnSpc>
                <a:spcPct val="100000"/>
              </a:lnSpc>
              <a:buNone/>
              <a:defRPr lang="en-GB" sz="1000" b="1" u="none" strike="noStrike">
                <a:solidFill>
                  <a:srgbClr val="FFFFFF">
                    <a:alpha val="1000"/>
                  </a:srgbClr>
                </a:solidFill>
                <a:effectLst/>
                <a:uFillTx/>
                <a:latin typeface="Arial"/>
              </a:defRPr>
            </a:lvl1pPr>
          </a:lstStyle>
          <a:p>
            <a:pPr indent="0" defTabSz="914400">
              <a:lnSpc>
                <a:spcPct val="100000"/>
              </a:lnSpc>
              <a:buNone/>
            </a:pPr>
            <a:r>
              <a:rPr lang="en-GB" sz="1000" b="1" u="none" strike="noStrike">
                <a:solidFill>
                  <a:srgbClr val="FFFFFF">
                    <a:alpha val="1000"/>
                  </a:srgbClr>
                </a:solidFill>
                <a:effectLst/>
                <a:uFillTx/>
                <a:latin typeface="Arial"/>
              </a:rPr>
              <a:t>&lt;footer&gt;</a:t>
            </a:r>
            <a:endParaRPr lang="en-US" sz="1000" b="0" u="none" strike="noStrike">
              <a:solidFill>
                <a:srgbClr val="000000"/>
              </a:solidFill>
              <a:effectLst/>
              <a:uFillTx/>
              <a:latin typeface="Times New Roman"/>
            </a:endParaRPr>
          </a:p>
        </p:txBody>
      </p:sp>
      <p:sp>
        <p:nvSpPr>
          <p:cNvPr id="6" name="PlaceHolder 4"/>
          <p:cNvSpPr>
            <a:spLocks noGrp="1"/>
          </p:cNvSpPr>
          <p:nvPr>
            <p:ph type="sldNum" idx="3"/>
          </p:nvPr>
        </p:nvSpPr>
        <p:spPr>
          <a:xfrm>
            <a:off x="11161440" y="6870600"/>
            <a:ext cx="539640" cy="287640"/>
          </a:xfrm>
          <a:prstGeom prst="rect">
            <a:avLst/>
          </a:prstGeom>
          <a:noFill/>
          <a:ln w="0">
            <a:noFill/>
          </a:ln>
        </p:spPr>
        <p:txBody>
          <a:bodyPr lIns="0" tIns="0" rIns="0" bIns="0" anchor="t">
            <a:noAutofit/>
          </a:bodyPr>
          <a:lstStyle>
            <a:lvl1pPr indent="0" algn="r" defTabSz="914400">
              <a:lnSpc>
                <a:spcPct val="100000"/>
              </a:lnSpc>
              <a:buNone/>
              <a:defRPr lang="en-GB" sz="1800" b="0" u="none" strike="noStrike">
                <a:solidFill>
                  <a:srgbClr val="FFFFFF">
                    <a:alpha val="1000"/>
                  </a:srgbClr>
                </a:solidFill>
                <a:effectLst/>
                <a:uFillTx/>
                <a:latin typeface="Arial"/>
              </a:defRPr>
            </a:lvl1pPr>
          </a:lstStyle>
          <a:p>
            <a:pPr indent="0" algn="r" defTabSz="914400">
              <a:lnSpc>
                <a:spcPct val="100000"/>
              </a:lnSpc>
              <a:buNone/>
            </a:pPr>
            <a:fld id="{1723918A-6ED3-4F08-B76F-89CB781447DC}" type="slidenum">
              <a:rPr lang="en-GB" sz="1800" b="0" u="none" strike="noStrike">
                <a:solidFill>
                  <a:srgbClr val="FFFFFF">
                    <a:alpha val="1000"/>
                  </a:srgbClr>
                </a:solidFill>
                <a:effectLst/>
                <a:uFillTx/>
                <a:latin typeface="Arial"/>
              </a:rPr>
              <a:t>‹#›</a:t>
            </a:fld>
            <a:endParaRPr lang="en-US" sz="1800" b="0" u="none" strike="noStrike">
              <a:solidFill>
                <a:srgbClr val="000000"/>
              </a:solidFill>
              <a:effectLst/>
              <a:uFillTx/>
              <a:latin typeface="Times New Roman"/>
            </a:endParaRPr>
          </a:p>
        </p:txBody>
      </p:sp>
      <p:pic>
        <p:nvPicPr>
          <p:cNvPr id="7" name="Picture 6"/>
          <p:cNvPicPr/>
          <p:nvPr/>
        </p:nvPicPr>
        <p:blipFill>
          <a:blip r:embed="rId3"/>
          <a:stretch/>
        </p:blipFill>
        <p:spPr>
          <a:xfrm>
            <a:off x="-2520" y="2988360"/>
            <a:ext cx="213840" cy="251280"/>
          </a:xfrm>
          <a:prstGeom prst="rect">
            <a:avLst/>
          </a:prstGeom>
          <a:noFill/>
          <a:ln w="0">
            <a:noFill/>
          </a:ln>
        </p:spPr>
      </p:pic>
      <p:pic>
        <p:nvPicPr>
          <p:cNvPr id="8" name="Picture 8"/>
          <p:cNvPicPr/>
          <p:nvPr/>
        </p:nvPicPr>
        <p:blipFill>
          <a:blip r:embed="rId2"/>
          <a:stretch/>
        </p:blipFill>
        <p:spPr>
          <a:xfrm>
            <a:off x="490680" y="490680"/>
            <a:ext cx="1371240" cy="494280"/>
          </a:xfrm>
          <a:prstGeom prst="rect">
            <a:avLst/>
          </a:prstGeom>
          <a:noFill/>
          <a:ln w="0">
            <a:noFill/>
          </a:ln>
        </p:spPr>
      </p:pic>
      <p:sp>
        <p:nvSpPr>
          <p:cNvPr id="9" name="PlaceHolder 5"/>
          <p:cNvSpPr>
            <a:spLocks noGrp="1"/>
          </p:cNvSpPr>
          <p:nvPr>
            <p:ph type="body"/>
          </p:nvPr>
        </p:nvSpPr>
        <p:spPr>
          <a:xfrm>
            <a:off x="2946240" y="0"/>
            <a:ext cx="9245160" cy="5320800"/>
          </a:xfrm>
          <a:prstGeom prst="rect">
            <a:avLst/>
          </a:prstGeom>
          <a:solidFill>
            <a:schemeClr val="accent1"/>
          </a:solidFill>
          <a:ln w="0">
            <a:noFill/>
          </a:ln>
        </p:spPr>
        <p:txBody>
          <a:bodyPr lIns="90000" tIns="45000" rIns="90000" bIns="45000" anchor="t">
            <a:noAutofit/>
          </a:bodyPr>
          <a:lstStyle/>
          <a:p>
            <a:pPr indent="0" algn="r" defTabSz="914400">
              <a:lnSpc>
                <a:spcPct val="100000"/>
              </a:lnSpc>
              <a:buNone/>
            </a:pPr>
            <a:r>
              <a:rPr lang="en-GB" sz="1000" b="0" u="none" strike="noStrike">
                <a:solidFill>
                  <a:schemeClr val="lt1"/>
                </a:solidFill>
                <a:effectLst/>
                <a:uFillTx/>
                <a:latin typeface="Arial"/>
              </a:rPr>
              <a:t>Click icon to insert picture, or leave unchanged for plain colour fill</a:t>
            </a:r>
            <a:endParaRPr lang="en-US" sz="1000" b="1" u="none" strike="noStrike">
              <a:solidFill>
                <a:schemeClr val="accent2"/>
              </a:solidFill>
              <a:effectLst/>
              <a:uFillTx/>
              <a:latin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Titre de section">
    <p:bg>
      <p:bgPr>
        <a:solidFill>
          <a:schemeClr val="lt1"/>
        </a:solidFill>
        <a:effectLst/>
      </p:bgPr>
    </p:bg>
    <p:spTree>
      <p:nvGrpSpPr>
        <p:cNvPr id="1" name=""/>
        <p:cNvGrpSpPr/>
        <p:nvPr/>
      </p:nvGrpSpPr>
      <p:grpSpPr>
        <a:xfrm>
          <a:off x="0" y="0"/>
          <a:ext cx="0" cy="0"/>
          <a:chOff x="0" y="0"/>
          <a:chExt cx="0" cy="0"/>
        </a:xfrm>
      </p:grpSpPr>
      <p:pic>
        <p:nvPicPr>
          <p:cNvPr id="10" name="Picture 7"/>
          <p:cNvPicPr/>
          <p:nvPr/>
        </p:nvPicPr>
        <p:blipFill>
          <a:blip r:embed="rId2"/>
          <a:stretch/>
        </p:blipFill>
        <p:spPr>
          <a:xfrm>
            <a:off x="490680" y="490680"/>
            <a:ext cx="1371240" cy="494280"/>
          </a:xfrm>
          <a:prstGeom prst="rect">
            <a:avLst/>
          </a:prstGeom>
          <a:noFill/>
          <a:ln w="0">
            <a:noFill/>
          </a:ln>
        </p:spPr>
      </p:pic>
      <p:pic>
        <p:nvPicPr>
          <p:cNvPr id="11" name="Picture 10"/>
          <p:cNvPicPr/>
          <p:nvPr/>
        </p:nvPicPr>
        <p:blipFill>
          <a:blip r:embed="rId3"/>
          <a:stretch/>
        </p:blipFill>
        <p:spPr>
          <a:xfrm>
            <a:off x="-2520" y="1519200"/>
            <a:ext cx="119160" cy="140040"/>
          </a:xfrm>
          <a:prstGeom prst="rect">
            <a:avLst/>
          </a:prstGeom>
          <a:noFill/>
          <a:ln w="0">
            <a:noFill/>
          </a:ln>
        </p:spPr>
      </p:pic>
      <p:pic>
        <p:nvPicPr>
          <p:cNvPr id="12" name="Picture 11"/>
          <p:cNvPicPr/>
          <p:nvPr/>
        </p:nvPicPr>
        <p:blipFill>
          <a:blip r:embed="rId4"/>
          <a:stretch/>
        </p:blipFill>
        <p:spPr>
          <a:xfrm>
            <a:off x="11057040" y="6367320"/>
            <a:ext cx="644040" cy="172080"/>
          </a:xfrm>
          <a:prstGeom prst="rect">
            <a:avLst/>
          </a:prstGeom>
          <a:noFill/>
          <a:ln w="0">
            <a:noFill/>
          </a:ln>
        </p:spPr>
      </p:pic>
      <p:sp>
        <p:nvSpPr>
          <p:cNvPr id="13" name="PlaceHolder 1"/>
          <p:cNvSpPr>
            <a:spLocks noGrp="1"/>
          </p:cNvSpPr>
          <p:nvPr>
            <p:ph type="title"/>
          </p:nvPr>
        </p:nvSpPr>
        <p:spPr>
          <a:xfrm>
            <a:off x="490680" y="2872800"/>
            <a:ext cx="7199640" cy="608040"/>
          </a:xfrm>
          <a:prstGeom prst="rect">
            <a:avLst/>
          </a:prstGeom>
          <a:noFill/>
          <a:ln w="0">
            <a:noFill/>
          </a:ln>
        </p:spPr>
        <p:txBody>
          <a:bodyPr lIns="0" tIns="0" rIns="0" bIns="54000" anchor="t">
            <a:noAutofit/>
          </a:bodyPr>
          <a:lstStyle/>
          <a:p>
            <a:pPr indent="0" defTabSz="914400">
              <a:lnSpc>
                <a:spcPct val="90000"/>
              </a:lnSpc>
              <a:buNone/>
            </a:pPr>
            <a:r>
              <a:rPr lang="fr-FR" sz="4000" b="1" u="none" strike="noStrike">
                <a:solidFill>
                  <a:schemeClr val="accent1"/>
                </a:solidFill>
                <a:effectLst/>
                <a:uFillTx/>
                <a:latin typeface="Arial"/>
              </a:rPr>
              <a:t>Modifiez le style du titre</a:t>
            </a:r>
            <a:endParaRPr lang="en-US" sz="4000" b="0" u="none" strike="noStrike">
              <a:solidFill>
                <a:schemeClr val="dk1"/>
              </a:solidFill>
              <a:effectLst/>
              <a:uFillTx/>
              <a:latin typeface="Arial"/>
            </a:endParaRPr>
          </a:p>
        </p:txBody>
      </p:sp>
      <p:sp>
        <p:nvSpPr>
          <p:cNvPr id="14" name="PlaceHolder 2"/>
          <p:cNvSpPr>
            <a:spLocks noGrp="1"/>
          </p:cNvSpPr>
          <p:nvPr>
            <p:ph type="body"/>
          </p:nvPr>
        </p:nvSpPr>
        <p:spPr>
          <a:xfrm>
            <a:off x="490680" y="3481200"/>
            <a:ext cx="7199640" cy="1655640"/>
          </a:xfrm>
          <a:prstGeom prst="rect">
            <a:avLst/>
          </a:prstGeom>
          <a:noFill/>
          <a:ln w="0">
            <a:noFill/>
          </a:ln>
        </p:spPr>
        <p:txBody>
          <a:bodyPr lIns="0" tIns="0" rIns="0" bIns="0" anchor="t">
            <a:noAutofit/>
          </a:bodyPr>
          <a:lstStyle/>
          <a:p>
            <a:pPr indent="0" defTabSz="914400">
              <a:lnSpc>
                <a:spcPct val="90000"/>
              </a:lnSpc>
              <a:spcBef>
                <a:spcPts val="2401"/>
              </a:spcBef>
              <a:spcAft>
                <a:spcPts val="601"/>
              </a:spcAft>
              <a:buNone/>
              <a:tabLst>
                <a:tab pos="0" algn="l"/>
              </a:tabLst>
            </a:pPr>
            <a:r>
              <a:rPr lang="fr-FR" sz="4000" b="0" u="none" strike="noStrike">
                <a:solidFill>
                  <a:schemeClr val="accent1"/>
                </a:solidFill>
                <a:effectLst/>
                <a:uFillTx/>
                <a:latin typeface="Arial"/>
              </a:rPr>
              <a:t>Cliquez pour modifier les styles du texte du masque</a:t>
            </a:r>
            <a:endParaRPr lang="en-US" sz="4000" b="1" u="none" strike="noStrike">
              <a:solidFill>
                <a:schemeClr val="accent2"/>
              </a:solidFill>
              <a:effectLst/>
              <a:uFillTx/>
              <a:latin typeface="Arial"/>
            </a:endParaRPr>
          </a:p>
        </p:txBody>
      </p:sp>
      <p:sp>
        <p:nvSpPr>
          <p:cNvPr id="15" name="PlaceHolder 3"/>
          <p:cNvSpPr>
            <a:spLocks noGrp="1"/>
          </p:cNvSpPr>
          <p:nvPr>
            <p:ph type="dt" idx="4"/>
          </p:nvPr>
        </p:nvSpPr>
        <p:spPr>
          <a:xfrm>
            <a:off x="490680" y="6870600"/>
            <a:ext cx="2742840" cy="215640"/>
          </a:xfrm>
          <a:prstGeom prst="rect">
            <a:avLst/>
          </a:prstGeom>
          <a:noFill/>
          <a:ln w="0">
            <a:noFill/>
          </a:ln>
        </p:spPr>
        <p:txBody>
          <a:bodyPr lIns="0" tIns="0" rIns="0" bIns="0" anchor="ctr">
            <a:noAutofit/>
          </a:bodyPr>
          <a:lstStyle>
            <a:lvl1pPr indent="0" defTabSz="914400">
              <a:lnSpc>
                <a:spcPct val="100000"/>
              </a:lnSpc>
              <a:buNone/>
              <a:defRPr lang="en-GB" sz="1000" b="0" u="none" strike="noStrike">
                <a:solidFill>
                  <a:srgbClr val="FFFFFF">
                    <a:alpha val="1000"/>
                  </a:srgbClr>
                </a:solidFill>
                <a:effectLst/>
                <a:uFillTx/>
                <a:latin typeface="Arial"/>
              </a:defRPr>
            </a:lvl1pPr>
          </a:lstStyle>
          <a:p>
            <a:pPr indent="0" defTabSz="914400">
              <a:lnSpc>
                <a:spcPct val="100000"/>
              </a:lnSpc>
              <a:buNone/>
            </a:pPr>
            <a:r>
              <a:rPr lang="en-GB" sz="1000" b="0" u="none" strike="noStrike">
                <a:solidFill>
                  <a:srgbClr val="FFFFFF">
                    <a:alpha val="1000"/>
                  </a:srgbClr>
                </a:solidFill>
                <a:effectLst/>
                <a:uFillTx/>
                <a:latin typeface="Arial"/>
              </a:rPr>
              <a:t>&lt;date/time&gt;</a:t>
            </a:r>
            <a:endParaRPr lang="en-US" sz="1000" b="0" u="none" strike="noStrike">
              <a:solidFill>
                <a:srgbClr val="000000"/>
              </a:solidFill>
              <a:effectLst/>
              <a:uFillTx/>
              <a:latin typeface="Times New Roman"/>
            </a:endParaRPr>
          </a:p>
        </p:txBody>
      </p:sp>
      <p:sp>
        <p:nvSpPr>
          <p:cNvPr id="16" name="PlaceHolder 4"/>
          <p:cNvSpPr>
            <a:spLocks noGrp="1"/>
          </p:cNvSpPr>
          <p:nvPr>
            <p:ph type="ftr" idx="5"/>
          </p:nvPr>
        </p:nvSpPr>
        <p:spPr>
          <a:xfrm>
            <a:off x="3621240" y="6867360"/>
            <a:ext cx="5605200" cy="179640"/>
          </a:xfrm>
          <a:prstGeom prst="rect">
            <a:avLst/>
          </a:prstGeom>
          <a:noFill/>
          <a:ln w="0">
            <a:noFill/>
          </a:ln>
        </p:spPr>
        <p:txBody>
          <a:bodyPr lIns="0" tIns="0" rIns="0" bIns="0" anchor="t">
            <a:noAutofit/>
          </a:bodyPr>
          <a:lstStyle>
            <a:lvl1pPr indent="0" defTabSz="914400">
              <a:lnSpc>
                <a:spcPct val="100000"/>
              </a:lnSpc>
              <a:buNone/>
              <a:defRPr lang="en-GB" sz="1000" b="1" u="none" strike="noStrike">
                <a:solidFill>
                  <a:srgbClr val="FFFFFF">
                    <a:alpha val="1000"/>
                  </a:srgbClr>
                </a:solidFill>
                <a:effectLst/>
                <a:uFillTx/>
                <a:latin typeface="Arial"/>
              </a:defRPr>
            </a:lvl1pPr>
          </a:lstStyle>
          <a:p>
            <a:pPr indent="0" defTabSz="914400">
              <a:lnSpc>
                <a:spcPct val="100000"/>
              </a:lnSpc>
              <a:buNone/>
            </a:pPr>
            <a:r>
              <a:rPr lang="en-GB" sz="1000" b="1" u="none" strike="noStrike">
                <a:solidFill>
                  <a:srgbClr val="FFFFFF">
                    <a:alpha val="1000"/>
                  </a:srgbClr>
                </a:solidFill>
                <a:effectLst/>
                <a:uFillTx/>
                <a:latin typeface="Arial"/>
              </a:rPr>
              <a:t>&lt;footer&gt;</a:t>
            </a:r>
            <a:endParaRPr lang="en-US" sz="1000" b="0" u="none" strike="noStrike">
              <a:solidFill>
                <a:srgbClr val="000000"/>
              </a:solidFill>
              <a:effectLst/>
              <a:uFillTx/>
              <a:latin typeface="Times New Roman"/>
            </a:endParaRPr>
          </a:p>
        </p:txBody>
      </p:sp>
      <p:sp>
        <p:nvSpPr>
          <p:cNvPr id="17" name="PlaceHolder 5"/>
          <p:cNvSpPr>
            <a:spLocks noGrp="1"/>
          </p:cNvSpPr>
          <p:nvPr>
            <p:ph type="sldNum" idx="6"/>
          </p:nvPr>
        </p:nvSpPr>
        <p:spPr>
          <a:xfrm>
            <a:off x="11161440" y="6870600"/>
            <a:ext cx="539640" cy="287640"/>
          </a:xfrm>
          <a:prstGeom prst="rect">
            <a:avLst/>
          </a:prstGeom>
          <a:noFill/>
          <a:ln w="0">
            <a:noFill/>
          </a:ln>
        </p:spPr>
        <p:txBody>
          <a:bodyPr lIns="0" tIns="0" rIns="0" bIns="0" anchor="t">
            <a:noAutofit/>
          </a:bodyPr>
          <a:lstStyle>
            <a:lvl1pPr indent="0" algn="r" defTabSz="914400">
              <a:lnSpc>
                <a:spcPct val="100000"/>
              </a:lnSpc>
              <a:buNone/>
              <a:defRPr lang="en-GB" sz="1800" b="0" u="none" strike="noStrike">
                <a:solidFill>
                  <a:srgbClr val="FFFFFF">
                    <a:alpha val="1000"/>
                  </a:srgbClr>
                </a:solidFill>
                <a:effectLst/>
                <a:uFillTx/>
                <a:latin typeface="Arial"/>
              </a:defRPr>
            </a:lvl1pPr>
          </a:lstStyle>
          <a:p>
            <a:pPr indent="0" algn="r" defTabSz="914400">
              <a:lnSpc>
                <a:spcPct val="100000"/>
              </a:lnSpc>
              <a:buNone/>
            </a:pPr>
            <a:fld id="{C9DD2CF6-6D02-4FBE-9758-D61D2A0AC47A}" type="slidenum">
              <a:rPr lang="en-GB" sz="1800" b="0" u="none" strike="noStrike">
                <a:solidFill>
                  <a:srgbClr val="FFFFFF">
                    <a:alpha val="1000"/>
                  </a:srgbClr>
                </a:solidFill>
                <a:effectLst/>
                <a:uFillTx/>
                <a:latin typeface="Arial"/>
              </a:rPr>
              <a:t>‹#›</a:t>
            </a:fld>
            <a:endParaRPr lang="en-US" sz="1800" b="0" u="none" strike="noStrike">
              <a:solidFill>
                <a:srgbClr val="000000"/>
              </a:solidFill>
              <a:effectLst/>
              <a:uFillTx/>
              <a:latin typeface="Times New Roman"/>
            </a:endParaRPr>
          </a:p>
        </p:txBody>
      </p:sp>
      <p:pic>
        <p:nvPicPr>
          <p:cNvPr id="18" name="Picture 6"/>
          <p:cNvPicPr/>
          <p:nvPr/>
        </p:nvPicPr>
        <p:blipFill>
          <a:blip r:embed="rId2"/>
          <a:stretch/>
        </p:blipFill>
        <p:spPr>
          <a:xfrm>
            <a:off x="490680" y="490680"/>
            <a:ext cx="1371240" cy="494280"/>
          </a:xfrm>
          <a:prstGeom prst="rect">
            <a:avLst/>
          </a:prstGeom>
          <a:noFill/>
          <a:ln w="0">
            <a:noFill/>
          </a:ln>
        </p:spPr>
      </p:pic>
      <p:sp>
        <p:nvSpPr>
          <p:cNvPr id="19" name="Right Triangle 7"/>
          <p:cNvSpPr/>
          <p:nvPr/>
        </p:nvSpPr>
        <p:spPr>
          <a:xfrm flipH="1">
            <a:off x="5528520" y="3007440"/>
            <a:ext cx="6662520" cy="385020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GB" sz="1800" b="0" u="none" strike="noStrike">
              <a:solidFill>
                <a:schemeClr val="lt1"/>
              </a:solidFill>
              <a:effectLst/>
              <a:uFillTx/>
              <a:latin typeface="Arial"/>
            </a:endParaRPr>
          </a:p>
        </p:txBody>
      </p:sp>
      <p:pic>
        <p:nvPicPr>
          <p:cNvPr id="20" name="Picture 8"/>
          <p:cNvPicPr/>
          <p:nvPr/>
        </p:nvPicPr>
        <p:blipFill>
          <a:blip r:embed="rId3"/>
          <a:stretch/>
        </p:blipFill>
        <p:spPr>
          <a:xfrm>
            <a:off x="-2520" y="2988360"/>
            <a:ext cx="213840" cy="25128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Section Header B">
    <p:bg>
      <p:bgPr>
        <a:solidFill>
          <a:schemeClr val="lt1"/>
        </a:solidFill>
        <a:effectLst/>
      </p:bgPr>
    </p:bg>
    <p:spTree>
      <p:nvGrpSpPr>
        <p:cNvPr id="1" name=""/>
        <p:cNvGrpSpPr/>
        <p:nvPr/>
      </p:nvGrpSpPr>
      <p:grpSpPr>
        <a:xfrm>
          <a:off x="0" y="0"/>
          <a:ext cx="0" cy="0"/>
          <a:chOff x="0" y="0"/>
          <a:chExt cx="0" cy="0"/>
        </a:xfrm>
      </p:grpSpPr>
      <p:pic>
        <p:nvPicPr>
          <p:cNvPr id="21" name="Picture 7"/>
          <p:cNvPicPr/>
          <p:nvPr/>
        </p:nvPicPr>
        <p:blipFill>
          <a:blip r:embed="rId2"/>
          <a:stretch/>
        </p:blipFill>
        <p:spPr>
          <a:xfrm>
            <a:off x="490680" y="490680"/>
            <a:ext cx="1371240" cy="494280"/>
          </a:xfrm>
          <a:prstGeom prst="rect">
            <a:avLst/>
          </a:prstGeom>
          <a:noFill/>
          <a:ln w="0">
            <a:noFill/>
          </a:ln>
        </p:spPr>
      </p:pic>
      <p:pic>
        <p:nvPicPr>
          <p:cNvPr id="22" name="Picture 10"/>
          <p:cNvPicPr/>
          <p:nvPr/>
        </p:nvPicPr>
        <p:blipFill>
          <a:blip r:embed="rId3"/>
          <a:stretch/>
        </p:blipFill>
        <p:spPr>
          <a:xfrm>
            <a:off x="-2520" y="1519200"/>
            <a:ext cx="119160" cy="140040"/>
          </a:xfrm>
          <a:prstGeom prst="rect">
            <a:avLst/>
          </a:prstGeom>
          <a:noFill/>
          <a:ln w="0">
            <a:noFill/>
          </a:ln>
        </p:spPr>
      </p:pic>
      <p:pic>
        <p:nvPicPr>
          <p:cNvPr id="23" name="Picture 11"/>
          <p:cNvPicPr/>
          <p:nvPr/>
        </p:nvPicPr>
        <p:blipFill>
          <a:blip r:embed="rId4"/>
          <a:stretch/>
        </p:blipFill>
        <p:spPr>
          <a:xfrm>
            <a:off x="11057040" y="6367320"/>
            <a:ext cx="644040" cy="172080"/>
          </a:xfrm>
          <a:prstGeom prst="rect">
            <a:avLst/>
          </a:prstGeom>
          <a:noFill/>
          <a:ln w="0">
            <a:noFill/>
          </a:ln>
        </p:spPr>
      </p:pic>
      <p:sp>
        <p:nvSpPr>
          <p:cNvPr id="24" name="PlaceHolder 1"/>
          <p:cNvSpPr>
            <a:spLocks noGrp="1"/>
          </p:cNvSpPr>
          <p:nvPr>
            <p:ph type="title"/>
          </p:nvPr>
        </p:nvSpPr>
        <p:spPr>
          <a:xfrm>
            <a:off x="490680" y="2872800"/>
            <a:ext cx="7199640" cy="608040"/>
          </a:xfrm>
          <a:prstGeom prst="rect">
            <a:avLst/>
          </a:prstGeom>
          <a:noFill/>
          <a:ln w="0">
            <a:noFill/>
          </a:ln>
        </p:spPr>
        <p:txBody>
          <a:bodyPr lIns="0" tIns="0" rIns="0" bIns="54000" anchor="t">
            <a:noAutofit/>
          </a:bodyPr>
          <a:lstStyle/>
          <a:p>
            <a:pPr indent="0" defTabSz="914400">
              <a:lnSpc>
                <a:spcPct val="90000"/>
              </a:lnSpc>
              <a:buNone/>
            </a:pPr>
            <a:r>
              <a:rPr lang="fr-FR" sz="4000" b="1" u="none" strike="noStrike">
                <a:solidFill>
                  <a:schemeClr val="accent1"/>
                </a:solidFill>
                <a:effectLst/>
                <a:uFillTx/>
                <a:latin typeface="Arial"/>
              </a:rPr>
              <a:t>Modifiez le style du titre</a:t>
            </a:r>
            <a:endParaRPr lang="en-US" sz="4000" b="0" u="none" strike="noStrike">
              <a:solidFill>
                <a:schemeClr val="dk1"/>
              </a:solidFill>
              <a:effectLst/>
              <a:uFillTx/>
              <a:latin typeface="Arial"/>
            </a:endParaRPr>
          </a:p>
        </p:txBody>
      </p:sp>
      <p:sp>
        <p:nvSpPr>
          <p:cNvPr id="25" name="PlaceHolder 2"/>
          <p:cNvSpPr>
            <a:spLocks noGrp="1"/>
          </p:cNvSpPr>
          <p:nvPr>
            <p:ph type="body"/>
          </p:nvPr>
        </p:nvSpPr>
        <p:spPr>
          <a:xfrm>
            <a:off x="490680" y="3481200"/>
            <a:ext cx="7199640" cy="1655640"/>
          </a:xfrm>
          <a:prstGeom prst="rect">
            <a:avLst/>
          </a:prstGeom>
          <a:noFill/>
          <a:ln w="0">
            <a:noFill/>
          </a:ln>
        </p:spPr>
        <p:txBody>
          <a:bodyPr lIns="0" tIns="0" rIns="0" bIns="0" anchor="t">
            <a:noAutofit/>
          </a:bodyPr>
          <a:lstStyle/>
          <a:p>
            <a:pPr indent="0" defTabSz="914400">
              <a:lnSpc>
                <a:spcPct val="90000"/>
              </a:lnSpc>
              <a:spcBef>
                <a:spcPts val="2401"/>
              </a:spcBef>
              <a:spcAft>
                <a:spcPts val="601"/>
              </a:spcAft>
              <a:buNone/>
              <a:tabLst>
                <a:tab pos="0" algn="l"/>
              </a:tabLst>
            </a:pPr>
            <a:r>
              <a:rPr lang="fr-FR" sz="4000" b="0" u="none" strike="noStrike">
                <a:solidFill>
                  <a:schemeClr val="accent1"/>
                </a:solidFill>
                <a:effectLst/>
                <a:uFillTx/>
                <a:latin typeface="Arial"/>
              </a:rPr>
              <a:t>Cliquez pour modifier les styles du texte du masque</a:t>
            </a:r>
            <a:endParaRPr lang="en-US" sz="4000" b="1" u="none" strike="noStrike">
              <a:solidFill>
                <a:schemeClr val="accent2"/>
              </a:solidFill>
              <a:effectLst/>
              <a:uFillTx/>
              <a:latin typeface="Arial"/>
            </a:endParaRPr>
          </a:p>
        </p:txBody>
      </p:sp>
      <p:sp>
        <p:nvSpPr>
          <p:cNvPr id="26" name="PlaceHolder 3"/>
          <p:cNvSpPr>
            <a:spLocks noGrp="1"/>
          </p:cNvSpPr>
          <p:nvPr>
            <p:ph type="dt" idx="7"/>
          </p:nvPr>
        </p:nvSpPr>
        <p:spPr>
          <a:xfrm>
            <a:off x="490680" y="6870600"/>
            <a:ext cx="2742840" cy="215640"/>
          </a:xfrm>
          <a:prstGeom prst="rect">
            <a:avLst/>
          </a:prstGeom>
          <a:noFill/>
          <a:ln w="0">
            <a:noFill/>
          </a:ln>
        </p:spPr>
        <p:txBody>
          <a:bodyPr lIns="0" tIns="0" rIns="0" bIns="0" anchor="ctr">
            <a:noAutofit/>
          </a:bodyPr>
          <a:lstStyle>
            <a:lvl1pPr indent="0" defTabSz="914400">
              <a:lnSpc>
                <a:spcPct val="100000"/>
              </a:lnSpc>
              <a:buNone/>
              <a:defRPr lang="en-GB" sz="1000" b="0" u="none" strike="noStrike">
                <a:solidFill>
                  <a:srgbClr val="FFFFFF">
                    <a:alpha val="1000"/>
                  </a:srgbClr>
                </a:solidFill>
                <a:effectLst/>
                <a:uFillTx/>
                <a:latin typeface="Arial"/>
              </a:defRPr>
            </a:lvl1pPr>
          </a:lstStyle>
          <a:p>
            <a:pPr indent="0" defTabSz="914400">
              <a:lnSpc>
                <a:spcPct val="100000"/>
              </a:lnSpc>
              <a:buNone/>
            </a:pPr>
            <a:r>
              <a:rPr lang="en-GB" sz="1000" b="0" u="none" strike="noStrike">
                <a:solidFill>
                  <a:srgbClr val="FFFFFF">
                    <a:alpha val="1000"/>
                  </a:srgbClr>
                </a:solidFill>
                <a:effectLst/>
                <a:uFillTx/>
                <a:latin typeface="Arial"/>
              </a:rPr>
              <a:t>&lt;date/time&gt;</a:t>
            </a:r>
            <a:endParaRPr lang="en-US" sz="1000" b="0" u="none" strike="noStrike">
              <a:solidFill>
                <a:srgbClr val="000000"/>
              </a:solidFill>
              <a:effectLst/>
              <a:uFillTx/>
              <a:latin typeface="Times New Roman"/>
            </a:endParaRPr>
          </a:p>
        </p:txBody>
      </p:sp>
      <p:sp>
        <p:nvSpPr>
          <p:cNvPr id="27" name="PlaceHolder 4"/>
          <p:cNvSpPr>
            <a:spLocks noGrp="1"/>
          </p:cNvSpPr>
          <p:nvPr>
            <p:ph type="ftr" idx="8"/>
          </p:nvPr>
        </p:nvSpPr>
        <p:spPr>
          <a:xfrm>
            <a:off x="3602160" y="6866280"/>
            <a:ext cx="5605200" cy="179640"/>
          </a:xfrm>
          <a:prstGeom prst="rect">
            <a:avLst/>
          </a:prstGeom>
          <a:noFill/>
          <a:ln w="0">
            <a:noFill/>
          </a:ln>
        </p:spPr>
        <p:txBody>
          <a:bodyPr lIns="0" tIns="0" rIns="0" bIns="0" anchor="t">
            <a:noAutofit/>
          </a:bodyPr>
          <a:lstStyle>
            <a:lvl1pPr indent="0" defTabSz="914400">
              <a:lnSpc>
                <a:spcPct val="100000"/>
              </a:lnSpc>
              <a:buNone/>
              <a:defRPr lang="en-GB" sz="1000" b="1" u="none" strike="noStrike">
                <a:solidFill>
                  <a:srgbClr val="FFFFFF">
                    <a:alpha val="1000"/>
                  </a:srgbClr>
                </a:solidFill>
                <a:effectLst/>
                <a:uFillTx/>
                <a:latin typeface="Arial"/>
              </a:defRPr>
            </a:lvl1pPr>
          </a:lstStyle>
          <a:p>
            <a:pPr indent="0" defTabSz="914400">
              <a:lnSpc>
                <a:spcPct val="100000"/>
              </a:lnSpc>
              <a:buNone/>
            </a:pPr>
            <a:r>
              <a:rPr lang="en-GB" sz="1000" b="1" u="none" strike="noStrike">
                <a:solidFill>
                  <a:srgbClr val="FFFFFF">
                    <a:alpha val="1000"/>
                  </a:srgbClr>
                </a:solidFill>
                <a:effectLst/>
                <a:uFillTx/>
                <a:latin typeface="Arial"/>
              </a:rPr>
              <a:t>&lt;footer&gt;</a:t>
            </a:r>
            <a:endParaRPr lang="en-US" sz="1000" b="0" u="none" strike="noStrike">
              <a:solidFill>
                <a:srgbClr val="000000"/>
              </a:solidFill>
              <a:effectLst/>
              <a:uFillTx/>
              <a:latin typeface="Times New Roman"/>
            </a:endParaRPr>
          </a:p>
        </p:txBody>
      </p:sp>
      <p:sp>
        <p:nvSpPr>
          <p:cNvPr id="28" name="PlaceHolder 5"/>
          <p:cNvSpPr>
            <a:spLocks noGrp="1"/>
          </p:cNvSpPr>
          <p:nvPr>
            <p:ph type="sldNum" idx="9"/>
          </p:nvPr>
        </p:nvSpPr>
        <p:spPr>
          <a:xfrm>
            <a:off x="11161440" y="6870600"/>
            <a:ext cx="539640" cy="287640"/>
          </a:xfrm>
          <a:prstGeom prst="rect">
            <a:avLst/>
          </a:prstGeom>
          <a:noFill/>
          <a:ln w="0">
            <a:noFill/>
          </a:ln>
        </p:spPr>
        <p:txBody>
          <a:bodyPr lIns="0" tIns="0" rIns="0" bIns="0" anchor="t">
            <a:noAutofit/>
          </a:bodyPr>
          <a:lstStyle>
            <a:lvl1pPr indent="0" algn="r" defTabSz="914400">
              <a:lnSpc>
                <a:spcPct val="100000"/>
              </a:lnSpc>
              <a:buNone/>
              <a:defRPr lang="en-GB" sz="1800" b="0" u="none" strike="noStrike">
                <a:solidFill>
                  <a:srgbClr val="FFFFFF">
                    <a:alpha val="1000"/>
                  </a:srgbClr>
                </a:solidFill>
                <a:effectLst/>
                <a:uFillTx/>
                <a:latin typeface="Arial"/>
              </a:defRPr>
            </a:lvl1pPr>
          </a:lstStyle>
          <a:p>
            <a:pPr indent="0" algn="r" defTabSz="914400">
              <a:lnSpc>
                <a:spcPct val="100000"/>
              </a:lnSpc>
              <a:buNone/>
            </a:pPr>
            <a:fld id="{F8EDABD2-EFB7-4009-A129-FA9838B755EF}" type="slidenum">
              <a:rPr lang="en-GB" sz="1800" b="0" u="none" strike="noStrike">
                <a:solidFill>
                  <a:srgbClr val="FFFFFF">
                    <a:alpha val="1000"/>
                  </a:srgbClr>
                </a:solidFill>
                <a:effectLst/>
                <a:uFillTx/>
                <a:latin typeface="Arial"/>
              </a:rPr>
              <a:t>‹#›</a:t>
            </a:fld>
            <a:endParaRPr lang="en-US" sz="1800" b="0" u="none" strike="noStrike">
              <a:solidFill>
                <a:srgbClr val="000000"/>
              </a:solidFill>
              <a:effectLst/>
              <a:uFillTx/>
              <a:latin typeface="Times New Roman"/>
            </a:endParaRPr>
          </a:p>
        </p:txBody>
      </p:sp>
      <p:pic>
        <p:nvPicPr>
          <p:cNvPr id="29" name="Picture 6"/>
          <p:cNvPicPr/>
          <p:nvPr/>
        </p:nvPicPr>
        <p:blipFill>
          <a:blip r:embed="rId2"/>
          <a:stretch/>
        </p:blipFill>
        <p:spPr>
          <a:xfrm>
            <a:off x="490680" y="490680"/>
            <a:ext cx="1371240" cy="494280"/>
          </a:xfrm>
          <a:prstGeom prst="rect">
            <a:avLst/>
          </a:prstGeom>
          <a:noFill/>
          <a:ln w="0">
            <a:noFill/>
          </a:ln>
        </p:spPr>
      </p:pic>
      <p:sp>
        <p:nvSpPr>
          <p:cNvPr id="30" name="Right Triangle 7"/>
          <p:cNvSpPr/>
          <p:nvPr/>
        </p:nvSpPr>
        <p:spPr>
          <a:xfrm flipH="1">
            <a:off x="8286120" y="4601160"/>
            <a:ext cx="3904920" cy="225648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GB" sz="1800" b="0" u="none" strike="noStrike">
              <a:solidFill>
                <a:schemeClr val="lt1"/>
              </a:solidFill>
              <a:effectLst/>
              <a:uFillTx/>
              <a:latin typeface="Arial"/>
            </a:endParaRPr>
          </a:p>
        </p:txBody>
      </p:sp>
      <p:pic>
        <p:nvPicPr>
          <p:cNvPr id="31" name="Picture 8"/>
          <p:cNvPicPr/>
          <p:nvPr/>
        </p:nvPicPr>
        <p:blipFill>
          <a:blip r:embed="rId3"/>
          <a:stretch/>
        </p:blipFill>
        <p:spPr>
          <a:xfrm>
            <a:off x="-2520" y="2988360"/>
            <a:ext cx="213840" cy="251280"/>
          </a:xfrm>
          <a:prstGeom prst="rect">
            <a:avLst/>
          </a:prstGeom>
          <a:noFill/>
          <a:ln w="0">
            <a:noFill/>
          </a:ln>
        </p:spPr>
      </p:pic>
      <p:sp>
        <p:nvSpPr>
          <p:cNvPr id="32" name="Right Triangle 9"/>
          <p:cNvSpPr/>
          <p:nvPr/>
        </p:nvSpPr>
        <p:spPr>
          <a:xfrm rot="10800000">
            <a:off x="3191400" y="2160"/>
            <a:ext cx="8998560" cy="520020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GB" sz="1800" b="0" u="none" strike="noStrike">
              <a:solidFill>
                <a:schemeClr val="lt1"/>
              </a:solidFill>
              <a:effectLst/>
              <a:uFillTx/>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Section Header C">
    <p:bg>
      <p:bgPr>
        <a:solidFill>
          <a:schemeClr val="lt1"/>
        </a:solidFill>
        <a:effectLst/>
      </p:bgPr>
    </p:bg>
    <p:spTree>
      <p:nvGrpSpPr>
        <p:cNvPr id="1" name=""/>
        <p:cNvGrpSpPr/>
        <p:nvPr/>
      </p:nvGrpSpPr>
      <p:grpSpPr>
        <a:xfrm>
          <a:off x="0" y="0"/>
          <a:ext cx="0" cy="0"/>
          <a:chOff x="0" y="0"/>
          <a:chExt cx="0" cy="0"/>
        </a:xfrm>
      </p:grpSpPr>
      <p:pic>
        <p:nvPicPr>
          <p:cNvPr id="33" name="Picture 7"/>
          <p:cNvPicPr/>
          <p:nvPr/>
        </p:nvPicPr>
        <p:blipFill>
          <a:blip r:embed="rId2"/>
          <a:stretch/>
        </p:blipFill>
        <p:spPr>
          <a:xfrm>
            <a:off x="490680" y="490680"/>
            <a:ext cx="1371240" cy="494280"/>
          </a:xfrm>
          <a:prstGeom prst="rect">
            <a:avLst/>
          </a:prstGeom>
          <a:noFill/>
          <a:ln w="0">
            <a:noFill/>
          </a:ln>
        </p:spPr>
      </p:pic>
      <p:pic>
        <p:nvPicPr>
          <p:cNvPr id="34" name="Picture 10"/>
          <p:cNvPicPr/>
          <p:nvPr/>
        </p:nvPicPr>
        <p:blipFill>
          <a:blip r:embed="rId3"/>
          <a:stretch/>
        </p:blipFill>
        <p:spPr>
          <a:xfrm>
            <a:off x="-2520" y="1519200"/>
            <a:ext cx="119160" cy="140040"/>
          </a:xfrm>
          <a:prstGeom prst="rect">
            <a:avLst/>
          </a:prstGeom>
          <a:noFill/>
          <a:ln w="0">
            <a:noFill/>
          </a:ln>
        </p:spPr>
      </p:pic>
      <p:pic>
        <p:nvPicPr>
          <p:cNvPr id="35" name="Picture 11"/>
          <p:cNvPicPr/>
          <p:nvPr/>
        </p:nvPicPr>
        <p:blipFill>
          <a:blip r:embed="rId4"/>
          <a:stretch/>
        </p:blipFill>
        <p:spPr>
          <a:xfrm>
            <a:off x="11057040" y="6367320"/>
            <a:ext cx="644040" cy="172080"/>
          </a:xfrm>
          <a:prstGeom prst="rect">
            <a:avLst/>
          </a:prstGeom>
          <a:noFill/>
          <a:ln w="0">
            <a:noFill/>
          </a:ln>
        </p:spPr>
      </p:pic>
      <p:sp>
        <p:nvSpPr>
          <p:cNvPr id="36" name="PlaceHolder 1"/>
          <p:cNvSpPr>
            <a:spLocks noGrp="1"/>
          </p:cNvSpPr>
          <p:nvPr>
            <p:ph type="title"/>
          </p:nvPr>
        </p:nvSpPr>
        <p:spPr>
          <a:xfrm>
            <a:off x="490680" y="2872800"/>
            <a:ext cx="7199640" cy="608040"/>
          </a:xfrm>
          <a:prstGeom prst="rect">
            <a:avLst/>
          </a:prstGeom>
          <a:noFill/>
          <a:ln w="0">
            <a:noFill/>
          </a:ln>
        </p:spPr>
        <p:txBody>
          <a:bodyPr lIns="0" tIns="0" rIns="0" bIns="54000" anchor="t">
            <a:noAutofit/>
          </a:bodyPr>
          <a:lstStyle/>
          <a:p>
            <a:pPr indent="0" defTabSz="914400">
              <a:lnSpc>
                <a:spcPct val="90000"/>
              </a:lnSpc>
              <a:buNone/>
            </a:pPr>
            <a:r>
              <a:rPr lang="fr-FR" sz="4000" b="1" u="none" strike="noStrike">
                <a:solidFill>
                  <a:schemeClr val="accent1"/>
                </a:solidFill>
                <a:effectLst/>
                <a:uFillTx/>
                <a:latin typeface="Arial"/>
              </a:rPr>
              <a:t>Modifiez le style du titre</a:t>
            </a:r>
            <a:endParaRPr lang="en-US" sz="4000" b="0" u="none" strike="noStrike">
              <a:solidFill>
                <a:schemeClr val="dk1"/>
              </a:solidFill>
              <a:effectLst/>
              <a:uFillTx/>
              <a:latin typeface="Arial"/>
            </a:endParaRPr>
          </a:p>
        </p:txBody>
      </p:sp>
      <p:sp>
        <p:nvSpPr>
          <p:cNvPr id="37" name="PlaceHolder 2"/>
          <p:cNvSpPr>
            <a:spLocks noGrp="1"/>
          </p:cNvSpPr>
          <p:nvPr>
            <p:ph type="body"/>
          </p:nvPr>
        </p:nvSpPr>
        <p:spPr>
          <a:xfrm>
            <a:off x="490680" y="3481200"/>
            <a:ext cx="7199640" cy="1655640"/>
          </a:xfrm>
          <a:prstGeom prst="rect">
            <a:avLst/>
          </a:prstGeom>
          <a:noFill/>
          <a:ln w="0">
            <a:noFill/>
          </a:ln>
        </p:spPr>
        <p:txBody>
          <a:bodyPr lIns="0" tIns="0" rIns="0" bIns="0" anchor="t">
            <a:noAutofit/>
          </a:bodyPr>
          <a:lstStyle/>
          <a:p>
            <a:pPr indent="0" defTabSz="914400">
              <a:lnSpc>
                <a:spcPct val="90000"/>
              </a:lnSpc>
              <a:spcBef>
                <a:spcPts val="2401"/>
              </a:spcBef>
              <a:spcAft>
                <a:spcPts val="601"/>
              </a:spcAft>
              <a:buNone/>
              <a:tabLst>
                <a:tab pos="0" algn="l"/>
              </a:tabLst>
            </a:pPr>
            <a:r>
              <a:rPr lang="fr-FR" sz="4000" b="0" u="none" strike="noStrike">
                <a:solidFill>
                  <a:schemeClr val="accent1"/>
                </a:solidFill>
                <a:effectLst/>
                <a:uFillTx/>
                <a:latin typeface="Arial"/>
              </a:rPr>
              <a:t>Cliquez pour modifier les styles du texte du masque</a:t>
            </a:r>
            <a:endParaRPr lang="en-US" sz="4000" b="1" u="none" strike="noStrike">
              <a:solidFill>
                <a:schemeClr val="accent2"/>
              </a:solidFill>
              <a:effectLst/>
              <a:uFillTx/>
              <a:latin typeface="Arial"/>
            </a:endParaRPr>
          </a:p>
        </p:txBody>
      </p:sp>
      <p:sp>
        <p:nvSpPr>
          <p:cNvPr id="38" name="PlaceHolder 3"/>
          <p:cNvSpPr>
            <a:spLocks noGrp="1"/>
          </p:cNvSpPr>
          <p:nvPr>
            <p:ph type="dt" idx="10"/>
          </p:nvPr>
        </p:nvSpPr>
        <p:spPr>
          <a:xfrm>
            <a:off x="490680" y="6870600"/>
            <a:ext cx="2742840" cy="215640"/>
          </a:xfrm>
          <a:prstGeom prst="rect">
            <a:avLst/>
          </a:prstGeom>
          <a:noFill/>
          <a:ln w="0">
            <a:noFill/>
          </a:ln>
        </p:spPr>
        <p:txBody>
          <a:bodyPr lIns="0" tIns="0" rIns="0" bIns="0" anchor="ctr">
            <a:noAutofit/>
          </a:bodyPr>
          <a:lstStyle>
            <a:lvl1pPr indent="0" defTabSz="914400">
              <a:lnSpc>
                <a:spcPct val="100000"/>
              </a:lnSpc>
              <a:buNone/>
              <a:defRPr lang="en-GB" sz="1000" b="0" u="none" strike="noStrike">
                <a:solidFill>
                  <a:srgbClr val="FFFFFF">
                    <a:alpha val="1000"/>
                  </a:srgbClr>
                </a:solidFill>
                <a:effectLst/>
                <a:uFillTx/>
                <a:latin typeface="Arial"/>
              </a:defRPr>
            </a:lvl1pPr>
          </a:lstStyle>
          <a:p>
            <a:pPr indent="0" defTabSz="914400">
              <a:lnSpc>
                <a:spcPct val="100000"/>
              </a:lnSpc>
              <a:buNone/>
            </a:pPr>
            <a:r>
              <a:rPr lang="en-GB" sz="1000" b="0" u="none" strike="noStrike">
                <a:solidFill>
                  <a:srgbClr val="FFFFFF">
                    <a:alpha val="1000"/>
                  </a:srgbClr>
                </a:solidFill>
                <a:effectLst/>
                <a:uFillTx/>
                <a:latin typeface="Arial"/>
              </a:rPr>
              <a:t>&lt;date/time&gt;</a:t>
            </a:r>
            <a:endParaRPr lang="en-US" sz="1000" b="0" u="none" strike="noStrike">
              <a:solidFill>
                <a:srgbClr val="000000"/>
              </a:solidFill>
              <a:effectLst/>
              <a:uFillTx/>
              <a:latin typeface="Times New Roman"/>
            </a:endParaRPr>
          </a:p>
        </p:txBody>
      </p:sp>
      <p:sp>
        <p:nvSpPr>
          <p:cNvPr id="39" name="PlaceHolder 4"/>
          <p:cNvSpPr>
            <a:spLocks noGrp="1"/>
          </p:cNvSpPr>
          <p:nvPr>
            <p:ph type="ftr" idx="11"/>
          </p:nvPr>
        </p:nvSpPr>
        <p:spPr>
          <a:xfrm>
            <a:off x="3602160" y="6866280"/>
            <a:ext cx="5605200" cy="179640"/>
          </a:xfrm>
          <a:prstGeom prst="rect">
            <a:avLst/>
          </a:prstGeom>
          <a:noFill/>
          <a:ln w="0">
            <a:noFill/>
          </a:ln>
        </p:spPr>
        <p:txBody>
          <a:bodyPr lIns="0" tIns="0" rIns="0" bIns="0" anchor="t">
            <a:noAutofit/>
          </a:bodyPr>
          <a:lstStyle>
            <a:lvl1pPr indent="0" defTabSz="914400">
              <a:lnSpc>
                <a:spcPct val="100000"/>
              </a:lnSpc>
              <a:buNone/>
              <a:defRPr lang="en-GB" sz="1000" b="1" u="none" strike="noStrike">
                <a:solidFill>
                  <a:srgbClr val="FFFFFF">
                    <a:alpha val="1000"/>
                  </a:srgbClr>
                </a:solidFill>
                <a:effectLst/>
                <a:uFillTx/>
                <a:latin typeface="Arial"/>
              </a:defRPr>
            </a:lvl1pPr>
          </a:lstStyle>
          <a:p>
            <a:pPr indent="0" defTabSz="914400">
              <a:lnSpc>
                <a:spcPct val="100000"/>
              </a:lnSpc>
              <a:buNone/>
            </a:pPr>
            <a:r>
              <a:rPr lang="en-GB" sz="1000" b="1" u="none" strike="noStrike">
                <a:solidFill>
                  <a:srgbClr val="FFFFFF">
                    <a:alpha val="1000"/>
                  </a:srgbClr>
                </a:solidFill>
                <a:effectLst/>
                <a:uFillTx/>
                <a:latin typeface="Arial"/>
              </a:rPr>
              <a:t>&lt;footer&gt;</a:t>
            </a:r>
            <a:endParaRPr lang="en-US" sz="1000" b="0" u="none" strike="noStrike">
              <a:solidFill>
                <a:srgbClr val="000000"/>
              </a:solidFill>
              <a:effectLst/>
              <a:uFillTx/>
              <a:latin typeface="Times New Roman"/>
            </a:endParaRPr>
          </a:p>
        </p:txBody>
      </p:sp>
      <p:sp>
        <p:nvSpPr>
          <p:cNvPr id="40" name="PlaceHolder 5"/>
          <p:cNvSpPr>
            <a:spLocks noGrp="1"/>
          </p:cNvSpPr>
          <p:nvPr>
            <p:ph type="sldNum" idx="12"/>
          </p:nvPr>
        </p:nvSpPr>
        <p:spPr>
          <a:xfrm>
            <a:off x="11161440" y="6870600"/>
            <a:ext cx="539640" cy="287640"/>
          </a:xfrm>
          <a:prstGeom prst="rect">
            <a:avLst/>
          </a:prstGeom>
          <a:noFill/>
          <a:ln w="0">
            <a:noFill/>
          </a:ln>
        </p:spPr>
        <p:txBody>
          <a:bodyPr lIns="0" tIns="0" rIns="0" bIns="0" anchor="t">
            <a:noAutofit/>
          </a:bodyPr>
          <a:lstStyle>
            <a:lvl1pPr indent="0" algn="r" defTabSz="914400">
              <a:lnSpc>
                <a:spcPct val="100000"/>
              </a:lnSpc>
              <a:buNone/>
              <a:defRPr lang="en-GB" sz="1800" b="0" u="none" strike="noStrike">
                <a:solidFill>
                  <a:srgbClr val="FFFFFF">
                    <a:alpha val="1000"/>
                  </a:srgbClr>
                </a:solidFill>
                <a:effectLst/>
                <a:uFillTx/>
                <a:latin typeface="Arial"/>
              </a:defRPr>
            </a:lvl1pPr>
          </a:lstStyle>
          <a:p>
            <a:pPr indent="0" algn="r" defTabSz="914400">
              <a:lnSpc>
                <a:spcPct val="100000"/>
              </a:lnSpc>
              <a:buNone/>
            </a:pPr>
            <a:fld id="{F0B4F300-9975-43D5-88E4-D66C7926ACBD}" type="slidenum">
              <a:rPr lang="en-GB" sz="1800" b="0" u="none" strike="noStrike">
                <a:solidFill>
                  <a:srgbClr val="FFFFFF">
                    <a:alpha val="1000"/>
                  </a:srgbClr>
                </a:solidFill>
                <a:effectLst/>
                <a:uFillTx/>
                <a:latin typeface="Arial"/>
              </a:rPr>
              <a:t>‹#›</a:t>
            </a:fld>
            <a:endParaRPr lang="en-US" sz="1800" b="0" u="none" strike="noStrike">
              <a:solidFill>
                <a:srgbClr val="000000"/>
              </a:solidFill>
              <a:effectLst/>
              <a:uFillTx/>
              <a:latin typeface="Times New Roman"/>
            </a:endParaRPr>
          </a:p>
        </p:txBody>
      </p:sp>
      <p:pic>
        <p:nvPicPr>
          <p:cNvPr id="41" name="Picture 6"/>
          <p:cNvPicPr/>
          <p:nvPr/>
        </p:nvPicPr>
        <p:blipFill>
          <a:blip r:embed="rId2"/>
          <a:stretch/>
        </p:blipFill>
        <p:spPr>
          <a:xfrm>
            <a:off x="490680" y="490680"/>
            <a:ext cx="1371240" cy="494280"/>
          </a:xfrm>
          <a:prstGeom prst="rect">
            <a:avLst/>
          </a:prstGeom>
          <a:noFill/>
          <a:ln w="0">
            <a:noFill/>
          </a:ln>
        </p:spPr>
      </p:pic>
      <p:pic>
        <p:nvPicPr>
          <p:cNvPr id="42" name="Picture 8"/>
          <p:cNvPicPr/>
          <p:nvPr/>
        </p:nvPicPr>
        <p:blipFill>
          <a:blip r:embed="rId3"/>
          <a:stretch/>
        </p:blipFill>
        <p:spPr>
          <a:xfrm>
            <a:off x="-2520" y="2988360"/>
            <a:ext cx="213840" cy="251280"/>
          </a:xfrm>
          <a:prstGeom prst="rect">
            <a:avLst/>
          </a:prstGeom>
          <a:noFill/>
          <a:ln w="0">
            <a:noFill/>
          </a:ln>
        </p:spPr>
      </p:pic>
      <p:sp>
        <p:nvSpPr>
          <p:cNvPr id="43" name="Right Triangle 9"/>
          <p:cNvSpPr/>
          <p:nvPr/>
        </p:nvSpPr>
        <p:spPr>
          <a:xfrm rot="10800000">
            <a:off x="5307840" y="0"/>
            <a:ext cx="6884280" cy="3978360"/>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GB" sz="1800" b="0" u="none" strike="noStrike">
              <a:solidFill>
                <a:schemeClr val="lt1"/>
              </a:solidFill>
              <a:effectLst/>
              <a:uFillTx/>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Section Header Photo">
    <p:bg>
      <p:bgPr>
        <a:blipFill rotWithShape="0">
          <a:blip r:embed="rId2"/>
          <a:stretch/>
        </a:blipFill>
        <a:effectLst/>
      </p:bgPr>
    </p:bg>
    <p:spTree>
      <p:nvGrpSpPr>
        <p:cNvPr id="1" name=""/>
        <p:cNvGrpSpPr/>
        <p:nvPr/>
      </p:nvGrpSpPr>
      <p:grpSpPr>
        <a:xfrm>
          <a:off x="0" y="0"/>
          <a:ext cx="0" cy="0"/>
          <a:chOff x="0" y="0"/>
          <a:chExt cx="0" cy="0"/>
        </a:xfrm>
      </p:grpSpPr>
      <p:pic>
        <p:nvPicPr>
          <p:cNvPr id="44" name="Picture 7"/>
          <p:cNvPicPr/>
          <p:nvPr/>
        </p:nvPicPr>
        <p:blipFill>
          <a:blip r:embed="rId3"/>
          <a:stretch/>
        </p:blipFill>
        <p:spPr>
          <a:xfrm>
            <a:off x="490680" y="490680"/>
            <a:ext cx="1371240" cy="494280"/>
          </a:xfrm>
          <a:prstGeom prst="rect">
            <a:avLst/>
          </a:prstGeom>
          <a:noFill/>
          <a:ln w="0">
            <a:noFill/>
          </a:ln>
        </p:spPr>
      </p:pic>
      <p:pic>
        <p:nvPicPr>
          <p:cNvPr id="45" name="Picture 10"/>
          <p:cNvPicPr/>
          <p:nvPr/>
        </p:nvPicPr>
        <p:blipFill>
          <a:blip r:embed="rId4"/>
          <a:stretch/>
        </p:blipFill>
        <p:spPr>
          <a:xfrm>
            <a:off x="-2520" y="1519200"/>
            <a:ext cx="119160" cy="140040"/>
          </a:xfrm>
          <a:prstGeom prst="rect">
            <a:avLst/>
          </a:prstGeom>
          <a:noFill/>
          <a:ln w="0">
            <a:noFill/>
          </a:ln>
        </p:spPr>
      </p:pic>
      <p:pic>
        <p:nvPicPr>
          <p:cNvPr id="46" name="Picture 11"/>
          <p:cNvPicPr/>
          <p:nvPr/>
        </p:nvPicPr>
        <p:blipFill>
          <a:blip r:embed="rId5"/>
          <a:stretch/>
        </p:blipFill>
        <p:spPr>
          <a:xfrm>
            <a:off x="11057040" y="6367320"/>
            <a:ext cx="644040" cy="172080"/>
          </a:xfrm>
          <a:prstGeom prst="rect">
            <a:avLst/>
          </a:prstGeom>
          <a:noFill/>
          <a:ln w="0">
            <a:noFill/>
          </a:ln>
        </p:spPr>
      </p:pic>
      <p:sp>
        <p:nvSpPr>
          <p:cNvPr id="47" name="PlaceHolder 1"/>
          <p:cNvSpPr>
            <a:spLocks noGrp="1"/>
          </p:cNvSpPr>
          <p:nvPr>
            <p:ph type="title"/>
          </p:nvPr>
        </p:nvSpPr>
        <p:spPr>
          <a:xfrm>
            <a:off x="490680" y="2872800"/>
            <a:ext cx="7199640" cy="608040"/>
          </a:xfrm>
          <a:prstGeom prst="rect">
            <a:avLst/>
          </a:prstGeom>
          <a:noFill/>
          <a:ln w="0">
            <a:noFill/>
          </a:ln>
        </p:spPr>
        <p:txBody>
          <a:bodyPr lIns="0" tIns="0" rIns="0" bIns="54000" anchor="t">
            <a:noAutofit/>
          </a:bodyPr>
          <a:lstStyle/>
          <a:p>
            <a:pPr indent="0" defTabSz="914400">
              <a:lnSpc>
                <a:spcPct val="90000"/>
              </a:lnSpc>
              <a:buNone/>
            </a:pPr>
            <a:r>
              <a:rPr lang="fr-FR" sz="4000" b="1" u="none" strike="noStrike">
                <a:solidFill>
                  <a:schemeClr val="lt1"/>
                </a:solidFill>
                <a:effectLst/>
                <a:uFillTx/>
                <a:latin typeface="Arial"/>
              </a:rPr>
              <a:t>Modifiez le style du titre</a:t>
            </a:r>
            <a:endParaRPr lang="en-US" sz="4000" b="0" u="none" strike="noStrike">
              <a:solidFill>
                <a:schemeClr val="dk1"/>
              </a:solidFill>
              <a:effectLst/>
              <a:uFillTx/>
              <a:latin typeface="Arial"/>
            </a:endParaRPr>
          </a:p>
        </p:txBody>
      </p:sp>
      <p:sp>
        <p:nvSpPr>
          <p:cNvPr id="48" name="PlaceHolder 2"/>
          <p:cNvSpPr>
            <a:spLocks noGrp="1"/>
          </p:cNvSpPr>
          <p:nvPr>
            <p:ph type="body"/>
          </p:nvPr>
        </p:nvSpPr>
        <p:spPr>
          <a:xfrm>
            <a:off x="490680" y="3481200"/>
            <a:ext cx="7199640" cy="1655640"/>
          </a:xfrm>
          <a:prstGeom prst="rect">
            <a:avLst/>
          </a:prstGeom>
          <a:noFill/>
          <a:ln w="0">
            <a:noFill/>
          </a:ln>
        </p:spPr>
        <p:txBody>
          <a:bodyPr lIns="0" tIns="0" rIns="0" bIns="0" anchor="t">
            <a:noAutofit/>
          </a:bodyPr>
          <a:lstStyle/>
          <a:p>
            <a:pPr indent="0" defTabSz="914400">
              <a:lnSpc>
                <a:spcPct val="90000"/>
              </a:lnSpc>
              <a:spcBef>
                <a:spcPts val="2401"/>
              </a:spcBef>
              <a:spcAft>
                <a:spcPts val="601"/>
              </a:spcAft>
              <a:buNone/>
              <a:tabLst>
                <a:tab pos="0" algn="l"/>
              </a:tabLst>
            </a:pPr>
            <a:r>
              <a:rPr lang="fr-FR" sz="4000" b="0" u="none" strike="noStrike">
                <a:solidFill>
                  <a:schemeClr val="lt1"/>
                </a:solidFill>
                <a:effectLst/>
                <a:uFillTx/>
                <a:latin typeface="Arial"/>
              </a:rPr>
              <a:t>Cliquez pour modifier les styles du texte du masque</a:t>
            </a:r>
            <a:endParaRPr lang="en-US" sz="4000" b="1" u="none" strike="noStrike">
              <a:solidFill>
                <a:schemeClr val="accent2"/>
              </a:solidFill>
              <a:effectLst/>
              <a:uFillTx/>
              <a:latin typeface="Arial"/>
            </a:endParaRPr>
          </a:p>
        </p:txBody>
      </p:sp>
      <p:sp>
        <p:nvSpPr>
          <p:cNvPr id="49" name="PlaceHolder 3"/>
          <p:cNvSpPr>
            <a:spLocks noGrp="1"/>
          </p:cNvSpPr>
          <p:nvPr>
            <p:ph type="dt" idx="13"/>
          </p:nvPr>
        </p:nvSpPr>
        <p:spPr>
          <a:xfrm>
            <a:off x="490680" y="6870600"/>
            <a:ext cx="2742840" cy="215640"/>
          </a:xfrm>
          <a:prstGeom prst="rect">
            <a:avLst/>
          </a:prstGeom>
          <a:noFill/>
          <a:ln w="0">
            <a:noFill/>
          </a:ln>
        </p:spPr>
        <p:txBody>
          <a:bodyPr lIns="0" tIns="0" rIns="0" bIns="0" anchor="ctr">
            <a:noAutofit/>
          </a:bodyPr>
          <a:lstStyle>
            <a:lvl1pPr indent="0" defTabSz="914400">
              <a:lnSpc>
                <a:spcPct val="100000"/>
              </a:lnSpc>
              <a:buNone/>
              <a:defRPr lang="en-GB" sz="1000" b="0" u="none" strike="noStrike">
                <a:solidFill>
                  <a:srgbClr val="FFFFFF">
                    <a:alpha val="1000"/>
                  </a:srgbClr>
                </a:solidFill>
                <a:effectLst/>
                <a:uFillTx/>
                <a:latin typeface="Arial"/>
              </a:defRPr>
            </a:lvl1pPr>
          </a:lstStyle>
          <a:p>
            <a:pPr indent="0" defTabSz="914400">
              <a:lnSpc>
                <a:spcPct val="100000"/>
              </a:lnSpc>
              <a:buNone/>
            </a:pPr>
            <a:r>
              <a:rPr lang="en-GB" sz="1000" b="0" u="none" strike="noStrike">
                <a:solidFill>
                  <a:srgbClr val="FFFFFF">
                    <a:alpha val="1000"/>
                  </a:srgbClr>
                </a:solidFill>
                <a:effectLst/>
                <a:uFillTx/>
                <a:latin typeface="Arial"/>
              </a:rPr>
              <a:t>&lt;date/time&gt;</a:t>
            </a:r>
            <a:endParaRPr lang="en-US" sz="1000" b="0" u="none" strike="noStrike">
              <a:solidFill>
                <a:srgbClr val="FFFFFF"/>
              </a:solidFill>
              <a:effectLst/>
              <a:uFillTx/>
              <a:latin typeface="Times New Roman"/>
            </a:endParaRPr>
          </a:p>
        </p:txBody>
      </p:sp>
      <p:sp>
        <p:nvSpPr>
          <p:cNvPr id="50" name="PlaceHolder 4"/>
          <p:cNvSpPr>
            <a:spLocks noGrp="1"/>
          </p:cNvSpPr>
          <p:nvPr>
            <p:ph type="ftr" idx="14"/>
          </p:nvPr>
        </p:nvSpPr>
        <p:spPr>
          <a:xfrm>
            <a:off x="3602160" y="6870600"/>
            <a:ext cx="5605200" cy="179640"/>
          </a:xfrm>
          <a:prstGeom prst="rect">
            <a:avLst/>
          </a:prstGeom>
          <a:noFill/>
          <a:ln w="0">
            <a:noFill/>
          </a:ln>
        </p:spPr>
        <p:txBody>
          <a:bodyPr lIns="0" tIns="0" rIns="0" bIns="0" anchor="t">
            <a:noAutofit/>
          </a:bodyPr>
          <a:lstStyle>
            <a:lvl1pPr indent="0" defTabSz="914400">
              <a:lnSpc>
                <a:spcPct val="100000"/>
              </a:lnSpc>
              <a:buNone/>
              <a:defRPr lang="en-GB" sz="1000" b="1" u="none" strike="noStrike">
                <a:solidFill>
                  <a:srgbClr val="FFFFFF">
                    <a:alpha val="1000"/>
                  </a:srgbClr>
                </a:solidFill>
                <a:effectLst/>
                <a:uFillTx/>
                <a:latin typeface="Arial"/>
              </a:defRPr>
            </a:lvl1pPr>
          </a:lstStyle>
          <a:p>
            <a:pPr indent="0" defTabSz="914400">
              <a:lnSpc>
                <a:spcPct val="100000"/>
              </a:lnSpc>
              <a:buNone/>
            </a:pPr>
            <a:r>
              <a:rPr lang="en-GB" sz="1000" b="1" u="none" strike="noStrike">
                <a:solidFill>
                  <a:srgbClr val="FFFFFF">
                    <a:alpha val="1000"/>
                  </a:srgbClr>
                </a:solidFill>
                <a:effectLst/>
                <a:uFillTx/>
                <a:latin typeface="Arial"/>
              </a:rPr>
              <a:t>&lt;footer&gt;</a:t>
            </a:r>
            <a:endParaRPr lang="en-US" sz="1000" b="0" u="none" strike="noStrike">
              <a:solidFill>
                <a:srgbClr val="FFFFFF"/>
              </a:solidFill>
              <a:effectLst/>
              <a:uFillTx/>
              <a:latin typeface="Times New Roman"/>
            </a:endParaRPr>
          </a:p>
        </p:txBody>
      </p:sp>
      <p:sp>
        <p:nvSpPr>
          <p:cNvPr id="51" name="PlaceHolder 5"/>
          <p:cNvSpPr>
            <a:spLocks noGrp="1"/>
          </p:cNvSpPr>
          <p:nvPr>
            <p:ph type="sldNum" idx="15"/>
          </p:nvPr>
        </p:nvSpPr>
        <p:spPr>
          <a:xfrm>
            <a:off x="11161440" y="6870600"/>
            <a:ext cx="539640" cy="287640"/>
          </a:xfrm>
          <a:prstGeom prst="rect">
            <a:avLst/>
          </a:prstGeom>
          <a:noFill/>
          <a:ln w="0">
            <a:noFill/>
          </a:ln>
        </p:spPr>
        <p:txBody>
          <a:bodyPr lIns="0" tIns="0" rIns="0" bIns="0" anchor="t">
            <a:noAutofit/>
          </a:bodyPr>
          <a:lstStyle>
            <a:lvl1pPr indent="0" algn="r" defTabSz="914400">
              <a:lnSpc>
                <a:spcPct val="100000"/>
              </a:lnSpc>
              <a:buNone/>
              <a:defRPr lang="en-GB" sz="1800" b="0" u="none" strike="noStrike">
                <a:solidFill>
                  <a:srgbClr val="FFFFFF">
                    <a:alpha val="1000"/>
                  </a:srgbClr>
                </a:solidFill>
                <a:effectLst/>
                <a:uFillTx/>
                <a:latin typeface="Arial"/>
              </a:defRPr>
            </a:lvl1pPr>
          </a:lstStyle>
          <a:p>
            <a:pPr indent="0" algn="r" defTabSz="914400">
              <a:lnSpc>
                <a:spcPct val="100000"/>
              </a:lnSpc>
              <a:buNone/>
            </a:pPr>
            <a:fld id="{076EC64D-4869-4477-9596-0BDCE6E5D30F}" type="slidenum">
              <a:rPr lang="en-GB" sz="1800" b="0" u="none" strike="noStrike">
                <a:solidFill>
                  <a:srgbClr val="FFFFFF">
                    <a:alpha val="1000"/>
                  </a:srgbClr>
                </a:solidFill>
                <a:effectLst/>
                <a:uFillTx/>
                <a:latin typeface="Arial"/>
              </a:rPr>
              <a:t>‹#›</a:t>
            </a:fld>
            <a:endParaRPr lang="en-US" sz="1800" b="0" u="none" strike="noStrike">
              <a:solidFill>
                <a:srgbClr val="FFFFFF"/>
              </a:solidFill>
              <a:effectLst/>
              <a:uFillTx/>
              <a:latin typeface="Times New Roman"/>
            </a:endParaRPr>
          </a:p>
        </p:txBody>
      </p:sp>
      <p:pic>
        <p:nvPicPr>
          <p:cNvPr id="52" name="Picture 6"/>
          <p:cNvPicPr/>
          <p:nvPr/>
        </p:nvPicPr>
        <p:blipFill>
          <a:blip r:embed="rId6"/>
          <a:stretch/>
        </p:blipFill>
        <p:spPr>
          <a:xfrm>
            <a:off x="490680" y="490680"/>
            <a:ext cx="1371240" cy="494280"/>
          </a:xfrm>
          <a:prstGeom prst="rect">
            <a:avLst/>
          </a:prstGeom>
          <a:noFill/>
          <a:ln w="0">
            <a:noFill/>
          </a:ln>
        </p:spPr>
      </p:pic>
      <p:pic>
        <p:nvPicPr>
          <p:cNvPr id="53" name="Picture 8"/>
          <p:cNvPicPr/>
          <p:nvPr/>
        </p:nvPicPr>
        <p:blipFill>
          <a:blip r:embed="rId4"/>
          <a:stretch/>
        </p:blipFill>
        <p:spPr>
          <a:xfrm>
            <a:off x="-2520" y="2988360"/>
            <a:ext cx="213840" cy="251280"/>
          </a:xfrm>
          <a:prstGeom prst="rect">
            <a:avLst/>
          </a:prstGeom>
          <a:noFill/>
          <a:ln w="0">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Section Header Pattern">
    <p:bg>
      <p:bgPr>
        <a:solidFill>
          <a:schemeClr val="lt1"/>
        </a:solidFill>
        <a:effectLst/>
      </p:bgPr>
    </p:bg>
    <p:spTree>
      <p:nvGrpSpPr>
        <p:cNvPr id="1" name=""/>
        <p:cNvGrpSpPr/>
        <p:nvPr/>
      </p:nvGrpSpPr>
      <p:grpSpPr>
        <a:xfrm>
          <a:off x="0" y="0"/>
          <a:ext cx="0" cy="0"/>
          <a:chOff x="0" y="0"/>
          <a:chExt cx="0" cy="0"/>
        </a:xfrm>
      </p:grpSpPr>
      <p:pic>
        <p:nvPicPr>
          <p:cNvPr id="54" name="Picture 7"/>
          <p:cNvPicPr/>
          <p:nvPr/>
        </p:nvPicPr>
        <p:blipFill>
          <a:blip r:embed="rId2"/>
          <a:stretch/>
        </p:blipFill>
        <p:spPr>
          <a:xfrm>
            <a:off x="490680" y="490680"/>
            <a:ext cx="1371240" cy="494280"/>
          </a:xfrm>
          <a:prstGeom prst="rect">
            <a:avLst/>
          </a:prstGeom>
          <a:noFill/>
          <a:ln w="0">
            <a:noFill/>
          </a:ln>
        </p:spPr>
      </p:pic>
      <p:pic>
        <p:nvPicPr>
          <p:cNvPr id="55" name="Picture 10"/>
          <p:cNvPicPr/>
          <p:nvPr/>
        </p:nvPicPr>
        <p:blipFill>
          <a:blip r:embed="rId3"/>
          <a:stretch/>
        </p:blipFill>
        <p:spPr>
          <a:xfrm>
            <a:off x="-2520" y="1519200"/>
            <a:ext cx="119160" cy="140040"/>
          </a:xfrm>
          <a:prstGeom prst="rect">
            <a:avLst/>
          </a:prstGeom>
          <a:noFill/>
          <a:ln w="0">
            <a:noFill/>
          </a:ln>
        </p:spPr>
      </p:pic>
      <p:pic>
        <p:nvPicPr>
          <p:cNvPr id="56" name="Picture 11"/>
          <p:cNvPicPr/>
          <p:nvPr/>
        </p:nvPicPr>
        <p:blipFill>
          <a:blip r:embed="rId4"/>
          <a:stretch/>
        </p:blipFill>
        <p:spPr>
          <a:xfrm>
            <a:off x="11057040" y="6367320"/>
            <a:ext cx="644040" cy="172080"/>
          </a:xfrm>
          <a:prstGeom prst="rect">
            <a:avLst/>
          </a:prstGeom>
          <a:noFill/>
          <a:ln w="0">
            <a:noFill/>
          </a:ln>
        </p:spPr>
      </p:pic>
      <p:pic>
        <p:nvPicPr>
          <p:cNvPr id="57" name="Picture 9"/>
          <p:cNvPicPr/>
          <p:nvPr/>
        </p:nvPicPr>
        <p:blipFill>
          <a:blip r:embed="rId5"/>
          <a:srcRect l="1" t="21408" r="38481" b="40746"/>
          <a:stretch/>
        </p:blipFill>
        <p:spPr>
          <a:xfrm>
            <a:off x="-1397880" y="1085400"/>
            <a:ext cx="13603680" cy="5784480"/>
          </a:xfrm>
          <a:prstGeom prst="rect">
            <a:avLst/>
          </a:prstGeom>
          <a:noFill/>
          <a:ln w="0">
            <a:noFill/>
          </a:ln>
        </p:spPr>
      </p:pic>
      <p:sp>
        <p:nvSpPr>
          <p:cNvPr id="58" name="PlaceHolder 1"/>
          <p:cNvSpPr>
            <a:spLocks noGrp="1"/>
          </p:cNvSpPr>
          <p:nvPr>
            <p:ph type="title"/>
          </p:nvPr>
        </p:nvSpPr>
        <p:spPr>
          <a:xfrm>
            <a:off x="490680" y="2872800"/>
            <a:ext cx="7199640" cy="608040"/>
          </a:xfrm>
          <a:prstGeom prst="rect">
            <a:avLst/>
          </a:prstGeom>
          <a:noFill/>
          <a:ln w="0">
            <a:noFill/>
          </a:ln>
        </p:spPr>
        <p:txBody>
          <a:bodyPr lIns="0" tIns="0" rIns="0" bIns="54000" anchor="t">
            <a:noAutofit/>
          </a:bodyPr>
          <a:lstStyle/>
          <a:p>
            <a:pPr indent="0" defTabSz="914400">
              <a:lnSpc>
                <a:spcPct val="90000"/>
              </a:lnSpc>
              <a:buNone/>
            </a:pPr>
            <a:r>
              <a:rPr lang="fr-FR" sz="4000" b="1" u="none" strike="noStrike">
                <a:solidFill>
                  <a:schemeClr val="accent1"/>
                </a:solidFill>
                <a:effectLst/>
                <a:uFillTx/>
                <a:latin typeface="Arial"/>
              </a:rPr>
              <a:t>Modifiez le style du titre</a:t>
            </a:r>
            <a:endParaRPr lang="en-US" sz="4000" b="0" u="none" strike="noStrike">
              <a:solidFill>
                <a:schemeClr val="dk1"/>
              </a:solidFill>
              <a:effectLst/>
              <a:uFillTx/>
              <a:latin typeface="Arial"/>
            </a:endParaRPr>
          </a:p>
        </p:txBody>
      </p:sp>
      <p:sp>
        <p:nvSpPr>
          <p:cNvPr id="59" name="PlaceHolder 2"/>
          <p:cNvSpPr>
            <a:spLocks noGrp="1"/>
          </p:cNvSpPr>
          <p:nvPr>
            <p:ph type="body"/>
          </p:nvPr>
        </p:nvSpPr>
        <p:spPr>
          <a:xfrm>
            <a:off x="490680" y="3481200"/>
            <a:ext cx="5867640" cy="647640"/>
          </a:xfrm>
          <a:prstGeom prst="rect">
            <a:avLst/>
          </a:prstGeom>
          <a:noFill/>
          <a:ln w="0">
            <a:noFill/>
          </a:ln>
        </p:spPr>
        <p:txBody>
          <a:bodyPr lIns="0" tIns="0" rIns="0" bIns="0" anchor="t">
            <a:noAutofit/>
          </a:bodyPr>
          <a:lstStyle/>
          <a:p>
            <a:pPr indent="0" defTabSz="914400">
              <a:lnSpc>
                <a:spcPct val="90000"/>
              </a:lnSpc>
              <a:spcBef>
                <a:spcPts val="2401"/>
              </a:spcBef>
              <a:spcAft>
                <a:spcPts val="601"/>
              </a:spcAft>
              <a:buNone/>
              <a:tabLst>
                <a:tab pos="0" algn="l"/>
              </a:tabLst>
            </a:pPr>
            <a:r>
              <a:rPr lang="fr-FR" sz="4000" b="0" u="none" strike="noStrike">
                <a:solidFill>
                  <a:schemeClr val="accent1"/>
                </a:solidFill>
                <a:effectLst/>
                <a:uFillTx/>
                <a:latin typeface="Arial"/>
              </a:rPr>
              <a:t>Cliquez pour modifier les styles du texte du masque</a:t>
            </a:r>
            <a:endParaRPr lang="en-US" sz="4000" b="1" u="none" strike="noStrike">
              <a:solidFill>
                <a:schemeClr val="accent2"/>
              </a:solidFill>
              <a:effectLst/>
              <a:uFillTx/>
              <a:latin typeface="Arial"/>
            </a:endParaRPr>
          </a:p>
        </p:txBody>
      </p:sp>
      <p:sp>
        <p:nvSpPr>
          <p:cNvPr id="60" name="PlaceHolder 3"/>
          <p:cNvSpPr>
            <a:spLocks noGrp="1"/>
          </p:cNvSpPr>
          <p:nvPr>
            <p:ph type="dt" idx="16"/>
          </p:nvPr>
        </p:nvSpPr>
        <p:spPr>
          <a:xfrm>
            <a:off x="490680" y="6870600"/>
            <a:ext cx="2742840" cy="215640"/>
          </a:xfrm>
          <a:prstGeom prst="rect">
            <a:avLst/>
          </a:prstGeom>
          <a:noFill/>
          <a:ln w="0">
            <a:noFill/>
          </a:ln>
        </p:spPr>
        <p:txBody>
          <a:bodyPr lIns="0" tIns="0" rIns="0" bIns="0" anchor="ctr">
            <a:noAutofit/>
          </a:bodyPr>
          <a:lstStyle>
            <a:lvl1pPr indent="0" defTabSz="914400">
              <a:lnSpc>
                <a:spcPct val="100000"/>
              </a:lnSpc>
              <a:buNone/>
              <a:defRPr lang="en-GB" sz="1000" b="0" u="none" strike="noStrike">
                <a:solidFill>
                  <a:srgbClr val="FFFFFF">
                    <a:alpha val="1000"/>
                  </a:srgbClr>
                </a:solidFill>
                <a:effectLst/>
                <a:uFillTx/>
                <a:latin typeface="Arial"/>
              </a:defRPr>
            </a:lvl1pPr>
          </a:lstStyle>
          <a:p>
            <a:pPr indent="0" defTabSz="914400">
              <a:lnSpc>
                <a:spcPct val="100000"/>
              </a:lnSpc>
              <a:buNone/>
            </a:pPr>
            <a:r>
              <a:rPr lang="en-GB" sz="1000" b="0" u="none" strike="noStrike">
                <a:solidFill>
                  <a:srgbClr val="FFFFFF">
                    <a:alpha val="1000"/>
                  </a:srgbClr>
                </a:solidFill>
                <a:effectLst/>
                <a:uFillTx/>
                <a:latin typeface="Arial"/>
              </a:rPr>
              <a:t>&lt;date/time&gt;</a:t>
            </a:r>
            <a:endParaRPr lang="en-US" sz="1000" b="0" u="none" strike="noStrike">
              <a:solidFill>
                <a:srgbClr val="000000"/>
              </a:solidFill>
              <a:effectLst/>
              <a:uFillTx/>
              <a:latin typeface="Times New Roman"/>
            </a:endParaRPr>
          </a:p>
        </p:txBody>
      </p:sp>
      <p:sp>
        <p:nvSpPr>
          <p:cNvPr id="61" name="PlaceHolder 4"/>
          <p:cNvSpPr>
            <a:spLocks noGrp="1"/>
          </p:cNvSpPr>
          <p:nvPr>
            <p:ph type="ftr" idx="17"/>
          </p:nvPr>
        </p:nvSpPr>
        <p:spPr>
          <a:xfrm>
            <a:off x="3649680" y="6870600"/>
            <a:ext cx="5605200" cy="179640"/>
          </a:xfrm>
          <a:prstGeom prst="rect">
            <a:avLst/>
          </a:prstGeom>
          <a:noFill/>
          <a:ln w="0">
            <a:noFill/>
          </a:ln>
        </p:spPr>
        <p:txBody>
          <a:bodyPr lIns="0" tIns="0" rIns="0" bIns="0" anchor="t">
            <a:noAutofit/>
          </a:bodyPr>
          <a:lstStyle>
            <a:lvl1pPr indent="0" defTabSz="914400">
              <a:lnSpc>
                <a:spcPct val="100000"/>
              </a:lnSpc>
              <a:buNone/>
              <a:defRPr lang="en-GB" sz="1000" b="1" u="none" strike="noStrike">
                <a:solidFill>
                  <a:srgbClr val="FFFFFF">
                    <a:alpha val="1000"/>
                  </a:srgbClr>
                </a:solidFill>
                <a:effectLst/>
                <a:uFillTx/>
                <a:latin typeface="Arial"/>
              </a:defRPr>
            </a:lvl1pPr>
          </a:lstStyle>
          <a:p>
            <a:pPr indent="0" defTabSz="914400">
              <a:lnSpc>
                <a:spcPct val="100000"/>
              </a:lnSpc>
              <a:buNone/>
            </a:pPr>
            <a:r>
              <a:rPr lang="en-GB" sz="1000" b="1" u="none" strike="noStrike">
                <a:solidFill>
                  <a:srgbClr val="FFFFFF">
                    <a:alpha val="1000"/>
                  </a:srgbClr>
                </a:solidFill>
                <a:effectLst/>
                <a:uFillTx/>
                <a:latin typeface="Arial"/>
              </a:rPr>
              <a:t>&lt;footer&gt;</a:t>
            </a:r>
            <a:endParaRPr lang="en-US" sz="1000" b="0" u="none" strike="noStrike">
              <a:solidFill>
                <a:srgbClr val="000000"/>
              </a:solidFill>
              <a:effectLst/>
              <a:uFillTx/>
              <a:latin typeface="Times New Roman"/>
            </a:endParaRPr>
          </a:p>
        </p:txBody>
      </p:sp>
      <p:sp>
        <p:nvSpPr>
          <p:cNvPr id="62" name="PlaceHolder 5"/>
          <p:cNvSpPr>
            <a:spLocks noGrp="1"/>
          </p:cNvSpPr>
          <p:nvPr>
            <p:ph type="sldNum" idx="18"/>
          </p:nvPr>
        </p:nvSpPr>
        <p:spPr>
          <a:xfrm>
            <a:off x="11161440" y="6870600"/>
            <a:ext cx="539640" cy="287640"/>
          </a:xfrm>
          <a:prstGeom prst="rect">
            <a:avLst/>
          </a:prstGeom>
          <a:noFill/>
          <a:ln w="0">
            <a:noFill/>
          </a:ln>
        </p:spPr>
        <p:txBody>
          <a:bodyPr lIns="0" tIns="0" rIns="0" bIns="0" anchor="t">
            <a:noAutofit/>
          </a:bodyPr>
          <a:lstStyle>
            <a:lvl1pPr indent="0" algn="r" defTabSz="914400">
              <a:lnSpc>
                <a:spcPct val="100000"/>
              </a:lnSpc>
              <a:buNone/>
              <a:defRPr lang="en-GB" sz="1800" b="0" u="none" strike="noStrike">
                <a:solidFill>
                  <a:srgbClr val="FFFFFF">
                    <a:alpha val="1000"/>
                  </a:srgbClr>
                </a:solidFill>
                <a:effectLst/>
                <a:uFillTx/>
                <a:latin typeface="Arial"/>
              </a:defRPr>
            </a:lvl1pPr>
          </a:lstStyle>
          <a:p>
            <a:pPr indent="0" algn="r" defTabSz="914400">
              <a:lnSpc>
                <a:spcPct val="100000"/>
              </a:lnSpc>
              <a:buNone/>
            </a:pPr>
            <a:fld id="{B0F8BDBD-274C-4438-88B9-ACB8089BA6C1}" type="slidenum">
              <a:rPr lang="en-GB" sz="1800" b="0" u="none" strike="noStrike">
                <a:solidFill>
                  <a:srgbClr val="FFFFFF">
                    <a:alpha val="1000"/>
                  </a:srgbClr>
                </a:solidFill>
                <a:effectLst/>
                <a:uFillTx/>
                <a:latin typeface="Arial"/>
              </a:rPr>
              <a:t>‹#›</a:t>
            </a:fld>
            <a:endParaRPr lang="en-US" sz="1800" b="0" u="none" strike="noStrike">
              <a:solidFill>
                <a:srgbClr val="000000"/>
              </a:solidFill>
              <a:effectLst/>
              <a:uFillTx/>
              <a:latin typeface="Times New Roman"/>
            </a:endParaRPr>
          </a:p>
        </p:txBody>
      </p:sp>
      <p:pic>
        <p:nvPicPr>
          <p:cNvPr id="63" name="Picture 6"/>
          <p:cNvPicPr/>
          <p:nvPr/>
        </p:nvPicPr>
        <p:blipFill>
          <a:blip r:embed="rId2"/>
          <a:stretch/>
        </p:blipFill>
        <p:spPr>
          <a:xfrm>
            <a:off x="490680" y="490680"/>
            <a:ext cx="1371240" cy="494280"/>
          </a:xfrm>
          <a:prstGeom prst="rect">
            <a:avLst/>
          </a:prstGeom>
          <a:noFill/>
          <a:ln w="0">
            <a:noFill/>
          </a:ln>
        </p:spPr>
      </p:pic>
      <p:pic>
        <p:nvPicPr>
          <p:cNvPr id="64" name="Picture 8"/>
          <p:cNvPicPr/>
          <p:nvPr/>
        </p:nvPicPr>
        <p:blipFill>
          <a:blip r:embed="rId3"/>
          <a:stretch/>
        </p:blipFill>
        <p:spPr>
          <a:xfrm>
            <a:off x="-2520" y="2988360"/>
            <a:ext cx="213840" cy="251280"/>
          </a:xfrm>
          <a:prstGeom prst="rect">
            <a:avLst/>
          </a:prstGeom>
          <a:noFill/>
          <a:ln w="0">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bg>
      <p:bgPr>
        <a:solidFill>
          <a:schemeClr val="lt1"/>
        </a:solidFill>
        <a:effectLst/>
      </p:bgPr>
    </p:bg>
    <p:spTree>
      <p:nvGrpSpPr>
        <p:cNvPr id="1" name=""/>
        <p:cNvGrpSpPr/>
        <p:nvPr/>
      </p:nvGrpSpPr>
      <p:grpSpPr>
        <a:xfrm>
          <a:off x="0" y="0"/>
          <a:ext cx="0" cy="0"/>
          <a:chOff x="0" y="0"/>
          <a:chExt cx="0" cy="0"/>
        </a:xfrm>
      </p:grpSpPr>
      <p:pic>
        <p:nvPicPr>
          <p:cNvPr id="65" name="Picture 7"/>
          <p:cNvPicPr/>
          <p:nvPr/>
        </p:nvPicPr>
        <p:blipFill>
          <a:blip r:embed="rId2"/>
          <a:stretch/>
        </p:blipFill>
        <p:spPr>
          <a:xfrm>
            <a:off x="490680" y="490680"/>
            <a:ext cx="1371240" cy="494280"/>
          </a:xfrm>
          <a:prstGeom prst="rect">
            <a:avLst/>
          </a:prstGeom>
          <a:noFill/>
          <a:ln w="0">
            <a:noFill/>
          </a:ln>
        </p:spPr>
      </p:pic>
      <p:pic>
        <p:nvPicPr>
          <p:cNvPr id="66" name="Picture 10"/>
          <p:cNvPicPr/>
          <p:nvPr/>
        </p:nvPicPr>
        <p:blipFill>
          <a:blip r:embed="rId3"/>
          <a:stretch/>
        </p:blipFill>
        <p:spPr>
          <a:xfrm>
            <a:off x="-2520" y="1519200"/>
            <a:ext cx="119160" cy="140040"/>
          </a:xfrm>
          <a:prstGeom prst="rect">
            <a:avLst/>
          </a:prstGeom>
          <a:noFill/>
          <a:ln w="0">
            <a:noFill/>
          </a:ln>
        </p:spPr>
      </p:pic>
      <p:pic>
        <p:nvPicPr>
          <p:cNvPr id="67" name="Picture 11"/>
          <p:cNvPicPr/>
          <p:nvPr/>
        </p:nvPicPr>
        <p:blipFill>
          <a:blip r:embed="rId4"/>
          <a:stretch/>
        </p:blipFill>
        <p:spPr>
          <a:xfrm>
            <a:off x="11057040" y="6367320"/>
            <a:ext cx="644040" cy="172080"/>
          </a:xfrm>
          <a:prstGeom prst="rect">
            <a:avLst/>
          </a:prstGeom>
          <a:noFill/>
          <a:ln w="0">
            <a:noFill/>
          </a:ln>
        </p:spPr>
      </p:pic>
      <p:sp>
        <p:nvSpPr>
          <p:cNvPr id="68" name="PlaceHolder 1"/>
          <p:cNvSpPr>
            <a:spLocks noGrp="1"/>
          </p:cNvSpPr>
          <p:nvPr>
            <p:ph type="title"/>
          </p:nvPr>
        </p:nvSpPr>
        <p:spPr>
          <a:xfrm>
            <a:off x="490680" y="1423080"/>
            <a:ext cx="11210400" cy="719640"/>
          </a:xfrm>
          <a:prstGeom prst="rect">
            <a:avLst/>
          </a:prstGeom>
          <a:noFill/>
          <a:ln w="0">
            <a:noFill/>
          </a:ln>
        </p:spPr>
        <p:txBody>
          <a:bodyPr lIns="0" tIns="0" rIns="0" bIns="0" anchor="t">
            <a:noAutofit/>
          </a:bodyPr>
          <a:lstStyle/>
          <a:p>
            <a:pPr indent="0" defTabSz="914400">
              <a:lnSpc>
                <a:spcPct val="90000"/>
              </a:lnSpc>
              <a:buNone/>
            </a:pPr>
            <a:r>
              <a:rPr lang="fr-FR" sz="2500" b="1" u="none" strike="noStrike">
                <a:solidFill>
                  <a:schemeClr val="accent1"/>
                </a:solidFill>
                <a:effectLst/>
                <a:uFillTx/>
                <a:latin typeface="Arial"/>
              </a:rPr>
              <a:t>Modifiez le style du titre</a:t>
            </a:r>
            <a:endParaRPr lang="en-US" sz="2500" b="0" u="none" strike="noStrike">
              <a:solidFill>
                <a:schemeClr val="dk1"/>
              </a:solidFill>
              <a:effectLst/>
              <a:uFillTx/>
              <a:latin typeface="Arial"/>
            </a:endParaRPr>
          </a:p>
        </p:txBody>
      </p:sp>
      <p:sp>
        <p:nvSpPr>
          <p:cNvPr id="69" name="PlaceHolder 2"/>
          <p:cNvSpPr>
            <a:spLocks noGrp="1"/>
          </p:cNvSpPr>
          <p:nvPr>
            <p:ph type="dt" idx="19"/>
          </p:nvPr>
        </p:nvSpPr>
        <p:spPr>
          <a:xfrm>
            <a:off x="490680" y="6870600"/>
            <a:ext cx="2742840" cy="215640"/>
          </a:xfrm>
          <a:prstGeom prst="rect">
            <a:avLst/>
          </a:prstGeom>
          <a:noFill/>
          <a:ln w="0">
            <a:noFill/>
          </a:ln>
        </p:spPr>
        <p:txBody>
          <a:bodyPr lIns="0" tIns="0" rIns="0" bIns="0" anchor="ctr">
            <a:noAutofit/>
          </a:bodyPr>
          <a:lstStyle>
            <a:lvl1pPr indent="0" defTabSz="914400">
              <a:lnSpc>
                <a:spcPct val="100000"/>
              </a:lnSpc>
              <a:buNone/>
              <a:defRPr lang="en-GB" sz="1000" b="0" u="none" strike="noStrike">
                <a:solidFill>
                  <a:srgbClr val="FFFFFF">
                    <a:alpha val="1000"/>
                  </a:srgbClr>
                </a:solidFill>
                <a:effectLst/>
                <a:uFillTx/>
                <a:latin typeface="Arial"/>
              </a:defRPr>
            </a:lvl1pPr>
          </a:lstStyle>
          <a:p>
            <a:pPr indent="0" defTabSz="914400">
              <a:lnSpc>
                <a:spcPct val="100000"/>
              </a:lnSpc>
              <a:buNone/>
            </a:pPr>
            <a:r>
              <a:rPr lang="en-GB" sz="1000" b="0" u="none" strike="noStrike">
                <a:solidFill>
                  <a:srgbClr val="FFFFFF">
                    <a:alpha val="1000"/>
                  </a:srgbClr>
                </a:solidFill>
                <a:effectLst/>
                <a:uFillTx/>
                <a:latin typeface="Arial"/>
              </a:rPr>
              <a:t>&lt;date/time&gt;</a:t>
            </a:r>
            <a:endParaRPr lang="en-US" sz="1000" b="0" u="none" strike="noStrike">
              <a:solidFill>
                <a:srgbClr val="000000"/>
              </a:solidFill>
              <a:effectLst/>
              <a:uFillTx/>
              <a:latin typeface="Times New Roman"/>
            </a:endParaRPr>
          </a:p>
        </p:txBody>
      </p:sp>
      <p:sp>
        <p:nvSpPr>
          <p:cNvPr id="70" name="PlaceHolder 3"/>
          <p:cNvSpPr>
            <a:spLocks noGrp="1"/>
          </p:cNvSpPr>
          <p:nvPr>
            <p:ph type="ftr" idx="20"/>
          </p:nvPr>
        </p:nvSpPr>
        <p:spPr>
          <a:xfrm>
            <a:off x="490680" y="6337440"/>
            <a:ext cx="5605200" cy="179640"/>
          </a:xfrm>
          <a:prstGeom prst="rect">
            <a:avLst/>
          </a:prstGeom>
          <a:noFill/>
          <a:ln w="0">
            <a:noFill/>
          </a:ln>
        </p:spPr>
        <p:txBody>
          <a:bodyPr lIns="0" tIns="0" rIns="0" bIns="0" anchor="t">
            <a:noAutofit/>
          </a:bodyPr>
          <a:lstStyle>
            <a:lvl1pPr indent="0" defTabSz="914400">
              <a:lnSpc>
                <a:spcPct val="100000"/>
              </a:lnSpc>
              <a:buNone/>
              <a:defRPr lang="en-GB" sz="1000" b="1" u="none" strike="noStrike">
                <a:solidFill>
                  <a:schemeClr val="dk1"/>
                </a:solidFill>
                <a:effectLst/>
                <a:uFillTx/>
                <a:latin typeface="Arial"/>
              </a:defRPr>
            </a:lvl1pPr>
          </a:lstStyle>
          <a:p>
            <a:pPr indent="0" defTabSz="914400">
              <a:lnSpc>
                <a:spcPct val="100000"/>
              </a:lnSpc>
              <a:buNone/>
            </a:pPr>
            <a:r>
              <a:rPr lang="en-GB" sz="1000" b="1" u="none" strike="noStrike">
                <a:solidFill>
                  <a:schemeClr val="dk1"/>
                </a:solidFill>
                <a:effectLst/>
                <a:uFillTx/>
                <a:latin typeface="Arial"/>
              </a:rPr>
              <a:t>&lt;footer&gt;</a:t>
            </a:r>
            <a:endParaRPr lang="en-US" sz="1000" b="0" u="none" strike="noStrike">
              <a:solidFill>
                <a:srgbClr val="000000"/>
              </a:solidFill>
              <a:effectLst/>
              <a:uFillTx/>
              <a:latin typeface="Times New Roman"/>
            </a:endParaRPr>
          </a:p>
        </p:txBody>
      </p:sp>
      <p:sp>
        <p:nvSpPr>
          <p:cNvPr id="71" name="PlaceHolder 4"/>
          <p:cNvSpPr>
            <a:spLocks noGrp="1"/>
          </p:cNvSpPr>
          <p:nvPr>
            <p:ph type="sldNum" idx="21"/>
          </p:nvPr>
        </p:nvSpPr>
        <p:spPr>
          <a:xfrm>
            <a:off x="11161440" y="432000"/>
            <a:ext cx="539640" cy="287640"/>
          </a:xfrm>
          <a:prstGeom prst="rect">
            <a:avLst/>
          </a:prstGeom>
          <a:noFill/>
          <a:ln w="0">
            <a:noFill/>
          </a:ln>
        </p:spPr>
        <p:txBody>
          <a:bodyPr lIns="0" tIns="0" rIns="0" bIns="0" anchor="t">
            <a:noAutofit/>
          </a:bodyPr>
          <a:lstStyle>
            <a:lvl1pPr indent="0" algn="r" defTabSz="914400">
              <a:lnSpc>
                <a:spcPct val="100000"/>
              </a:lnSpc>
              <a:buNone/>
              <a:defRPr lang="en-GB" sz="1800" b="0" u="none" strike="noStrike">
                <a:solidFill>
                  <a:schemeClr val="accent1"/>
                </a:solidFill>
                <a:effectLst/>
                <a:uFillTx/>
                <a:latin typeface="Arial"/>
              </a:defRPr>
            </a:lvl1pPr>
          </a:lstStyle>
          <a:p>
            <a:pPr indent="0" algn="r" defTabSz="914400">
              <a:lnSpc>
                <a:spcPct val="100000"/>
              </a:lnSpc>
              <a:buNone/>
            </a:pPr>
            <a:fld id="{3790DBC7-160E-4939-BBAD-438DD96D02EA}" type="slidenum">
              <a:rPr lang="en-GB" sz="1800" b="0" u="none" strike="noStrike">
                <a:solidFill>
                  <a:schemeClr val="accent1"/>
                </a:solidFill>
                <a:effectLst/>
                <a:uFillTx/>
                <a:latin typeface="Arial"/>
              </a:rPr>
              <a:t>‹#›</a:t>
            </a:fld>
            <a:endParaRPr lang="en-US" sz="1800" b="0" u="none" strike="noStrike">
              <a:solidFill>
                <a:srgbClr val="000000"/>
              </a:solidFill>
              <a:effectLst/>
              <a:uFillTx/>
              <a:latin typeface="Times New Roma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bg>
      <p:bgPr>
        <a:solidFill>
          <a:schemeClr val="lt1"/>
        </a:solidFill>
        <a:effectLst/>
      </p:bgPr>
    </p:bg>
    <p:spTree>
      <p:nvGrpSpPr>
        <p:cNvPr id="1" name=""/>
        <p:cNvGrpSpPr/>
        <p:nvPr/>
      </p:nvGrpSpPr>
      <p:grpSpPr>
        <a:xfrm>
          <a:off x="0" y="0"/>
          <a:ext cx="0" cy="0"/>
          <a:chOff x="0" y="0"/>
          <a:chExt cx="0" cy="0"/>
        </a:xfrm>
      </p:grpSpPr>
      <p:pic>
        <p:nvPicPr>
          <p:cNvPr id="72" name="Picture 7"/>
          <p:cNvPicPr/>
          <p:nvPr/>
        </p:nvPicPr>
        <p:blipFill>
          <a:blip r:embed="rId2"/>
          <a:stretch/>
        </p:blipFill>
        <p:spPr>
          <a:xfrm>
            <a:off x="490680" y="490680"/>
            <a:ext cx="1371240" cy="494280"/>
          </a:xfrm>
          <a:prstGeom prst="rect">
            <a:avLst/>
          </a:prstGeom>
          <a:noFill/>
          <a:ln w="0">
            <a:noFill/>
          </a:ln>
        </p:spPr>
      </p:pic>
      <p:pic>
        <p:nvPicPr>
          <p:cNvPr id="73" name="Picture 10"/>
          <p:cNvPicPr/>
          <p:nvPr/>
        </p:nvPicPr>
        <p:blipFill>
          <a:blip r:embed="rId3"/>
          <a:stretch/>
        </p:blipFill>
        <p:spPr>
          <a:xfrm>
            <a:off x="-2520" y="1519200"/>
            <a:ext cx="119160" cy="140040"/>
          </a:xfrm>
          <a:prstGeom prst="rect">
            <a:avLst/>
          </a:prstGeom>
          <a:noFill/>
          <a:ln w="0">
            <a:noFill/>
          </a:ln>
        </p:spPr>
      </p:pic>
      <p:pic>
        <p:nvPicPr>
          <p:cNvPr id="74" name="Picture 11"/>
          <p:cNvPicPr/>
          <p:nvPr/>
        </p:nvPicPr>
        <p:blipFill>
          <a:blip r:embed="rId4"/>
          <a:stretch/>
        </p:blipFill>
        <p:spPr>
          <a:xfrm>
            <a:off x="11057040" y="6367320"/>
            <a:ext cx="644040" cy="172080"/>
          </a:xfrm>
          <a:prstGeom prst="rect">
            <a:avLst/>
          </a:prstGeom>
          <a:noFill/>
          <a:ln w="0">
            <a:noFill/>
          </a:ln>
        </p:spPr>
      </p:pic>
      <p:sp>
        <p:nvSpPr>
          <p:cNvPr id="75" name="PlaceHolder 1"/>
          <p:cNvSpPr>
            <a:spLocks noGrp="1"/>
          </p:cNvSpPr>
          <p:nvPr>
            <p:ph type="dt" idx="22"/>
          </p:nvPr>
        </p:nvSpPr>
        <p:spPr>
          <a:xfrm>
            <a:off x="490680" y="6870600"/>
            <a:ext cx="2742840" cy="215640"/>
          </a:xfrm>
          <a:prstGeom prst="rect">
            <a:avLst/>
          </a:prstGeom>
          <a:noFill/>
          <a:ln w="0">
            <a:noFill/>
          </a:ln>
        </p:spPr>
        <p:txBody>
          <a:bodyPr lIns="0" tIns="0" rIns="0" bIns="0" anchor="ctr">
            <a:noAutofit/>
          </a:bodyPr>
          <a:lstStyle>
            <a:lvl1pPr indent="0" defTabSz="914400">
              <a:lnSpc>
                <a:spcPct val="100000"/>
              </a:lnSpc>
              <a:buNone/>
              <a:defRPr lang="en-GB" sz="1000" b="0" u="none" strike="noStrike">
                <a:solidFill>
                  <a:srgbClr val="FFFFFF">
                    <a:alpha val="1000"/>
                  </a:srgbClr>
                </a:solidFill>
                <a:effectLst/>
                <a:uFillTx/>
                <a:latin typeface="Arial"/>
              </a:defRPr>
            </a:lvl1pPr>
          </a:lstStyle>
          <a:p>
            <a:pPr indent="0" defTabSz="914400">
              <a:lnSpc>
                <a:spcPct val="100000"/>
              </a:lnSpc>
              <a:buNone/>
            </a:pPr>
            <a:r>
              <a:rPr lang="en-GB" sz="1000" b="0" u="none" strike="noStrike">
                <a:solidFill>
                  <a:srgbClr val="FFFFFF">
                    <a:alpha val="1000"/>
                  </a:srgbClr>
                </a:solidFill>
                <a:effectLst/>
                <a:uFillTx/>
                <a:latin typeface="Arial"/>
              </a:rPr>
              <a:t>&lt;date/time&gt;</a:t>
            </a:r>
            <a:endParaRPr lang="en-US" sz="1000" b="0" u="none" strike="noStrike">
              <a:solidFill>
                <a:srgbClr val="000000"/>
              </a:solidFill>
              <a:effectLst/>
              <a:uFillTx/>
              <a:latin typeface="Times New Roman"/>
            </a:endParaRPr>
          </a:p>
        </p:txBody>
      </p:sp>
      <p:sp>
        <p:nvSpPr>
          <p:cNvPr id="76" name="PlaceHolder 2"/>
          <p:cNvSpPr>
            <a:spLocks noGrp="1"/>
          </p:cNvSpPr>
          <p:nvPr>
            <p:ph type="ftr" idx="23"/>
          </p:nvPr>
        </p:nvSpPr>
        <p:spPr>
          <a:xfrm>
            <a:off x="490680" y="6337440"/>
            <a:ext cx="5605200" cy="179640"/>
          </a:xfrm>
          <a:prstGeom prst="rect">
            <a:avLst/>
          </a:prstGeom>
          <a:noFill/>
          <a:ln w="0">
            <a:noFill/>
          </a:ln>
        </p:spPr>
        <p:txBody>
          <a:bodyPr lIns="0" tIns="0" rIns="0" bIns="0" anchor="t">
            <a:noAutofit/>
          </a:bodyPr>
          <a:lstStyle>
            <a:lvl1pPr indent="0" defTabSz="914400">
              <a:lnSpc>
                <a:spcPct val="100000"/>
              </a:lnSpc>
              <a:buNone/>
              <a:defRPr lang="en-GB" sz="1000" b="1" u="none" strike="noStrike">
                <a:solidFill>
                  <a:schemeClr val="dk1"/>
                </a:solidFill>
                <a:effectLst/>
                <a:uFillTx/>
                <a:latin typeface="Arial"/>
              </a:defRPr>
            </a:lvl1pPr>
          </a:lstStyle>
          <a:p>
            <a:pPr indent="0" defTabSz="914400">
              <a:lnSpc>
                <a:spcPct val="100000"/>
              </a:lnSpc>
              <a:buNone/>
            </a:pPr>
            <a:r>
              <a:rPr lang="en-GB" sz="1000" b="1" u="none" strike="noStrike">
                <a:solidFill>
                  <a:schemeClr val="dk1"/>
                </a:solidFill>
                <a:effectLst/>
                <a:uFillTx/>
                <a:latin typeface="Arial"/>
              </a:rPr>
              <a:t>&lt;footer&gt;</a:t>
            </a:r>
            <a:endParaRPr lang="en-US" sz="1000" b="0" u="none" strike="noStrike">
              <a:solidFill>
                <a:srgbClr val="000000"/>
              </a:solidFill>
              <a:effectLst/>
              <a:uFillTx/>
              <a:latin typeface="Times New Roman"/>
            </a:endParaRPr>
          </a:p>
        </p:txBody>
      </p:sp>
      <p:sp>
        <p:nvSpPr>
          <p:cNvPr id="77" name="PlaceHolder 3"/>
          <p:cNvSpPr>
            <a:spLocks noGrp="1"/>
          </p:cNvSpPr>
          <p:nvPr>
            <p:ph type="sldNum" idx="24"/>
          </p:nvPr>
        </p:nvSpPr>
        <p:spPr>
          <a:xfrm>
            <a:off x="11161440" y="432000"/>
            <a:ext cx="539640" cy="287640"/>
          </a:xfrm>
          <a:prstGeom prst="rect">
            <a:avLst/>
          </a:prstGeom>
          <a:noFill/>
          <a:ln w="0">
            <a:noFill/>
          </a:ln>
        </p:spPr>
        <p:txBody>
          <a:bodyPr lIns="0" tIns="0" rIns="0" bIns="0" anchor="t">
            <a:noAutofit/>
          </a:bodyPr>
          <a:lstStyle>
            <a:lvl1pPr indent="0" algn="r" defTabSz="914400">
              <a:lnSpc>
                <a:spcPct val="100000"/>
              </a:lnSpc>
              <a:buNone/>
              <a:defRPr lang="en-GB" sz="1800" b="0" u="none" strike="noStrike">
                <a:solidFill>
                  <a:schemeClr val="accent1"/>
                </a:solidFill>
                <a:effectLst/>
                <a:uFillTx/>
                <a:latin typeface="Arial"/>
              </a:defRPr>
            </a:lvl1pPr>
          </a:lstStyle>
          <a:p>
            <a:pPr indent="0" algn="r" defTabSz="914400">
              <a:lnSpc>
                <a:spcPct val="100000"/>
              </a:lnSpc>
              <a:buNone/>
            </a:pPr>
            <a:fld id="{9CEF7873-4533-4BA9-8E35-14E34B7D8691}" type="slidenum">
              <a:rPr lang="en-GB" sz="1800" b="0" u="none" strike="noStrike">
                <a:solidFill>
                  <a:schemeClr val="accent1"/>
                </a:solidFill>
                <a:effectLst/>
                <a:uFillTx/>
                <a:latin typeface="Arial"/>
              </a:rPr>
              <a:t>‹#›</a:t>
            </a:fld>
            <a:endParaRPr lang="en-US" sz="1800" b="0" u="none" strike="noStrike">
              <a:solidFill>
                <a:srgbClr val="000000"/>
              </a:solidFill>
              <a:effectLst/>
              <a:uFillTx/>
              <a:latin typeface="Times New Roman"/>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re et contenu">
    <p:bg>
      <p:bgPr>
        <a:solidFill>
          <a:schemeClr val="lt1"/>
        </a:solidFill>
        <a:effectLst/>
      </p:bgPr>
    </p:bg>
    <p:spTree>
      <p:nvGrpSpPr>
        <p:cNvPr id="1" name=""/>
        <p:cNvGrpSpPr/>
        <p:nvPr/>
      </p:nvGrpSpPr>
      <p:grpSpPr>
        <a:xfrm>
          <a:off x="0" y="0"/>
          <a:ext cx="0" cy="0"/>
          <a:chOff x="0" y="0"/>
          <a:chExt cx="0" cy="0"/>
        </a:xfrm>
      </p:grpSpPr>
      <p:pic>
        <p:nvPicPr>
          <p:cNvPr id="78" name="Picture 7"/>
          <p:cNvPicPr/>
          <p:nvPr/>
        </p:nvPicPr>
        <p:blipFill>
          <a:blip r:embed="rId2"/>
          <a:stretch/>
        </p:blipFill>
        <p:spPr>
          <a:xfrm>
            <a:off x="490680" y="490680"/>
            <a:ext cx="1371240" cy="494280"/>
          </a:xfrm>
          <a:prstGeom prst="rect">
            <a:avLst/>
          </a:prstGeom>
          <a:noFill/>
          <a:ln w="0">
            <a:noFill/>
          </a:ln>
        </p:spPr>
      </p:pic>
      <p:pic>
        <p:nvPicPr>
          <p:cNvPr id="79" name="Picture 10"/>
          <p:cNvPicPr/>
          <p:nvPr/>
        </p:nvPicPr>
        <p:blipFill>
          <a:blip r:embed="rId3"/>
          <a:stretch/>
        </p:blipFill>
        <p:spPr>
          <a:xfrm>
            <a:off x="-2520" y="1519200"/>
            <a:ext cx="119160" cy="140040"/>
          </a:xfrm>
          <a:prstGeom prst="rect">
            <a:avLst/>
          </a:prstGeom>
          <a:noFill/>
          <a:ln w="0">
            <a:noFill/>
          </a:ln>
        </p:spPr>
      </p:pic>
      <p:pic>
        <p:nvPicPr>
          <p:cNvPr id="80" name="Picture 11"/>
          <p:cNvPicPr/>
          <p:nvPr/>
        </p:nvPicPr>
        <p:blipFill>
          <a:blip r:embed="rId4"/>
          <a:stretch/>
        </p:blipFill>
        <p:spPr>
          <a:xfrm>
            <a:off x="11057040" y="6367320"/>
            <a:ext cx="644040" cy="172080"/>
          </a:xfrm>
          <a:prstGeom prst="rect">
            <a:avLst/>
          </a:prstGeom>
          <a:noFill/>
          <a:ln w="0">
            <a:noFill/>
          </a:ln>
        </p:spPr>
      </p:pic>
      <p:sp>
        <p:nvSpPr>
          <p:cNvPr id="81" name="PlaceHolder 1"/>
          <p:cNvSpPr>
            <a:spLocks noGrp="1"/>
          </p:cNvSpPr>
          <p:nvPr>
            <p:ph type="title"/>
          </p:nvPr>
        </p:nvSpPr>
        <p:spPr>
          <a:xfrm>
            <a:off x="490680" y="1423080"/>
            <a:ext cx="11210400" cy="719640"/>
          </a:xfrm>
          <a:prstGeom prst="rect">
            <a:avLst/>
          </a:prstGeom>
          <a:noFill/>
          <a:ln w="0">
            <a:noFill/>
          </a:ln>
        </p:spPr>
        <p:txBody>
          <a:bodyPr lIns="0" tIns="0" rIns="0" bIns="0" anchor="t">
            <a:noAutofit/>
          </a:bodyPr>
          <a:lstStyle/>
          <a:p>
            <a:pPr indent="0" defTabSz="914400">
              <a:lnSpc>
                <a:spcPct val="90000"/>
              </a:lnSpc>
              <a:buNone/>
            </a:pPr>
            <a:r>
              <a:rPr lang="fr-FR" sz="2500" b="1" u="none" strike="noStrike">
                <a:solidFill>
                  <a:schemeClr val="accent1"/>
                </a:solidFill>
                <a:effectLst/>
                <a:uFillTx/>
                <a:latin typeface="Arial"/>
              </a:rPr>
              <a:t>Modifiez le style du titre</a:t>
            </a:r>
            <a:endParaRPr lang="en-US" sz="2500" b="0" u="none" strike="noStrike">
              <a:solidFill>
                <a:schemeClr val="dk1"/>
              </a:solidFill>
              <a:effectLst/>
              <a:uFillTx/>
              <a:latin typeface="Arial"/>
            </a:endParaRPr>
          </a:p>
        </p:txBody>
      </p:sp>
      <p:sp>
        <p:nvSpPr>
          <p:cNvPr id="82" name="PlaceHolder 2"/>
          <p:cNvSpPr>
            <a:spLocks noGrp="1"/>
          </p:cNvSpPr>
          <p:nvPr>
            <p:ph type="body"/>
          </p:nvPr>
        </p:nvSpPr>
        <p:spPr>
          <a:xfrm>
            <a:off x="490680" y="2394000"/>
            <a:ext cx="11210400" cy="3482640"/>
          </a:xfrm>
          <a:prstGeom prst="rect">
            <a:avLst/>
          </a:prstGeom>
          <a:noFill/>
          <a:ln w="0">
            <a:noFill/>
          </a:ln>
        </p:spPr>
        <p:txBody>
          <a:bodyPr lIns="0" tIns="0" rIns="0" bIns="0" anchor="t">
            <a:noAutofit/>
          </a:bodyPr>
          <a:lstStyle/>
          <a:p>
            <a:pPr indent="0" defTabSz="914400">
              <a:lnSpc>
                <a:spcPct val="100000"/>
              </a:lnSpc>
              <a:spcBef>
                <a:spcPts val="2401"/>
              </a:spcBef>
              <a:spcAft>
                <a:spcPts val="601"/>
              </a:spcAft>
              <a:buNone/>
              <a:tabLst>
                <a:tab pos="0" algn="l"/>
              </a:tabLst>
            </a:pPr>
            <a:r>
              <a:rPr lang="fr-FR" sz="1800" b="1" u="none" strike="noStrike">
                <a:solidFill>
                  <a:schemeClr val="accent2"/>
                </a:solidFill>
                <a:effectLst/>
                <a:uFillTx/>
                <a:latin typeface="Arial"/>
              </a:rPr>
              <a:t>Cliquez pour modifier les styles du texte du masque</a:t>
            </a:r>
            <a:endParaRPr lang="en-US" sz="1800" b="1" u="none" strike="noStrike">
              <a:solidFill>
                <a:schemeClr val="accent2"/>
              </a:solidFill>
              <a:effectLst/>
              <a:uFillTx/>
              <a:latin typeface="Arial"/>
            </a:endParaRPr>
          </a:p>
          <a:p>
            <a:pPr indent="0" defTabSz="914400">
              <a:lnSpc>
                <a:spcPct val="100000"/>
              </a:lnSpc>
              <a:spcBef>
                <a:spcPts val="601"/>
              </a:spcBef>
              <a:spcAft>
                <a:spcPts val="601"/>
              </a:spcAft>
              <a:buNone/>
              <a:tabLst>
                <a:tab pos="0" algn="l"/>
              </a:tabLst>
            </a:pPr>
            <a:r>
              <a:rPr lang="fr-FR" sz="1800" b="0" u="none" strike="noStrike">
                <a:solidFill>
                  <a:schemeClr val="dk1"/>
                </a:solidFill>
                <a:effectLst/>
                <a:uFillTx/>
                <a:latin typeface="Arial"/>
              </a:rPr>
              <a:t>Deuxième niveau</a:t>
            </a:r>
            <a:endParaRPr lang="en-US" sz="1800" b="1" u="none" strike="noStrike">
              <a:solidFill>
                <a:schemeClr val="accent2"/>
              </a:solidFill>
              <a:effectLst/>
              <a:uFillTx/>
              <a:latin typeface="Arial"/>
            </a:endParaRPr>
          </a:p>
          <a:p>
            <a:pPr marL="252000" lvl="2" indent="-252000" defTabSz="914400">
              <a:lnSpc>
                <a:spcPct val="100000"/>
              </a:lnSpc>
              <a:spcBef>
                <a:spcPts val="601"/>
              </a:spcBef>
              <a:buClr>
                <a:srgbClr val="FA3C4B"/>
              </a:buClr>
              <a:buSzPct val="70000"/>
              <a:buFont typeface="Wingdings 3" charset="2"/>
              <a:buChar char=""/>
              <a:tabLst>
                <a:tab pos="0" algn="l"/>
              </a:tabLst>
            </a:pPr>
            <a:r>
              <a:rPr lang="fr-FR" sz="1800" b="0" u="none" strike="noStrike">
                <a:solidFill>
                  <a:schemeClr val="dk1"/>
                </a:solidFill>
                <a:effectLst/>
                <a:uFillTx/>
                <a:latin typeface="Arial"/>
              </a:rPr>
              <a:t>Troisième niveau</a:t>
            </a:r>
            <a:endParaRPr lang="en-US" sz="1800" b="1" u="none" strike="noStrike">
              <a:solidFill>
                <a:schemeClr val="accent2"/>
              </a:solidFill>
              <a:effectLst/>
              <a:uFillTx/>
              <a:latin typeface="Arial"/>
            </a:endParaRPr>
          </a:p>
          <a:p>
            <a:pPr indent="0" defTabSz="914400">
              <a:lnSpc>
                <a:spcPct val="100000"/>
              </a:lnSpc>
              <a:spcBef>
                <a:spcPts val="2401"/>
              </a:spcBef>
              <a:spcAft>
                <a:spcPts val="451"/>
              </a:spcAft>
              <a:buNone/>
              <a:tabLst>
                <a:tab pos="0" algn="l"/>
              </a:tabLst>
            </a:pPr>
            <a:r>
              <a:rPr lang="fr-FR" sz="1400" b="1" u="none" strike="noStrike">
                <a:solidFill>
                  <a:schemeClr val="accent2"/>
                </a:solidFill>
                <a:effectLst/>
                <a:uFillTx/>
                <a:latin typeface="Arial"/>
              </a:rPr>
              <a:t>Quatrième niveau</a:t>
            </a:r>
            <a:endParaRPr lang="en-US" sz="1400" b="1" u="none" strike="noStrike">
              <a:solidFill>
                <a:schemeClr val="accent2"/>
              </a:solidFill>
              <a:effectLst/>
              <a:uFillTx/>
              <a:latin typeface="Arial"/>
            </a:endParaRPr>
          </a:p>
          <a:p>
            <a:pPr indent="0" defTabSz="914400">
              <a:lnSpc>
                <a:spcPct val="100000"/>
              </a:lnSpc>
              <a:spcBef>
                <a:spcPts val="451"/>
              </a:spcBef>
              <a:spcAft>
                <a:spcPts val="451"/>
              </a:spcAft>
              <a:buNone/>
              <a:tabLst>
                <a:tab pos="0" algn="l"/>
              </a:tabLst>
            </a:pPr>
            <a:r>
              <a:rPr lang="fr-FR" sz="1400" b="0" u="none" strike="noStrike">
                <a:solidFill>
                  <a:schemeClr val="dk1"/>
                </a:solidFill>
                <a:effectLst/>
                <a:uFillTx/>
                <a:latin typeface="Arial"/>
              </a:rPr>
              <a:t>Cinquième niveau</a:t>
            </a:r>
            <a:endParaRPr lang="en-US" sz="1400" b="1" u="none" strike="noStrike">
              <a:solidFill>
                <a:schemeClr val="accent2"/>
              </a:solidFill>
              <a:effectLst/>
              <a:uFillTx/>
              <a:latin typeface="Arial"/>
            </a:endParaRPr>
          </a:p>
        </p:txBody>
      </p:sp>
      <p:sp>
        <p:nvSpPr>
          <p:cNvPr id="83" name="PlaceHolder 3"/>
          <p:cNvSpPr>
            <a:spLocks noGrp="1"/>
          </p:cNvSpPr>
          <p:nvPr>
            <p:ph type="dt" idx="25"/>
          </p:nvPr>
        </p:nvSpPr>
        <p:spPr>
          <a:xfrm>
            <a:off x="490680" y="6870600"/>
            <a:ext cx="2742840" cy="215640"/>
          </a:xfrm>
          <a:prstGeom prst="rect">
            <a:avLst/>
          </a:prstGeom>
          <a:noFill/>
          <a:ln w="0">
            <a:noFill/>
          </a:ln>
        </p:spPr>
        <p:txBody>
          <a:bodyPr lIns="0" tIns="0" rIns="0" bIns="0" anchor="ctr">
            <a:noAutofit/>
          </a:bodyPr>
          <a:lstStyle>
            <a:lvl1pPr indent="0" defTabSz="914400">
              <a:lnSpc>
                <a:spcPct val="100000"/>
              </a:lnSpc>
              <a:buNone/>
              <a:defRPr lang="en-GB" sz="1000" b="0" u="none" strike="noStrike">
                <a:solidFill>
                  <a:srgbClr val="FFFFFF">
                    <a:alpha val="1000"/>
                  </a:srgbClr>
                </a:solidFill>
                <a:effectLst/>
                <a:uFillTx/>
                <a:latin typeface="Arial"/>
              </a:defRPr>
            </a:lvl1pPr>
          </a:lstStyle>
          <a:p>
            <a:pPr indent="0" defTabSz="914400">
              <a:lnSpc>
                <a:spcPct val="100000"/>
              </a:lnSpc>
              <a:buNone/>
            </a:pPr>
            <a:r>
              <a:rPr lang="en-GB" sz="1000" b="0" u="none" strike="noStrike">
                <a:solidFill>
                  <a:srgbClr val="FFFFFF">
                    <a:alpha val="1000"/>
                  </a:srgbClr>
                </a:solidFill>
                <a:effectLst/>
                <a:uFillTx/>
                <a:latin typeface="Arial"/>
              </a:rPr>
              <a:t>&lt;date/time&gt;</a:t>
            </a:r>
            <a:endParaRPr lang="en-US" sz="1000" b="0" u="none" strike="noStrike">
              <a:solidFill>
                <a:srgbClr val="000000"/>
              </a:solidFill>
              <a:effectLst/>
              <a:uFillTx/>
              <a:latin typeface="Times New Roman"/>
            </a:endParaRPr>
          </a:p>
        </p:txBody>
      </p:sp>
      <p:sp>
        <p:nvSpPr>
          <p:cNvPr id="84" name="PlaceHolder 4"/>
          <p:cNvSpPr>
            <a:spLocks noGrp="1"/>
          </p:cNvSpPr>
          <p:nvPr>
            <p:ph type="ftr" idx="26"/>
          </p:nvPr>
        </p:nvSpPr>
        <p:spPr>
          <a:xfrm>
            <a:off x="490680" y="6337440"/>
            <a:ext cx="5605200" cy="179640"/>
          </a:xfrm>
          <a:prstGeom prst="rect">
            <a:avLst/>
          </a:prstGeom>
          <a:noFill/>
          <a:ln w="0">
            <a:noFill/>
          </a:ln>
        </p:spPr>
        <p:txBody>
          <a:bodyPr lIns="0" tIns="0" rIns="0" bIns="0" anchor="t">
            <a:noAutofit/>
          </a:bodyPr>
          <a:lstStyle>
            <a:lvl1pPr indent="0" defTabSz="914400">
              <a:lnSpc>
                <a:spcPct val="100000"/>
              </a:lnSpc>
              <a:buNone/>
              <a:defRPr lang="en-GB" sz="1000" b="1" u="none" strike="noStrike">
                <a:solidFill>
                  <a:schemeClr val="dk1"/>
                </a:solidFill>
                <a:effectLst/>
                <a:uFillTx/>
                <a:latin typeface="Arial"/>
              </a:defRPr>
            </a:lvl1pPr>
          </a:lstStyle>
          <a:p>
            <a:pPr indent="0" defTabSz="914400">
              <a:lnSpc>
                <a:spcPct val="100000"/>
              </a:lnSpc>
              <a:buNone/>
            </a:pPr>
            <a:r>
              <a:rPr lang="en-GB" sz="1000" b="1" u="none" strike="noStrike">
                <a:solidFill>
                  <a:schemeClr val="dk1"/>
                </a:solidFill>
                <a:effectLst/>
                <a:uFillTx/>
                <a:latin typeface="Arial"/>
              </a:rPr>
              <a:t>&lt;footer&gt;</a:t>
            </a:r>
            <a:endParaRPr lang="en-US" sz="1000" b="0" u="none" strike="noStrike">
              <a:solidFill>
                <a:srgbClr val="000000"/>
              </a:solidFill>
              <a:effectLst/>
              <a:uFillTx/>
              <a:latin typeface="Times New Roman"/>
            </a:endParaRPr>
          </a:p>
        </p:txBody>
      </p:sp>
      <p:sp>
        <p:nvSpPr>
          <p:cNvPr id="85" name="PlaceHolder 5"/>
          <p:cNvSpPr>
            <a:spLocks noGrp="1"/>
          </p:cNvSpPr>
          <p:nvPr>
            <p:ph type="sldNum" idx="27"/>
          </p:nvPr>
        </p:nvSpPr>
        <p:spPr>
          <a:xfrm>
            <a:off x="11161440" y="432000"/>
            <a:ext cx="539640" cy="287640"/>
          </a:xfrm>
          <a:prstGeom prst="rect">
            <a:avLst/>
          </a:prstGeom>
          <a:noFill/>
          <a:ln w="0">
            <a:noFill/>
          </a:ln>
        </p:spPr>
        <p:txBody>
          <a:bodyPr lIns="0" tIns="0" rIns="0" bIns="0" anchor="t">
            <a:noAutofit/>
          </a:bodyPr>
          <a:lstStyle>
            <a:lvl1pPr indent="0" algn="r" defTabSz="914400">
              <a:lnSpc>
                <a:spcPct val="100000"/>
              </a:lnSpc>
              <a:buNone/>
              <a:defRPr lang="en-GB" sz="1800" b="0" u="none" strike="noStrike">
                <a:solidFill>
                  <a:schemeClr val="accent1"/>
                </a:solidFill>
                <a:effectLst/>
                <a:uFillTx/>
                <a:latin typeface="Arial"/>
              </a:defRPr>
            </a:lvl1pPr>
          </a:lstStyle>
          <a:p>
            <a:pPr indent="0" algn="r" defTabSz="914400">
              <a:lnSpc>
                <a:spcPct val="100000"/>
              </a:lnSpc>
              <a:buNone/>
            </a:pPr>
            <a:fld id="{F42A8FB8-A78F-4B30-B01F-8CDA5161E4ED}" type="slidenum">
              <a:rPr lang="en-GB" sz="1800" b="0" u="none" strike="noStrike">
                <a:solidFill>
                  <a:schemeClr val="accent1"/>
                </a:solidFill>
                <a:effectLst/>
                <a:uFillTx/>
                <a:latin typeface="Arial"/>
              </a:rPr>
              <a:t>‹#›</a:t>
            </a:fld>
            <a:endParaRPr lang="en-US" sz="1800" b="0" u="none" strike="noStrike">
              <a:solidFill>
                <a:srgbClr val="000000"/>
              </a:solidFill>
              <a:effectLst/>
              <a:uFillTx/>
              <a:latin typeface="Times New Roman"/>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Title and Content + Pattern">
    <p:bg>
      <p:bgPr>
        <a:solidFill>
          <a:schemeClr val="lt1"/>
        </a:solidFill>
        <a:effectLst/>
      </p:bgPr>
    </p:bg>
    <p:spTree>
      <p:nvGrpSpPr>
        <p:cNvPr id="1" name=""/>
        <p:cNvGrpSpPr/>
        <p:nvPr/>
      </p:nvGrpSpPr>
      <p:grpSpPr>
        <a:xfrm>
          <a:off x="0" y="0"/>
          <a:ext cx="0" cy="0"/>
          <a:chOff x="0" y="0"/>
          <a:chExt cx="0" cy="0"/>
        </a:xfrm>
      </p:grpSpPr>
      <p:pic>
        <p:nvPicPr>
          <p:cNvPr id="86" name="Picture 7"/>
          <p:cNvPicPr/>
          <p:nvPr/>
        </p:nvPicPr>
        <p:blipFill>
          <a:blip r:embed="rId2"/>
          <a:stretch/>
        </p:blipFill>
        <p:spPr>
          <a:xfrm>
            <a:off x="490680" y="490680"/>
            <a:ext cx="1371240" cy="494280"/>
          </a:xfrm>
          <a:prstGeom prst="rect">
            <a:avLst/>
          </a:prstGeom>
          <a:noFill/>
          <a:ln w="0">
            <a:noFill/>
          </a:ln>
        </p:spPr>
      </p:pic>
      <p:pic>
        <p:nvPicPr>
          <p:cNvPr id="87" name="Picture 10"/>
          <p:cNvPicPr/>
          <p:nvPr/>
        </p:nvPicPr>
        <p:blipFill>
          <a:blip r:embed="rId3"/>
          <a:stretch/>
        </p:blipFill>
        <p:spPr>
          <a:xfrm>
            <a:off x="-2520" y="1519200"/>
            <a:ext cx="119160" cy="140040"/>
          </a:xfrm>
          <a:prstGeom prst="rect">
            <a:avLst/>
          </a:prstGeom>
          <a:noFill/>
          <a:ln w="0">
            <a:noFill/>
          </a:ln>
        </p:spPr>
      </p:pic>
      <p:pic>
        <p:nvPicPr>
          <p:cNvPr id="88" name="Picture 11"/>
          <p:cNvPicPr/>
          <p:nvPr/>
        </p:nvPicPr>
        <p:blipFill>
          <a:blip r:embed="rId4"/>
          <a:stretch/>
        </p:blipFill>
        <p:spPr>
          <a:xfrm>
            <a:off x="11057040" y="6367320"/>
            <a:ext cx="644040" cy="172080"/>
          </a:xfrm>
          <a:prstGeom prst="rect">
            <a:avLst/>
          </a:prstGeom>
          <a:noFill/>
          <a:ln w="0">
            <a:noFill/>
          </a:ln>
        </p:spPr>
      </p:pic>
      <p:sp>
        <p:nvSpPr>
          <p:cNvPr id="89" name="PlaceHolder 1"/>
          <p:cNvSpPr>
            <a:spLocks noGrp="1"/>
          </p:cNvSpPr>
          <p:nvPr>
            <p:ph type="title"/>
          </p:nvPr>
        </p:nvSpPr>
        <p:spPr>
          <a:xfrm>
            <a:off x="490680" y="1423080"/>
            <a:ext cx="11210400" cy="719640"/>
          </a:xfrm>
          <a:prstGeom prst="rect">
            <a:avLst/>
          </a:prstGeom>
          <a:noFill/>
          <a:ln w="0">
            <a:noFill/>
          </a:ln>
        </p:spPr>
        <p:txBody>
          <a:bodyPr lIns="0" tIns="0" rIns="0" bIns="0" anchor="t">
            <a:noAutofit/>
          </a:bodyPr>
          <a:lstStyle/>
          <a:p>
            <a:pPr indent="0" defTabSz="914400">
              <a:lnSpc>
                <a:spcPct val="90000"/>
              </a:lnSpc>
              <a:buNone/>
            </a:pPr>
            <a:r>
              <a:rPr lang="fr-FR" sz="2500" b="1" u="none" strike="noStrike">
                <a:solidFill>
                  <a:schemeClr val="accent1"/>
                </a:solidFill>
                <a:effectLst/>
                <a:uFillTx/>
                <a:latin typeface="Arial"/>
              </a:rPr>
              <a:t>Modifiez le style du titre</a:t>
            </a:r>
            <a:endParaRPr lang="en-US" sz="2500" b="0" u="none" strike="noStrike">
              <a:solidFill>
                <a:schemeClr val="dk1"/>
              </a:solidFill>
              <a:effectLst/>
              <a:uFillTx/>
              <a:latin typeface="Arial"/>
            </a:endParaRPr>
          </a:p>
        </p:txBody>
      </p:sp>
      <p:sp>
        <p:nvSpPr>
          <p:cNvPr id="90" name="PlaceHolder 2"/>
          <p:cNvSpPr>
            <a:spLocks noGrp="1"/>
          </p:cNvSpPr>
          <p:nvPr>
            <p:ph type="body"/>
          </p:nvPr>
        </p:nvSpPr>
        <p:spPr>
          <a:xfrm>
            <a:off x="490680" y="2394000"/>
            <a:ext cx="7311600" cy="3482640"/>
          </a:xfrm>
          <a:prstGeom prst="rect">
            <a:avLst/>
          </a:prstGeom>
          <a:noFill/>
          <a:ln w="0">
            <a:noFill/>
          </a:ln>
        </p:spPr>
        <p:txBody>
          <a:bodyPr lIns="0" tIns="0" rIns="0" bIns="0" anchor="t">
            <a:noAutofit/>
          </a:bodyPr>
          <a:lstStyle/>
          <a:p>
            <a:pPr indent="0" defTabSz="914400">
              <a:lnSpc>
                <a:spcPct val="100000"/>
              </a:lnSpc>
              <a:spcBef>
                <a:spcPts val="2401"/>
              </a:spcBef>
              <a:spcAft>
                <a:spcPts val="601"/>
              </a:spcAft>
              <a:buNone/>
              <a:tabLst>
                <a:tab pos="0" algn="l"/>
              </a:tabLst>
            </a:pPr>
            <a:r>
              <a:rPr lang="fr-FR" sz="1800" b="1" u="none" strike="noStrike">
                <a:solidFill>
                  <a:schemeClr val="accent2"/>
                </a:solidFill>
                <a:effectLst/>
                <a:uFillTx/>
                <a:latin typeface="Arial"/>
              </a:rPr>
              <a:t>Cliquez pour modifier les styles du texte du masque</a:t>
            </a:r>
            <a:endParaRPr lang="en-US" sz="1800" b="1" u="none" strike="noStrike">
              <a:solidFill>
                <a:schemeClr val="accent2"/>
              </a:solidFill>
              <a:effectLst/>
              <a:uFillTx/>
              <a:latin typeface="Arial"/>
            </a:endParaRPr>
          </a:p>
          <a:p>
            <a:pPr indent="0" defTabSz="914400">
              <a:lnSpc>
                <a:spcPct val="100000"/>
              </a:lnSpc>
              <a:spcBef>
                <a:spcPts val="601"/>
              </a:spcBef>
              <a:spcAft>
                <a:spcPts val="601"/>
              </a:spcAft>
              <a:buNone/>
              <a:tabLst>
                <a:tab pos="0" algn="l"/>
              </a:tabLst>
            </a:pPr>
            <a:r>
              <a:rPr lang="fr-FR" sz="1800" b="0" u="none" strike="noStrike">
                <a:solidFill>
                  <a:schemeClr val="dk1"/>
                </a:solidFill>
                <a:effectLst/>
                <a:uFillTx/>
                <a:latin typeface="Arial"/>
              </a:rPr>
              <a:t>Deuxième niveau</a:t>
            </a:r>
            <a:endParaRPr lang="en-US" sz="1800" b="1" u="none" strike="noStrike">
              <a:solidFill>
                <a:schemeClr val="accent2"/>
              </a:solidFill>
              <a:effectLst/>
              <a:uFillTx/>
              <a:latin typeface="Arial"/>
            </a:endParaRPr>
          </a:p>
          <a:p>
            <a:pPr marL="252000" lvl="2" indent="-252000" defTabSz="914400">
              <a:lnSpc>
                <a:spcPct val="100000"/>
              </a:lnSpc>
              <a:spcBef>
                <a:spcPts val="601"/>
              </a:spcBef>
              <a:buClr>
                <a:srgbClr val="FA3C4B"/>
              </a:buClr>
              <a:buSzPct val="70000"/>
              <a:buFont typeface="Wingdings 3" charset="2"/>
              <a:buChar char=""/>
              <a:tabLst>
                <a:tab pos="0" algn="l"/>
              </a:tabLst>
            </a:pPr>
            <a:r>
              <a:rPr lang="fr-FR" sz="1800" b="0" u="none" strike="noStrike">
                <a:solidFill>
                  <a:schemeClr val="dk1"/>
                </a:solidFill>
                <a:effectLst/>
                <a:uFillTx/>
                <a:latin typeface="Arial"/>
              </a:rPr>
              <a:t>Troisième niveau</a:t>
            </a:r>
            <a:endParaRPr lang="en-US" sz="1800" b="1" u="none" strike="noStrike">
              <a:solidFill>
                <a:schemeClr val="accent2"/>
              </a:solidFill>
              <a:effectLst/>
              <a:uFillTx/>
              <a:latin typeface="Arial"/>
            </a:endParaRPr>
          </a:p>
          <a:p>
            <a:pPr indent="0" defTabSz="914400">
              <a:lnSpc>
                <a:spcPct val="100000"/>
              </a:lnSpc>
              <a:spcBef>
                <a:spcPts val="2401"/>
              </a:spcBef>
              <a:spcAft>
                <a:spcPts val="451"/>
              </a:spcAft>
              <a:buNone/>
              <a:tabLst>
                <a:tab pos="0" algn="l"/>
              </a:tabLst>
            </a:pPr>
            <a:r>
              <a:rPr lang="fr-FR" sz="1400" b="1" u="none" strike="noStrike">
                <a:solidFill>
                  <a:schemeClr val="accent2"/>
                </a:solidFill>
                <a:effectLst/>
                <a:uFillTx/>
                <a:latin typeface="Arial"/>
              </a:rPr>
              <a:t>Quatrième niveau</a:t>
            </a:r>
            <a:endParaRPr lang="en-US" sz="1400" b="1" u="none" strike="noStrike">
              <a:solidFill>
                <a:schemeClr val="accent2"/>
              </a:solidFill>
              <a:effectLst/>
              <a:uFillTx/>
              <a:latin typeface="Arial"/>
            </a:endParaRPr>
          </a:p>
          <a:p>
            <a:pPr indent="0" defTabSz="914400">
              <a:lnSpc>
                <a:spcPct val="100000"/>
              </a:lnSpc>
              <a:spcBef>
                <a:spcPts val="451"/>
              </a:spcBef>
              <a:spcAft>
                <a:spcPts val="451"/>
              </a:spcAft>
              <a:buNone/>
              <a:tabLst>
                <a:tab pos="0" algn="l"/>
              </a:tabLst>
            </a:pPr>
            <a:r>
              <a:rPr lang="fr-FR" sz="1400" b="0" u="none" strike="noStrike">
                <a:solidFill>
                  <a:schemeClr val="dk1"/>
                </a:solidFill>
                <a:effectLst/>
                <a:uFillTx/>
                <a:latin typeface="Arial"/>
              </a:rPr>
              <a:t>Cinquième niveau</a:t>
            </a:r>
            <a:endParaRPr lang="en-US" sz="1400" b="1" u="none" strike="noStrike">
              <a:solidFill>
                <a:schemeClr val="accent2"/>
              </a:solidFill>
              <a:effectLst/>
              <a:uFillTx/>
              <a:latin typeface="Arial"/>
            </a:endParaRPr>
          </a:p>
        </p:txBody>
      </p:sp>
      <p:sp>
        <p:nvSpPr>
          <p:cNvPr id="91" name="PlaceHolder 3"/>
          <p:cNvSpPr>
            <a:spLocks noGrp="1"/>
          </p:cNvSpPr>
          <p:nvPr>
            <p:ph type="dt" idx="28"/>
          </p:nvPr>
        </p:nvSpPr>
        <p:spPr>
          <a:xfrm>
            <a:off x="490680" y="6870600"/>
            <a:ext cx="2742840" cy="215640"/>
          </a:xfrm>
          <a:prstGeom prst="rect">
            <a:avLst/>
          </a:prstGeom>
          <a:noFill/>
          <a:ln w="0">
            <a:noFill/>
          </a:ln>
        </p:spPr>
        <p:txBody>
          <a:bodyPr lIns="0" tIns="0" rIns="0" bIns="0" anchor="ctr">
            <a:noAutofit/>
          </a:bodyPr>
          <a:lstStyle>
            <a:lvl1pPr indent="0" defTabSz="914400">
              <a:lnSpc>
                <a:spcPct val="100000"/>
              </a:lnSpc>
              <a:buNone/>
              <a:defRPr lang="en-GB" sz="1000" b="0" u="none" strike="noStrike">
                <a:solidFill>
                  <a:srgbClr val="FFFFFF">
                    <a:alpha val="1000"/>
                  </a:srgbClr>
                </a:solidFill>
                <a:effectLst/>
                <a:uFillTx/>
                <a:latin typeface="Arial"/>
              </a:defRPr>
            </a:lvl1pPr>
          </a:lstStyle>
          <a:p>
            <a:pPr indent="0" defTabSz="914400">
              <a:lnSpc>
                <a:spcPct val="100000"/>
              </a:lnSpc>
              <a:buNone/>
            </a:pPr>
            <a:r>
              <a:rPr lang="en-GB" sz="1000" b="0" u="none" strike="noStrike">
                <a:solidFill>
                  <a:srgbClr val="FFFFFF">
                    <a:alpha val="1000"/>
                  </a:srgbClr>
                </a:solidFill>
                <a:effectLst/>
                <a:uFillTx/>
                <a:latin typeface="Arial"/>
              </a:rPr>
              <a:t>&lt;date/time&gt;</a:t>
            </a:r>
            <a:endParaRPr lang="en-US" sz="1000" b="0" u="none" strike="noStrike">
              <a:solidFill>
                <a:srgbClr val="000000"/>
              </a:solidFill>
              <a:effectLst/>
              <a:uFillTx/>
              <a:latin typeface="Times New Roman"/>
            </a:endParaRPr>
          </a:p>
        </p:txBody>
      </p:sp>
      <p:sp>
        <p:nvSpPr>
          <p:cNvPr id="92" name="PlaceHolder 4"/>
          <p:cNvSpPr>
            <a:spLocks noGrp="1"/>
          </p:cNvSpPr>
          <p:nvPr>
            <p:ph type="ftr" idx="29"/>
          </p:nvPr>
        </p:nvSpPr>
        <p:spPr>
          <a:xfrm>
            <a:off x="490680" y="6337440"/>
            <a:ext cx="5605200" cy="179640"/>
          </a:xfrm>
          <a:prstGeom prst="rect">
            <a:avLst/>
          </a:prstGeom>
          <a:noFill/>
          <a:ln w="0">
            <a:noFill/>
          </a:ln>
        </p:spPr>
        <p:txBody>
          <a:bodyPr lIns="0" tIns="0" rIns="0" bIns="0" anchor="t">
            <a:noAutofit/>
          </a:bodyPr>
          <a:lstStyle>
            <a:lvl1pPr indent="0" defTabSz="914400">
              <a:lnSpc>
                <a:spcPct val="100000"/>
              </a:lnSpc>
              <a:buNone/>
              <a:defRPr lang="en-GB" sz="1000" b="1" u="none" strike="noStrike">
                <a:solidFill>
                  <a:schemeClr val="dk1"/>
                </a:solidFill>
                <a:effectLst/>
                <a:uFillTx/>
                <a:latin typeface="Arial"/>
              </a:defRPr>
            </a:lvl1pPr>
          </a:lstStyle>
          <a:p>
            <a:pPr indent="0" defTabSz="914400">
              <a:lnSpc>
                <a:spcPct val="100000"/>
              </a:lnSpc>
              <a:buNone/>
            </a:pPr>
            <a:r>
              <a:rPr lang="en-GB" sz="1000" b="1" u="none" strike="noStrike">
                <a:solidFill>
                  <a:schemeClr val="dk1"/>
                </a:solidFill>
                <a:effectLst/>
                <a:uFillTx/>
                <a:latin typeface="Arial"/>
              </a:rPr>
              <a:t>&lt;footer&gt;</a:t>
            </a:r>
            <a:endParaRPr lang="en-US" sz="1000" b="0" u="none" strike="noStrike">
              <a:solidFill>
                <a:srgbClr val="000000"/>
              </a:solidFill>
              <a:effectLst/>
              <a:uFillTx/>
              <a:latin typeface="Times New Roman"/>
            </a:endParaRPr>
          </a:p>
        </p:txBody>
      </p:sp>
      <p:sp>
        <p:nvSpPr>
          <p:cNvPr id="93" name="PlaceHolder 5"/>
          <p:cNvSpPr>
            <a:spLocks noGrp="1"/>
          </p:cNvSpPr>
          <p:nvPr>
            <p:ph type="sldNum" idx="30"/>
          </p:nvPr>
        </p:nvSpPr>
        <p:spPr>
          <a:xfrm>
            <a:off x="11161440" y="432000"/>
            <a:ext cx="539640" cy="287640"/>
          </a:xfrm>
          <a:prstGeom prst="rect">
            <a:avLst/>
          </a:prstGeom>
          <a:noFill/>
          <a:ln w="0">
            <a:noFill/>
          </a:ln>
        </p:spPr>
        <p:txBody>
          <a:bodyPr lIns="0" tIns="0" rIns="0" bIns="0" anchor="t">
            <a:noAutofit/>
          </a:bodyPr>
          <a:lstStyle>
            <a:lvl1pPr indent="0" algn="r" defTabSz="914400">
              <a:lnSpc>
                <a:spcPct val="100000"/>
              </a:lnSpc>
              <a:buNone/>
              <a:defRPr lang="en-GB" sz="1800" b="0" u="none" strike="noStrike">
                <a:solidFill>
                  <a:schemeClr val="accent1"/>
                </a:solidFill>
                <a:effectLst/>
                <a:uFillTx/>
                <a:latin typeface="Arial"/>
              </a:defRPr>
            </a:lvl1pPr>
          </a:lstStyle>
          <a:p>
            <a:pPr indent="0" algn="r" defTabSz="914400">
              <a:lnSpc>
                <a:spcPct val="100000"/>
              </a:lnSpc>
              <a:buNone/>
            </a:pPr>
            <a:fld id="{C81753F6-7F1E-436E-9E5A-6B8B57A4E4EE}" type="slidenum">
              <a:rPr lang="en-GB" sz="1800" b="0" u="none" strike="noStrike">
                <a:solidFill>
                  <a:schemeClr val="accent1"/>
                </a:solidFill>
                <a:effectLst/>
                <a:uFillTx/>
                <a:latin typeface="Arial"/>
              </a:rPr>
              <a:t>‹#›</a:t>
            </a:fld>
            <a:endParaRPr lang="en-US" sz="1800" b="0" u="none" strike="noStrike">
              <a:solidFill>
                <a:srgbClr val="000000"/>
              </a:solidFill>
              <a:effectLst/>
              <a:uFillTx/>
              <a:latin typeface="Times New Roman"/>
            </a:endParaRPr>
          </a:p>
        </p:txBody>
      </p:sp>
      <p:pic>
        <p:nvPicPr>
          <p:cNvPr id="94" name="Picture 6"/>
          <p:cNvPicPr/>
          <p:nvPr/>
        </p:nvPicPr>
        <p:blipFill>
          <a:blip r:embed="rId5"/>
          <a:srcRect r="7832" b="41969"/>
          <a:stretch/>
        </p:blipFill>
        <p:spPr>
          <a:xfrm>
            <a:off x="4581360" y="3244320"/>
            <a:ext cx="7619760" cy="3622680"/>
          </a:xfrm>
          <a:prstGeom prst="rect">
            <a:avLst/>
          </a:prstGeom>
          <a:noFill/>
          <a:ln w="0">
            <a:noFill/>
          </a:ln>
        </p:spPr>
      </p:pic>
      <p:sp>
        <p:nvSpPr>
          <p:cNvPr id="95" name="PlaceHolder 6"/>
          <p:cNvSpPr>
            <a:spLocks noGrp="1"/>
          </p:cNvSpPr>
          <p:nvPr>
            <p:ph type="body"/>
          </p:nvPr>
        </p:nvSpPr>
        <p:spPr>
          <a:xfrm>
            <a:off x="490680" y="4796640"/>
            <a:ext cx="3412440" cy="5478120"/>
          </a:xfrm>
          <a:prstGeom prst="rect">
            <a:avLst/>
          </a:prstGeom>
          <a:noFill/>
          <a:ln w="0">
            <a:noFill/>
          </a:ln>
        </p:spPr>
        <p:txBody>
          <a:bodyPr lIns="0" tIns="108000" rIns="0" bIns="0" anchor="t">
            <a:spAutoFit/>
          </a:bodyPr>
          <a:lstStyle/>
          <a:p>
            <a:pPr marL="489600" indent="-489600" defTabSz="914400">
              <a:lnSpc>
                <a:spcPct val="100000"/>
              </a:lnSpc>
              <a:spcBef>
                <a:spcPts val="2401"/>
              </a:spcBef>
              <a:spcAft>
                <a:spcPts val="601"/>
              </a:spcAft>
              <a:buSzPct val="150056"/>
              <a:buBlip>
                <a:blip r:embed="rId6"/>
              </a:buBlip>
            </a:pPr>
            <a:r>
              <a:rPr lang="fr-FR" sz="1800" b="0" u="none" strike="noStrike">
                <a:solidFill>
                  <a:schemeClr val="dk1"/>
                </a:solidFill>
                <a:effectLst/>
                <a:uFillTx/>
                <a:latin typeface="Arial"/>
              </a:rPr>
              <a:t>Cliquez pour modifier les styles du texte du masque</a:t>
            </a:r>
            <a:endParaRPr lang="en-US" sz="1800" b="1" u="none" strike="noStrike">
              <a:solidFill>
                <a:schemeClr val="accent2"/>
              </a:solidFill>
              <a:effectLst/>
              <a:uFillTx/>
              <a:latin typeface="Arial"/>
            </a:endParaRPr>
          </a:p>
          <a:p>
            <a:pPr marL="669600" lvl="1" indent="-180000" defTabSz="914400">
              <a:lnSpc>
                <a:spcPct val="100000"/>
              </a:lnSpc>
              <a:spcBef>
                <a:spcPts val="601"/>
              </a:spcBef>
              <a:spcAft>
                <a:spcPts val="601"/>
              </a:spcAft>
              <a:buClr>
                <a:srgbClr val="FA3C4B"/>
              </a:buClr>
              <a:buSzPct val="80000"/>
              <a:buFont typeface="Wingdings 3" charset="2"/>
              <a:buChar char=""/>
            </a:pPr>
            <a:r>
              <a:rPr lang="fr-FR" sz="1000" b="0" u="none" strike="noStrike">
                <a:solidFill>
                  <a:schemeClr val="dk1"/>
                </a:solidFill>
                <a:effectLst/>
                <a:uFillTx/>
                <a:latin typeface="Arial"/>
              </a:rPr>
              <a:t>Deuxième niveau</a:t>
            </a:r>
            <a:endParaRPr lang="en-US" sz="1000" b="0" u="none" strike="noStrike">
              <a:solidFill>
                <a:schemeClr val="dk1"/>
              </a:solidFill>
              <a:effectLst/>
              <a:uFillTx/>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itle and Content + Corner Image">
    <p:bg>
      <p:bgPr>
        <a:solidFill>
          <a:schemeClr val="lt1"/>
        </a:solidFill>
        <a:effectLst/>
      </p:bgPr>
    </p:bg>
    <p:spTree>
      <p:nvGrpSpPr>
        <p:cNvPr id="1" name=""/>
        <p:cNvGrpSpPr/>
        <p:nvPr/>
      </p:nvGrpSpPr>
      <p:grpSpPr>
        <a:xfrm>
          <a:off x="0" y="0"/>
          <a:ext cx="0" cy="0"/>
          <a:chOff x="0" y="0"/>
          <a:chExt cx="0" cy="0"/>
        </a:xfrm>
      </p:grpSpPr>
      <p:pic>
        <p:nvPicPr>
          <p:cNvPr id="96" name="Picture 7"/>
          <p:cNvPicPr/>
          <p:nvPr/>
        </p:nvPicPr>
        <p:blipFill>
          <a:blip r:embed="rId2"/>
          <a:stretch/>
        </p:blipFill>
        <p:spPr>
          <a:xfrm>
            <a:off x="490680" y="490680"/>
            <a:ext cx="1371240" cy="494280"/>
          </a:xfrm>
          <a:prstGeom prst="rect">
            <a:avLst/>
          </a:prstGeom>
          <a:noFill/>
          <a:ln w="0">
            <a:noFill/>
          </a:ln>
        </p:spPr>
      </p:pic>
      <p:pic>
        <p:nvPicPr>
          <p:cNvPr id="97" name="Picture 10"/>
          <p:cNvPicPr/>
          <p:nvPr/>
        </p:nvPicPr>
        <p:blipFill>
          <a:blip r:embed="rId3"/>
          <a:stretch/>
        </p:blipFill>
        <p:spPr>
          <a:xfrm>
            <a:off x="-2520" y="1519200"/>
            <a:ext cx="119160" cy="140040"/>
          </a:xfrm>
          <a:prstGeom prst="rect">
            <a:avLst/>
          </a:prstGeom>
          <a:noFill/>
          <a:ln w="0">
            <a:noFill/>
          </a:ln>
        </p:spPr>
      </p:pic>
      <p:pic>
        <p:nvPicPr>
          <p:cNvPr id="98" name="Picture 11"/>
          <p:cNvPicPr/>
          <p:nvPr/>
        </p:nvPicPr>
        <p:blipFill>
          <a:blip r:embed="rId4"/>
          <a:stretch/>
        </p:blipFill>
        <p:spPr>
          <a:xfrm>
            <a:off x="11057040" y="6367320"/>
            <a:ext cx="644040" cy="172080"/>
          </a:xfrm>
          <a:prstGeom prst="rect">
            <a:avLst/>
          </a:prstGeom>
          <a:noFill/>
          <a:ln w="0">
            <a:noFill/>
          </a:ln>
        </p:spPr>
      </p:pic>
      <p:sp>
        <p:nvSpPr>
          <p:cNvPr id="99" name="PlaceHolder 1"/>
          <p:cNvSpPr>
            <a:spLocks noGrp="1"/>
          </p:cNvSpPr>
          <p:nvPr>
            <p:ph type="body"/>
          </p:nvPr>
        </p:nvSpPr>
        <p:spPr>
          <a:xfrm>
            <a:off x="4692600" y="2538000"/>
            <a:ext cx="7499160" cy="4319640"/>
          </a:xfrm>
          <a:prstGeom prst="rect">
            <a:avLst/>
          </a:prstGeom>
          <a:noFill/>
          <a:ln w="0">
            <a:noFill/>
          </a:ln>
        </p:spPr>
        <p:txBody>
          <a:bodyPr lIns="90000" tIns="45000" rIns="90000" bIns="45000" anchor="b">
            <a:noAutofit/>
          </a:bodyPr>
          <a:lstStyle/>
          <a:p>
            <a:pPr indent="0" algn="r" defTabSz="914400">
              <a:lnSpc>
                <a:spcPct val="100000"/>
              </a:lnSpc>
              <a:buNone/>
            </a:pPr>
            <a:r>
              <a:rPr lang="en-GB" sz="1000" b="1" u="none" strike="noStrike">
                <a:solidFill>
                  <a:schemeClr val="dk1"/>
                </a:solidFill>
                <a:effectLst/>
                <a:uFillTx/>
                <a:latin typeface="Arial"/>
              </a:rPr>
              <a:t>Click icon to insert picture</a:t>
            </a:r>
            <a:endParaRPr lang="en-US" sz="1000" b="1" u="none" strike="noStrike">
              <a:solidFill>
                <a:schemeClr val="accent2"/>
              </a:solidFill>
              <a:effectLst/>
              <a:uFillTx/>
              <a:latin typeface="Arial"/>
            </a:endParaRPr>
          </a:p>
        </p:txBody>
      </p:sp>
      <p:sp>
        <p:nvSpPr>
          <p:cNvPr id="100" name="PlaceHolder 2"/>
          <p:cNvSpPr>
            <a:spLocks noGrp="1"/>
          </p:cNvSpPr>
          <p:nvPr>
            <p:ph type="title"/>
          </p:nvPr>
        </p:nvSpPr>
        <p:spPr>
          <a:xfrm>
            <a:off x="490680" y="1423080"/>
            <a:ext cx="11210400" cy="719640"/>
          </a:xfrm>
          <a:prstGeom prst="rect">
            <a:avLst/>
          </a:prstGeom>
          <a:noFill/>
          <a:ln w="0">
            <a:noFill/>
          </a:ln>
        </p:spPr>
        <p:txBody>
          <a:bodyPr lIns="0" tIns="0" rIns="0" bIns="0" anchor="t">
            <a:noAutofit/>
          </a:bodyPr>
          <a:lstStyle/>
          <a:p>
            <a:pPr indent="0" defTabSz="914400">
              <a:lnSpc>
                <a:spcPct val="90000"/>
              </a:lnSpc>
              <a:buNone/>
            </a:pPr>
            <a:r>
              <a:rPr lang="fr-FR" sz="2500" b="1" u="none" strike="noStrike">
                <a:solidFill>
                  <a:schemeClr val="accent1"/>
                </a:solidFill>
                <a:effectLst/>
                <a:uFillTx/>
                <a:latin typeface="Arial"/>
              </a:rPr>
              <a:t>Modifiez le style du titre</a:t>
            </a:r>
            <a:endParaRPr lang="en-US" sz="2500" b="0" u="none" strike="noStrike">
              <a:solidFill>
                <a:schemeClr val="dk1"/>
              </a:solidFill>
              <a:effectLst/>
              <a:uFillTx/>
              <a:latin typeface="Arial"/>
            </a:endParaRPr>
          </a:p>
        </p:txBody>
      </p:sp>
      <p:sp>
        <p:nvSpPr>
          <p:cNvPr id="101" name="PlaceHolder 3"/>
          <p:cNvSpPr>
            <a:spLocks noGrp="1"/>
          </p:cNvSpPr>
          <p:nvPr>
            <p:ph type="body"/>
          </p:nvPr>
        </p:nvSpPr>
        <p:spPr>
          <a:xfrm>
            <a:off x="490680" y="2394000"/>
            <a:ext cx="7311600" cy="3482640"/>
          </a:xfrm>
          <a:prstGeom prst="rect">
            <a:avLst/>
          </a:prstGeom>
          <a:noFill/>
          <a:ln w="0">
            <a:noFill/>
          </a:ln>
        </p:spPr>
        <p:txBody>
          <a:bodyPr lIns="0" tIns="0" rIns="0" bIns="0" anchor="t">
            <a:noAutofit/>
          </a:bodyPr>
          <a:lstStyle/>
          <a:p>
            <a:pPr indent="0" defTabSz="914400">
              <a:lnSpc>
                <a:spcPct val="100000"/>
              </a:lnSpc>
              <a:spcBef>
                <a:spcPts val="2401"/>
              </a:spcBef>
              <a:spcAft>
                <a:spcPts val="601"/>
              </a:spcAft>
              <a:buNone/>
              <a:tabLst>
                <a:tab pos="0" algn="l"/>
              </a:tabLst>
            </a:pPr>
            <a:r>
              <a:rPr lang="fr-FR" sz="1800" b="1" u="none" strike="noStrike">
                <a:solidFill>
                  <a:schemeClr val="accent2"/>
                </a:solidFill>
                <a:effectLst/>
                <a:uFillTx/>
                <a:latin typeface="Arial"/>
              </a:rPr>
              <a:t>Cliquez pour modifier les styles du texte du masque</a:t>
            </a:r>
            <a:endParaRPr lang="en-US" sz="1800" b="1" u="none" strike="noStrike">
              <a:solidFill>
                <a:schemeClr val="accent2"/>
              </a:solidFill>
              <a:effectLst/>
              <a:uFillTx/>
              <a:latin typeface="Arial"/>
            </a:endParaRPr>
          </a:p>
          <a:p>
            <a:pPr indent="0" defTabSz="914400">
              <a:lnSpc>
                <a:spcPct val="100000"/>
              </a:lnSpc>
              <a:spcBef>
                <a:spcPts val="601"/>
              </a:spcBef>
              <a:spcAft>
                <a:spcPts val="601"/>
              </a:spcAft>
              <a:buNone/>
              <a:tabLst>
                <a:tab pos="0" algn="l"/>
              </a:tabLst>
            </a:pPr>
            <a:r>
              <a:rPr lang="fr-FR" sz="1800" b="0" u="none" strike="noStrike">
                <a:solidFill>
                  <a:schemeClr val="dk1"/>
                </a:solidFill>
                <a:effectLst/>
                <a:uFillTx/>
                <a:latin typeface="Arial"/>
              </a:rPr>
              <a:t>Deuxième niveau</a:t>
            </a:r>
            <a:endParaRPr lang="en-US" sz="1800" b="1" u="none" strike="noStrike">
              <a:solidFill>
                <a:schemeClr val="accent2"/>
              </a:solidFill>
              <a:effectLst/>
              <a:uFillTx/>
              <a:latin typeface="Arial"/>
            </a:endParaRPr>
          </a:p>
          <a:p>
            <a:pPr marL="252000" lvl="2" indent="-252000" defTabSz="914400">
              <a:lnSpc>
                <a:spcPct val="100000"/>
              </a:lnSpc>
              <a:spcBef>
                <a:spcPts val="601"/>
              </a:spcBef>
              <a:buClr>
                <a:srgbClr val="FA3C4B"/>
              </a:buClr>
              <a:buSzPct val="70000"/>
              <a:buFont typeface="Wingdings 3" charset="2"/>
              <a:buChar char=""/>
              <a:tabLst>
                <a:tab pos="0" algn="l"/>
              </a:tabLst>
            </a:pPr>
            <a:r>
              <a:rPr lang="fr-FR" sz="1800" b="0" u="none" strike="noStrike">
                <a:solidFill>
                  <a:schemeClr val="dk1"/>
                </a:solidFill>
                <a:effectLst/>
                <a:uFillTx/>
                <a:latin typeface="Arial"/>
              </a:rPr>
              <a:t>Troisième niveau</a:t>
            </a:r>
            <a:endParaRPr lang="en-US" sz="1800" b="1" u="none" strike="noStrike">
              <a:solidFill>
                <a:schemeClr val="accent2"/>
              </a:solidFill>
              <a:effectLst/>
              <a:uFillTx/>
              <a:latin typeface="Arial"/>
            </a:endParaRPr>
          </a:p>
          <a:p>
            <a:pPr indent="0" defTabSz="914400">
              <a:lnSpc>
                <a:spcPct val="100000"/>
              </a:lnSpc>
              <a:spcBef>
                <a:spcPts val="2401"/>
              </a:spcBef>
              <a:spcAft>
                <a:spcPts val="451"/>
              </a:spcAft>
              <a:buNone/>
              <a:tabLst>
                <a:tab pos="0" algn="l"/>
              </a:tabLst>
            </a:pPr>
            <a:r>
              <a:rPr lang="fr-FR" sz="1400" b="1" u="none" strike="noStrike">
                <a:solidFill>
                  <a:schemeClr val="accent2"/>
                </a:solidFill>
                <a:effectLst/>
                <a:uFillTx/>
                <a:latin typeface="Arial"/>
              </a:rPr>
              <a:t>Quatrième niveau</a:t>
            </a:r>
            <a:endParaRPr lang="en-US" sz="1400" b="1" u="none" strike="noStrike">
              <a:solidFill>
                <a:schemeClr val="accent2"/>
              </a:solidFill>
              <a:effectLst/>
              <a:uFillTx/>
              <a:latin typeface="Arial"/>
            </a:endParaRPr>
          </a:p>
          <a:p>
            <a:pPr indent="0" defTabSz="914400">
              <a:lnSpc>
                <a:spcPct val="100000"/>
              </a:lnSpc>
              <a:spcBef>
                <a:spcPts val="451"/>
              </a:spcBef>
              <a:spcAft>
                <a:spcPts val="451"/>
              </a:spcAft>
              <a:buNone/>
              <a:tabLst>
                <a:tab pos="0" algn="l"/>
              </a:tabLst>
            </a:pPr>
            <a:r>
              <a:rPr lang="fr-FR" sz="1400" b="0" u="none" strike="noStrike">
                <a:solidFill>
                  <a:schemeClr val="dk1"/>
                </a:solidFill>
                <a:effectLst/>
                <a:uFillTx/>
                <a:latin typeface="Arial"/>
              </a:rPr>
              <a:t>Cinquième niveau</a:t>
            </a:r>
            <a:endParaRPr lang="en-US" sz="1400" b="1" u="none" strike="noStrike">
              <a:solidFill>
                <a:schemeClr val="accent2"/>
              </a:solidFill>
              <a:effectLst/>
              <a:uFillTx/>
              <a:latin typeface="Arial"/>
            </a:endParaRPr>
          </a:p>
        </p:txBody>
      </p:sp>
      <p:sp>
        <p:nvSpPr>
          <p:cNvPr id="102" name="PlaceHolder 4"/>
          <p:cNvSpPr>
            <a:spLocks noGrp="1"/>
          </p:cNvSpPr>
          <p:nvPr>
            <p:ph type="dt" idx="31"/>
          </p:nvPr>
        </p:nvSpPr>
        <p:spPr>
          <a:xfrm>
            <a:off x="490680" y="6870600"/>
            <a:ext cx="2742840" cy="215640"/>
          </a:xfrm>
          <a:prstGeom prst="rect">
            <a:avLst/>
          </a:prstGeom>
          <a:noFill/>
          <a:ln w="0">
            <a:noFill/>
          </a:ln>
        </p:spPr>
        <p:txBody>
          <a:bodyPr lIns="0" tIns="0" rIns="0" bIns="0" anchor="ctr">
            <a:noAutofit/>
          </a:bodyPr>
          <a:lstStyle>
            <a:lvl1pPr indent="0" defTabSz="914400">
              <a:lnSpc>
                <a:spcPct val="100000"/>
              </a:lnSpc>
              <a:buNone/>
              <a:defRPr lang="en-GB" sz="1000" b="0" u="none" strike="noStrike">
                <a:solidFill>
                  <a:srgbClr val="FFFFFF">
                    <a:alpha val="1000"/>
                  </a:srgbClr>
                </a:solidFill>
                <a:effectLst/>
                <a:uFillTx/>
                <a:latin typeface="Arial"/>
              </a:defRPr>
            </a:lvl1pPr>
          </a:lstStyle>
          <a:p>
            <a:pPr indent="0" defTabSz="914400">
              <a:lnSpc>
                <a:spcPct val="100000"/>
              </a:lnSpc>
              <a:buNone/>
            </a:pPr>
            <a:r>
              <a:rPr lang="en-GB" sz="1000" b="0" u="none" strike="noStrike">
                <a:solidFill>
                  <a:srgbClr val="FFFFFF">
                    <a:alpha val="1000"/>
                  </a:srgbClr>
                </a:solidFill>
                <a:effectLst/>
                <a:uFillTx/>
                <a:latin typeface="Arial"/>
              </a:rPr>
              <a:t>&lt;date/time&gt;</a:t>
            </a:r>
            <a:endParaRPr lang="en-US" sz="1000" b="0" u="none" strike="noStrike">
              <a:solidFill>
                <a:srgbClr val="000000"/>
              </a:solidFill>
              <a:effectLst/>
              <a:uFillTx/>
              <a:latin typeface="Times New Roman"/>
            </a:endParaRPr>
          </a:p>
        </p:txBody>
      </p:sp>
      <p:sp>
        <p:nvSpPr>
          <p:cNvPr id="103" name="PlaceHolder 5"/>
          <p:cNvSpPr>
            <a:spLocks noGrp="1"/>
          </p:cNvSpPr>
          <p:nvPr>
            <p:ph type="ftr" idx="32"/>
          </p:nvPr>
        </p:nvSpPr>
        <p:spPr>
          <a:xfrm>
            <a:off x="490680" y="6337440"/>
            <a:ext cx="5605200" cy="179640"/>
          </a:xfrm>
          <a:prstGeom prst="rect">
            <a:avLst/>
          </a:prstGeom>
          <a:noFill/>
          <a:ln w="0">
            <a:noFill/>
          </a:ln>
        </p:spPr>
        <p:txBody>
          <a:bodyPr lIns="0" tIns="0" rIns="0" bIns="0" anchor="t">
            <a:noAutofit/>
          </a:bodyPr>
          <a:lstStyle>
            <a:lvl1pPr indent="0" defTabSz="914400">
              <a:lnSpc>
                <a:spcPct val="100000"/>
              </a:lnSpc>
              <a:buNone/>
              <a:defRPr lang="en-GB" sz="1000" b="1" u="none" strike="noStrike">
                <a:solidFill>
                  <a:schemeClr val="dk1"/>
                </a:solidFill>
                <a:effectLst/>
                <a:uFillTx/>
                <a:latin typeface="Arial"/>
              </a:defRPr>
            </a:lvl1pPr>
          </a:lstStyle>
          <a:p>
            <a:pPr indent="0" defTabSz="914400">
              <a:lnSpc>
                <a:spcPct val="100000"/>
              </a:lnSpc>
              <a:buNone/>
            </a:pPr>
            <a:r>
              <a:rPr lang="en-GB" sz="1000" b="1" u="none" strike="noStrike">
                <a:solidFill>
                  <a:schemeClr val="dk1"/>
                </a:solidFill>
                <a:effectLst/>
                <a:uFillTx/>
                <a:latin typeface="Arial"/>
              </a:rPr>
              <a:t>&lt;footer&gt;</a:t>
            </a:r>
            <a:endParaRPr lang="en-US" sz="1000" b="0" u="none" strike="noStrike">
              <a:solidFill>
                <a:srgbClr val="000000"/>
              </a:solidFill>
              <a:effectLst/>
              <a:uFillTx/>
              <a:latin typeface="Times New Roman"/>
            </a:endParaRPr>
          </a:p>
        </p:txBody>
      </p:sp>
      <p:sp>
        <p:nvSpPr>
          <p:cNvPr id="104" name="PlaceHolder 6"/>
          <p:cNvSpPr>
            <a:spLocks noGrp="1"/>
          </p:cNvSpPr>
          <p:nvPr>
            <p:ph type="sldNum" idx="33"/>
          </p:nvPr>
        </p:nvSpPr>
        <p:spPr>
          <a:xfrm>
            <a:off x="11161440" y="432000"/>
            <a:ext cx="539640" cy="287640"/>
          </a:xfrm>
          <a:prstGeom prst="rect">
            <a:avLst/>
          </a:prstGeom>
          <a:noFill/>
          <a:ln w="0">
            <a:noFill/>
          </a:ln>
        </p:spPr>
        <p:txBody>
          <a:bodyPr lIns="0" tIns="0" rIns="0" bIns="0" anchor="t">
            <a:noAutofit/>
          </a:bodyPr>
          <a:lstStyle>
            <a:lvl1pPr indent="0" algn="r" defTabSz="914400">
              <a:lnSpc>
                <a:spcPct val="100000"/>
              </a:lnSpc>
              <a:buNone/>
              <a:defRPr lang="en-GB" sz="1800" b="0" u="none" strike="noStrike">
                <a:solidFill>
                  <a:schemeClr val="accent1"/>
                </a:solidFill>
                <a:effectLst/>
                <a:uFillTx/>
                <a:latin typeface="Arial"/>
              </a:defRPr>
            </a:lvl1pPr>
          </a:lstStyle>
          <a:p>
            <a:pPr indent="0" algn="r" defTabSz="914400">
              <a:lnSpc>
                <a:spcPct val="100000"/>
              </a:lnSpc>
              <a:buNone/>
            </a:pPr>
            <a:fld id="{66040625-047E-4800-AA48-EA8A105DC894}" type="slidenum">
              <a:rPr lang="en-GB" sz="1800" b="0" u="none" strike="noStrike">
                <a:solidFill>
                  <a:schemeClr val="accent1"/>
                </a:solidFill>
                <a:effectLst/>
                <a:uFillTx/>
                <a:latin typeface="Arial"/>
              </a:rPr>
              <a:t>‹#›</a:t>
            </a:fld>
            <a:endParaRPr lang="en-US" sz="1800" b="0" u="none" strike="noStrike">
              <a:solidFill>
                <a:srgbClr val="000000"/>
              </a:solidFill>
              <a:effectLst/>
              <a:uFillTx/>
              <a:latin typeface="Times New Roman"/>
            </a:endParaRPr>
          </a:p>
        </p:txBody>
      </p:sp>
      <p:sp>
        <p:nvSpPr>
          <p:cNvPr id="105" name="TextBox 8"/>
          <p:cNvSpPr/>
          <p:nvPr/>
        </p:nvSpPr>
        <p:spPr>
          <a:xfrm>
            <a:off x="4686480" y="6870600"/>
            <a:ext cx="7505280" cy="153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r" defTabSz="914400">
              <a:lnSpc>
                <a:spcPct val="100000"/>
              </a:lnSpc>
            </a:pPr>
            <a:r>
              <a:rPr lang="en-GB" sz="1000" b="0" u="none" strike="noStrike">
                <a:solidFill>
                  <a:schemeClr val="dk1"/>
                </a:solidFill>
                <a:effectLst/>
                <a:uFillTx/>
                <a:latin typeface="Arial"/>
              </a:rPr>
              <a:t>NB Manually place “ilo.org” device in front of image</a:t>
            </a:r>
            <a:endParaRPr lang="en-US" sz="1000" b="0" u="none" strike="noStrike">
              <a:solidFill>
                <a:srgbClr val="000000"/>
              </a:solidFill>
              <a:effectLst/>
              <a:uFillTx/>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and Content + Image/Caption">
    <p:bg>
      <p:bgPr>
        <a:solidFill>
          <a:schemeClr val="lt1"/>
        </a:solidFill>
        <a:effectLst/>
      </p:bgPr>
    </p:bg>
    <p:spTree>
      <p:nvGrpSpPr>
        <p:cNvPr id="1" name=""/>
        <p:cNvGrpSpPr/>
        <p:nvPr/>
      </p:nvGrpSpPr>
      <p:grpSpPr>
        <a:xfrm>
          <a:off x="0" y="0"/>
          <a:ext cx="0" cy="0"/>
          <a:chOff x="0" y="0"/>
          <a:chExt cx="0" cy="0"/>
        </a:xfrm>
      </p:grpSpPr>
      <p:pic>
        <p:nvPicPr>
          <p:cNvPr id="106" name="Picture 7"/>
          <p:cNvPicPr/>
          <p:nvPr/>
        </p:nvPicPr>
        <p:blipFill>
          <a:blip r:embed="rId2"/>
          <a:stretch/>
        </p:blipFill>
        <p:spPr>
          <a:xfrm>
            <a:off x="490680" y="490680"/>
            <a:ext cx="1371240" cy="494280"/>
          </a:xfrm>
          <a:prstGeom prst="rect">
            <a:avLst/>
          </a:prstGeom>
          <a:noFill/>
          <a:ln w="0">
            <a:noFill/>
          </a:ln>
        </p:spPr>
      </p:pic>
      <p:pic>
        <p:nvPicPr>
          <p:cNvPr id="107" name="Picture 10"/>
          <p:cNvPicPr/>
          <p:nvPr/>
        </p:nvPicPr>
        <p:blipFill>
          <a:blip r:embed="rId3"/>
          <a:stretch/>
        </p:blipFill>
        <p:spPr>
          <a:xfrm>
            <a:off x="-2520" y="1519200"/>
            <a:ext cx="119160" cy="140040"/>
          </a:xfrm>
          <a:prstGeom prst="rect">
            <a:avLst/>
          </a:prstGeom>
          <a:noFill/>
          <a:ln w="0">
            <a:noFill/>
          </a:ln>
        </p:spPr>
      </p:pic>
      <p:pic>
        <p:nvPicPr>
          <p:cNvPr id="108" name="Picture 11"/>
          <p:cNvPicPr/>
          <p:nvPr/>
        </p:nvPicPr>
        <p:blipFill>
          <a:blip r:embed="rId4"/>
          <a:stretch/>
        </p:blipFill>
        <p:spPr>
          <a:xfrm>
            <a:off x="11057040" y="6367320"/>
            <a:ext cx="644040" cy="172080"/>
          </a:xfrm>
          <a:prstGeom prst="rect">
            <a:avLst/>
          </a:prstGeom>
          <a:noFill/>
          <a:ln w="0">
            <a:noFill/>
          </a:ln>
        </p:spPr>
      </p:pic>
      <p:sp>
        <p:nvSpPr>
          <p:cNvPr id="109" name="PlaceHolder 1"/>
          <p:cNvSpPr>
            <a:spLocks noGrp="1"/>
          </p:cNvSpPr>
          <p:nvPr>
            <p:ph type="title"/>
          </p:nvPr>
        </p:nvSpPr>
        <p:spPr>
          <a:xfrm>
            <a:off x="490680" y="1423080"/>
            <a:ext cx="11210400" cy="719640"/>
          </a:xfrm>
          <a:prstGeom prst="rect">
            <a:avLst/>
          </a:prstGeom>
          <a:noFill/>
          <a:ln w="0">
            <a:noFill/>
          </a:ln>
        </p:spPr>
        <p:txBody>
          <a:bodyPr lIns="0" tIns="0" rIns="0" bIns="0" anchor="t">
            <a:noAutofit/>
          </a:bodyPr>
          <a:lstStyle/>
          <a:p>
            <a:pPr indent="0" defTabSz="914400">
              <a:lnSpc>
                <a:spcPct val="90000"/>
              </a:lnSpc>
              <a:buNone/>
            </a:pPr>
            <a:r>
              <a:rPr lang="fr-FR" sz="2500" b="1" u="none" strike="noStrike">
                <a:solidFill>
                  <a:schemeClr val="accent1"/>
                </a:solidFill>
                <a:effectLst/>
                <a:uFillTx/>
                <a:latin typeface="Arial"/>
              </a:rPr>
              <a:t>Modifiez le style du titre</a:t>
            </a:r>
            <a:endParaRPr lang="en-US" sz="2500" b="0" u="none" strike="noStrike">
              <a:solidFill>
                <a:schemeClr val="dk1"/>
              </a:solidFill>
              <a:effectLst/>
              <a:uFillTx/>
              <a:latin typeface="Arial"/>
            </a:endParaRPr>
          </a:p>
        </p:txBody>
      </p:sp>
      <p:sp>
        <p:nvSpPr>
          <p:cNvPr id="110" name="PlaceHolder 2"/>
          <p:cNvSpPr>
            <a:spLocks noGrp="1"/>
          </p:cNvSpPr>
          <p:nvPr>
            <p:ph type="body"/>
          </p:nvPr>
        </p:nvSpPr>
        <p:spPr>
          <a:xfrm>
            <a:off x="490680" y="2394000"/>
            <a:ext cx="7311600" cy="3482640"/>
          </a:xfrm>
          <a:prstGeom prst="rect">
            <a:avLst/>
          </a:prstGeom>
          <a:noFill/>
          <a:ln w="0">
            <a:noFill/>
          </a:ln>
        </p:spPr>
        <p:txBody>
          <a:bodyPr lIns="0" tIns="0" rIns="0" bIns="0" anchor="t">
            <a:noAutofit/>
          </a:bodyPr>
          <a:lstStyle/>
          <a:p>
            <a:pPr indent="0" defTabSz="914400">
              <a:lnSpc>
                <a:spcPct val="100000"/>
              </a:lnSpc>
              <a:spcBef>
                <a:spcPts val="2401"/>
              </a:spcBef>
              <a:spcAft>
                <a:spcPts val="601"/>
              </a:spcAft>
              <a:buNone/>
              <a:tabLst>
                <a:tab pos="0" algn="l"/>
              </a:tabLst>
            </a:pPr>
            <a:r>
              <a:rPr lang="fr-FR" sz="1800" b="1" u="none" strike="noStrike">
                <a:solidFill>
                  <a:schemeClr val="accent2"/>
                </a:solidFill>
                <a:effectLst/>
                <a:uFillTx/>
                <a:latin typeface="Arial"/>
              </a:rPr>
              <a:t>Cliquez pour modifier les styles du texte du masque</a:t>
            </a:r>
            <a:endParaRPr lang="en-US" sz="1800" b="1" u="none" strike="noStrike">
              <a:solidFill>
                <a:schemeClr val="accent2"/>
              </a:solidFill>
              <a:effectLst/>
              <a:uFillTx/>
              <a:latin typeface="Arial"/>
            </a:endParaRPr>
          </a:p>
          <a:p>
            <a:pPr indent="0" defTabSz="914400">
              <a:lnSpc>
                <a:spcPct val="100000"/>
              </a:lnSpc>
              <a:spcBef>
                <a:spcPts val="601"/>
              </a:spcBef>
              <a:spcAft>
                <a:spcPts val="601"/>
              </a:spcAft>
              <a:buNone/>
              <a:tabLst>
                <a:tab pos="0" algn="l"/>
              </a:tabLst>
            </a:pPr>
            <a:r>
              <a:rPr lang="fr-FR" sz="1800" b="0" u="none" strike="noStrike">
                <a:solidFill>
                  <a:schemeClr val="dk1"/>
                </a:solidFill>
                <a:effectLst/>
                <a:uFillTx/>
                <a:latin typeface="Arial"/>
              </a:rPr>
              <a:t>Deuxième niveau</a:t>
            </a:r>
            <a:endParaRPr lang="en-US" sz="1800" b="1" u="none" strike="noStrike">
              <a:solidFill>
                <a:schemeClr val="accent2"/>
              </a:solidFill>
              <a:effectLst/>
              <a:uFillTx/>
              <a:latin typeface="Arial"/>
            </a:endParaRPr>
          </a:p>
          <a:p>
            <a:pPr marL="252000" lvl="2" indent="-252000" defTabSz="914400">
              <a:lnSpc>
                <a:spcPct val="100000"/>
              </a:lnSpc>
              <a:spcBef>
                <a:spcPts val="601"/>
              </a:spcBef>
              <a:buClr>
                <a:srgbClr val="FA3C4B"/>
              </a:buClr>
              <a:buSzPct val="70000"/>
              <a:buFont typeface="Wingdings 3" charset="2"/>
              <a:buChar char=""/>
              <a:tabLst>
                <a:tab pos="0" algn="l"/>
              </a:tabLst>
            </a:pPr>
            <a:r>
              <a:rPr lang="fr-FR" sz="1800" b="0" u="none" strike="noStrike">
                <a:solidFill>
                  <a:schemeClr val="dk1"/>
                </a:solidFill>
                <a:effectLst/>
                <a:uFillTx/>
                <a:latin typeface="Arial"/>
              </a:rPr>
              <a:t>Troisième niveau</a:t>
            </a:r>
            <a:endParaRPr lang="en-US" sz="1800" b="1" u="none" strike="noStrike">
              <a:solidFill>
                <a:schemeClr val="accent2"/>
              </a:solidFill>
              <a:effectLst/>
              <a:uFillTx/>
              <a:latin typeface="Arial"/>
            </a:endParaRPr>
          </a:p>
          <a:p>
            <a:pPr indent="0" defTabSz="914400">
              <a:lnSpc>
                <a:spcPct val="100000"/>
              </a:lnSpc>
              <a:spcBef>
                <a:spcPts val="2401"/>
              </a:spcBef>
              <a:spcAft>
                <a:spcPts val="451"/>
              </a:spcAft>
              <a:buNone/>
              <a:tabLst>
                <a:tab pos="0" algn="l"/>
              </a:tabLst>
            </a:pPr>
            <a:r>
              <a:rPr lang="fr-FR" sz="1400" b="1" u="none" strike="noStrike">
                <a:solidFill>
                  <a:schemeClr val="accent2"/>
                </a:solidFill>
                <a:effectLst/>
                <a:uFillTx/>
                <a:latin typeface="Arial"/>
              </a:rPr>
              <a:t>Quatrième niveau</a:t>
            </a:r>
            <a:endParaRPr lang="en-US" sz="1400" b="1" u="none" strike="noStrike">
              <a:solidFill>
                <a:schemeClr val="accent2"/>
              </a:solidFill>
              <a:effectLst/>
              <a:uFillTx/>
              <a:latin typeface="Arial"/>
            </a:endParaRPr>
          </a:p>
          <a:p>
            <a:pPr indent="0" defTabSz="914400">
              <a:lnSpc>
                <a:spcPct val="100000"/>
              </a:lnSpc>
              <a:spcBef>
                <a:spcPts val="451"/>
              </a:spcBef>
              <a:spcAft>
                <a:spcPts val="451"/>
              </a:spcAft>
              <a:buNone/>
              <a:tabLst>
                <a:tab pos="0" algn="l"/>
              </a:tabLst>
            </a:pPr>
            <a:r>
              <a:rPr lang="fr-FR" sz="1400" b="0" u="none" strike="noStrike">
                <a:solidFill>
                  <a:schemeClr val="dk1"/>
                </a:solidFill>
                <a:effectLst/>
                <a:uFillTx/>
                <a:latin typeface="Arial"/>
              </a:rPr>
              <a:t>Cinquième niveau</a:t>
            </a:r>
            <a:endParaRPr lang="en-US" sz="1400" b="1" u="none" strike="noStrike">
              <a:solidFill>
                <a:schemeClr val="accent2"/>
              </a:solidFill>
              <a:effectLst/>
              <a:uFillTx/>
              <a:latin typeface="Arial"/>
            </a:endParaRPr>
          </a:p>
        </p:txBody>
      </p:sp>
      <p:sp>
        <p:nvSpPr>
          <p:cNvPr id="111" name="PlaceHolder 3"/>
          <p:cNvSpPr>
            <a:spLocks noGrp="1"/>
          </p:cNvSpPr>
          <p:nvPr>
            <p:ph type="dt" idx="34"/>
          </p:nvPr>
        </p:nvSpPr>
        <p:spPr>
          <a:xfrm>
            <a:off x="490680" y="6870600"/>
            <a:ext cx="2742840" cy="215640"/>
          </a:xfrm>
          <a:prstGeom prst="rect">
            <a:avLst/>
          </a:prstGeom>
          <a:noFill/>
          <a:ln w="0">
            <a:noFill/>
          </a:ln>
        </p:spPr>
        <p:txBody>
          <a:bodyPr lIns="0" tIns="0" rIns="0" bIns="0" anchor="ctr">
            <a:noAutofit/>
          </a:bodyPr>
          <a:lstStyle>
            <a:lvl1pPr indent="0" defTabSz="914400">
              <a:lnSpc>
                <a:spcPct val="100000"/>
              </a:lnSpc>
              <a:buNone/>
              <a:defRPr lang="en-GB" sz="1000" b="0" u="none" strike="noStrike">
                <a:solidFill>
                  <a:srgbClr val="FFFFFF">
                    <a:alpha val="1000"/>
                  </a:srgbClr>
                </a:solidFill>
                <a:effectLst/>
                <a:uFillTx/>
                <a:latin typeface="Arial"/>
              </a:defRPr>
            </a:lvl1pPr>
          </a:lstStyle>
          <a:p>
            <a:pPr indent="0" defTabSz="914400">
              <a:lnSpc>
                <a:spcPct val="100000"/>
              </a:lnSpc>
              <a:buNone/>
            </a:pPr>
            <a:r>
              <a:rPr lang="en-GB" sz="1000" b="0" u="none" strike="noStrike">
                <a:solidFill>
                  <a:srgbClr val="FFFFFF">
                    <a:alpha val="1000"/>
                  </a:srgbClr>
                </a:solidFill>
                <a:effectLst/>
                <a:uFillTx/>
                <a:latin typeface="Arial"/>
              </a:rPr>
              <a:t>&lt;date/time&gt;</a:t>
            </a:r>
            <a:endParaRPr lang="en-US" sz="1000" b="0" u="none" strike="noStrike">
              <a:solidFill>
                <a:srgbClr val="000000"/>
              </a:solidFill>
              <a:effectLst/>
              <a:uFillTx/>
              <a:latin typeface="Times New Roman"/>
            </a:endParaRPr>
          </a:p>
        </p:txBody>
      </p:sp>
      <p:sp>
        <p:nvSpPr>
          <p:cNvPr id="112" name="PlaceHolder 4"/>
          <p:cNvSpPr>
            <a:spLocks noGrp="1"/>
          </p:cNvSpPr>
          <p:nvPr>
            <p:ph type="ftr" idx="35"/>
          </p:nvPr>
        </p:nvSpPr>
        <p:spPr>
          <a:xfrm>
            <a:off x="490680" y="6337440"/>
            <a:ext cx="5605200" cy="179640"/>
          </a:xfrm>
          <a:prstGeom prst="rect">
            <a:avLst/>
          </a:prstGeom>
          <a:noFill/>
          <a:ln w="0">
            <a:noFill/>
          </a:ln>
        </p:spPr>
        <p:txBody>
          <a:bodyPr lIns="0" tIns="0" rIns="0" bIns="0" anchor="t">
            <a:noAutofit/>
          </a:bodyPr>
          <a:lstStyle>
            <a:lvl1pPr indent="0" defTabSz="914400">
              <a:lnSpc>
                <a:spcPct val="100000"/>
              </a:lnSpc>
              <a:buNone/>
              <a:defRPr lang="en-GB" sz="1000" b="1" u="none" strike="noStrike">
                <a:solidFill>
                  <a:schemeClr val="dk1"/>
                </a:solidFill>
                <a:effectLst/>
                <a:uFillTx/>
                <a:latin typeface="Arial"/>
              </a:defRPr>
            </a:lvl1pPr>
          </a:lstStyle>
          <a:p>
            <a:pPr indent="0" defTabSz="914400">
              <a:lnSpc>
                <a:spcPct val="100000"/>
              </a:lnSpc>
              <a:buNone/>
            </a:pPr>
            <a:r>
              <a:rPr lang="en-GB" sz="1000" b="1" u="none" strike="noStrike">
                <a:solidFill>
                  <a:schemeClr val="dk1"/>
                </a:solidFill>
                <a:effectLst/>
                <a:uFillTx/>
                <a:latin typeface="Arial"/>
              </a:rPr>
              <a:t>&lt;footer&gt;</a:t>
            </a:r>
            <a:endParaRPr lang="en-US" sz="1000" b="0" u="none" strike="noStrike">
              <a:solidFill>
                <a:srgbClr val="000000"/>
              </a:solidFill>
              <a:effectLst/>
              <a:uFillTx/>
              <a:latin typeface="Times New Roman"/>
            </a:endParaRPr>
          </a:p>
        </p:txBody>
      </p:sp>
      <p:sp>
        <p:nvSpPr>
          <p:cNvPr id="113" name="PlaceHolder 5"/>
          <p:cNvSpPr>
            <a:spLocks noGrp="1"/>
          </p:cNvSpPr>
          <p:nvPr>
            <p:ph type="sldNum" idx="36"/>
          </p:nvPr>
        </p:nvSpPr>
        <p:spPr>
          <a:xfrm>
            <a:off x="11161440" y="432000"/>
            <a:ext cx="539640" cy="287640"/>
          </a:xfrm>
          <a:prstGeom prst="rect">
            <a:avLst/>
          </a:prstGeom>
          <a:noFill/>
          <a:ln w="0">
            <a:noFill/>
          </a:ln>
        </p:spPr>
        <p:txBody>
          <a:bodyPr lIns="0" tIns="0" rIns="0" bIns="0" anchor="t">
            <a:noAutofit/>
          </a:bodyPr>
          <a:lstStyle>
            <a:lvl1pPr indent="0" algn="r" defTabSz="914400">
              <a:lnSpc>
                <a:spcPct val="100000"/>
              </a:lnSpc>
              <a:buNone/>
              <a:defRPr lang="en-GB" sz="1800" b="0" u="none" strike="noStrike">
                <a:solidFill>
                  <a:schemeClr val="accent1"/>
                </a:solidFill>
                <a:effectLst/>
                <a:uFillTx/>
                <a:latin typeface="Arial"/>
              </a:defRPr>
            </a:lvl1pPr>
          </a:lstStyle>
          <a:p>
            <a:pPr indent="0" algn="r" defTabSz="914400">
              <a:lnSpc>
                <a:spcPct val="100000"/>
              </a:lnSpc>
              <a:buNone/>
            </a:pPr>
            <a:fld id="{53B840EE-24A1-4728-97A4-63C71AB5676E}" type="slidenum">
              <a:rPr lang="en-GB" sz="1800" b="0" u="none" strike="noStrike">
                <a:solidFill>
                  <a:schemeClr val="accent1"/>
                </a:solidFill>
                <a:effectLst/>
                <a:uFillTx/>
                <a:latin typeface="Arial"/>
              </a:rPr>
              <a:t>‹#›</a:t>
            </a:fld>
            <a:endParaRPr lang="en-US" sz="1800" b="0" u="none" strike="noStrike">
              <a:solidFill>
                <a:srgbClr val="000000"/>
              </a:solidFill>
              <a:effectLst/>
              <a:uFillTx/>
              <a:latin typeface="Times New Roman"/>
            </a:endParaRPr>
          </a:p>
        </p:txBody>
      </p:sp>
      <p:sp>
        <p:nvSpPr>
          <p:cNvPr id="114" name="TextBox 8"/>
          <p:cNvSpPr/>
          <p:nvPr/>
        </p:nvSpPr>
        <p:spPr>
          <a:xfrm>
            <a:off x="4686480" y="6870600"/>
            <a:ext cx="7505280" cy="153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r" defTabSz="914400">
              <a:lnSpc>
                <a:spcPct val="100000"/>
              </a:lnSpc>
            </a:pPr>
            <a:r>
              <a:rPr lang="en-GB" sz="1000" b="0" u="none" strike="noStrike">
                <a:solidFill>
                  <a:schemeClr val="dk1"/>
                </a:solidFill>
                <a:effectLst/>
                <a:uFillTx/>
                <a:latin typeface="Arial"/>
              </a:rPr>
              <a:t>NB Manually place “ilo.org” device in front of image</a:t>
            </a:r>
            <a:endParaRPr lang="en-US" sz="1000" b="0" u="none" strike="noStrike">
              <a:solidFill>
                <a:srgbClr val="000000"/>
              </a:solidFill>
              <a:effectLst/>
              <a:uFillTx/>
              <a:latin typeface="Arial"/>
            </a:endParaRPr>
          </a:p>
        </p:txBody>
      </p:sp>
      <p:sp>
        <p:nvSpPr>
          <p:cNvPr id="115" name="PlaceHolder 6"/>
          <p:cNvSpPr>
            <a:spLocks noGrp="1"/>
          </p:cNvSpPr>
          <p:nvPr>
            <p:ph type="body"/>
          </p:nvPr>
        </p:nvSpPr>
        <p:spPr>
          <a:xfrm>
            <a:off x="8289000" y="981000"/>
            <a:ext cx="3902400" cy="5876640"/>
          </a:xfrm>
          <a:prstGeom prst="rect">
            <a:avLst/>
          </a:prstGeom>
          <a:noFill/>
          <a:ln w="0">
            <a:noFill/>
          </a:ln>
        </p:spPr>
        <p:txBody>
          <a:bodyPr lIns="90000" tIns="45000" rIns="90000" bIns="45000" anchor="b">
            <a:noAutofit/>
          </a:bodyPr>
          <a:lstStyle/>
          <a:p>
            <a:pPr indent="0" algn="r" defTabSz="914400">
              <a:lnSpc>
                <a:spcPct val="100000"/>
              </a:lnSpc>
              <a:buNone/>
            </a:pPr>
            <a:r>
              <a:rPr lang="en-GB" sz="1000" b="0" u="none" strike="noStrike">
                <a:solidFill>
                  <a:schemeClr val="dk1"/>
                </a:solidFill>
                <a:effectLst/>
                <a:uFillTx/>
                <a:latin typeface="Arial"/>
              </a:rPr>
              <a:t>Click icon to insert picture</a:t>
            </a:r>
            <a:endParaRPr lang="en-US" sz="1000" b="1" u="none" strike="noStrike">
              <a:solidFill>
                <a:schemeClr val="accent2"/>
              </a:solidFill>
              <a:effectLst/>
              <a:uFillTx/>
              <a:latin typeface="Arial"/>
            </a:endParaRPr>
          </a:p>
        </p:txBody>
      </p:sp>
      <p:sp>
        <p:nvSpPr>
          <p:cNvPr id="116" name="PlaceHolder 7"/>
          <p:cNvSpPr>
            <a:spLocks noGrp="1"/>
          </p:cNvSpPr>
          <p:nvPr>
            <p:ph type="body"/>
          </p:nvPr>
        </p:nvSpPr>
        <p:spPr>
          <a:xfrm>
            <a:off x="8288280" y="5877000"/>
            <a:ext cx="3412800" cy="247320"/>
          </a:xfrm>
          <a:prstGeom prst="rect">
            <a:avLst/>
          </a:prstGeom>
          <a:solidFill>
            <a:schemeClr val="accent2"/>
          </a:solidFill>
          <a:ln w="0">
            <a:noFill/>
          </a:ln>
        </p:spPr>
        <p:txBody>
          <a:bodyPr lIns="108000" tIns="0" rIns="0" bIns="0" anchor="ctr">
            <a:noAutofit/>
          </a:bodyPr>
          <a:lstStyle/>
          <a:p>
            <a:pPr indent="0" defTabSz="914400">
              <a:lnSpc>
                <a:spcPct val="100000"/>
              </a:lnSpc>
              <a:spcBef>
                <a:spcPts val="2401"/>
              </a:spcBef>
              <a:spcAft>
                <a:spcPts val="601"/>
              </a:spcAft>
              <a:buNone/>
              <a:tabLst>
                <a:tab pos="0" algn="l"/>
              </a:tabLst>
            </a:pPr>
            <a:r>
              <a:rPr lang="fr-FR" sz="1000" b="0" u="none" strike="noStrike">
                <a:solidFill>
                  <a:schemeClr val="lt1"/>
                </a:solidFill>
                <a:effectLst/>
                <a:uFillTx/>
                <a:latin typeface="Arial"/>
              </a:rPr>
              <a:t>Cliquez pour modifier les styles du texte du masque</a:t>
            </a:r>
            <a:endParaRPr lang="en-US" sz="1000" b="1" u="none" strike="noStrike">
              <a:solidFill>
                <a:schemeClr val="accent2"/>
              </a:solidFill>
              <a:effectLst/>
              <a:uFillTx/>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eux contenus">
    <p:bg>
      <p:bgPr>
        <a:solidFill>
          <a:schemeClr val="lt1"/>
        </a:solidFill>
        <a:effectLst/>
      </p:bgPr>
    </p:bg>
    <p:spTree>
      <p:nvGrpSpPr>
        <p:cNvPr id="1" name=""/>
        <p:cNvGrpSpPr/>
        <p:nvPr/>
      </p:nvGrpSpPr>
      <p:grpSpPr>
        <a:xfrm>
          <a:off x="0" y="0"/>
          <a:ext cx="0" cy="0"/>
          <a:chOff x="0" y="0"/>
          <a:chExt cx="0" cy="0"/>
        </a:xfrm>
      </p:grpSpPr>
      <p:pic>
        <p:nvPicPr>
          <p:cNvPr id="117" name="Picture 7"/>
          <p:cNvPicPr/>
          <p:nvPr/>
        </p:nvPicPr>
        <p:blipFill>
          <a:blip r:embed="rId2"/>
          <a:stretch/>
        </p:blipFill>
        <p:spPr>
          <a:xfrm>
            <a:off x="490680" y="490680"/>
            <a:ext cx="1371240" cy="494280"/>
          </a:xfrm>
          <a:prstGeom prst="rect">
            <a:avLst/>
          </a:prstGeom>
          <a:noFill/>
          <a:ln w="0">
            <a:noFill/>
          </a:ln>
        </p:spPr>
      </p:pic>
      <p:pic>
        <p:nvPicPr>
          <p:cNvPr id="118" name="Picture 10"/>
          <p:cNvPicPr/>
          <p:nvPr/>
        </p:nvPicPr>
        <p:blipFill>
          <a:blip r:embed="rId3"/>
          <a:stretch/>
        </p:blipFill>
        <p:spPr>
          <a:xfrm>
            <a:off x="-2520" y="1519200"/>
            <a:ext cx="119160" cy="140040"/>
          </a:xfrm>
          <a:prstGeom prst="rect">
            <a:avLst/>
          </a:prstGeom>
          <a:noFill/>
          <a:ln w="0">
            <a:noFill/>
          </a:ln>
        </p:spPr>
      </p:pic>
      <p:pic>
        <p:nvPicPr>
          <p:cNvPr id="119" name="Picture 11"/>
          <p:cNvPicPr/>
          <p:nvPr/>
        </p:nvPicPr>
        <p:blipFill>
          <a:blip r:embed="rId4"/>
          <a:stretch/>
        </p:blipFill>
        <p:spPr>
          <a:xfrm>
            <a:off x="11057040" y="6367320"/>
            <a:ext cx="644040" cy="172080"/>
          </a:xfrm>
          <a:prstGeom prst="rect">
            <a:avLst/>
          </a:prstGeom>
          <a:noFill/>
          <a:ln w="0">
            <a:noFill/>
          </a:ln>
        </p:spPr>
      </p:pic>
      <p:sp>
        <p:nvSpPr>
          <p:cNvPr id="120" name="PlaceHolder 1"/>
          <p:cNvSpPr>
            <a:spLocks noGrp="1"/>
          </p:cNvSpPr>
          <p:nvPr>
            <p:ph type="title"/>
          </p:nvPr>
        </p:nvSpPr>
        <p:spPr>
          <a:xfrm>
            <a:off x="490680" y="1423080"/>
            <a:ext cx="11210400" cy="719640"/>
          </a:xfrm>
          <a:prstGeom prst="rect">
            <a:avLst/>
          </a:prstGeom>
          <a:noFill/>
          <a:ln w="0">
            <a:noFill/>
          </a:ln>
        </p:spPr>
        <p:txBody>
          <a:bodyPr lIns="0" tIns="0" rIns="0" bIns="0" anchor="t">
            <a:noAutofit/>
          </a:bodyPr>
          <a:lstStyle/>
          <a:p>
            <a:pPr indent="0" defTabSz="914400">
              <a:lnSpc>
                <a:spcPct val="90000"/>
              </a:lnSpc>
              <a:buNone/>
            </a:pPr>
            <a:r>
              <a:rPr lang="fr-FR" sz="2500" b="1" u="none" strike="noStrike">
                <a:solidFill>
                  <a:schemeClr val="accent1"/>
                </a:solidFill>
                <a:effectLst/>
                <a:uFillTx/>
                <a:latin typeface="Arial"/>
              </a:rPr>
              <a:t>Modifiez le style du titre</a:t>
            </a:r>
            <a:endParaRPr lang="en-US" sz="2500" b="0" u="none" strike="noStrike">
              <a:solidFill>
                <a:schemeClr val="dk1"/>
              </a:solidFill>
              <a:effectLst/>
              <a:uFillTx/>
              <a:latin typeface="Arial"/>
            </a:endParaRPr>
          </a:p>
        </p:txBody>
      </p:sp>
      <p:sp>
        <p:nvSpPr>
          <p:cNvPr id="121" name="PlaceHolder 2"/>
          <p:cNvSpPr>
            <a:spLocks noGrp="1"/>
          </p:cNvSpPr>
          <p:nvPr>
            <p:ph type="body"/>
          </p:nvPr>
        </p:nvSpPr>
        <p:spPr>
          <a:xfrm>
            <a:off x="490680" y="2394000"/>
            <a:ext cx="5360040" cy="3482640"/>
          </a:xfrm>
          <a:prstGeom prst="rect">
            <a:avLst/>
          </a:prstGeom>
          <a:noFill/>
          <a:ln w="0">
            <a:noFill/>
          </a:ln>
        </p:spPr>
        <p:txBody>
          <a:bodyPr lIns="0" tIns="0" rIns="0" bIns="0" anchor="t">
            <a:noAutofit/>
          </a:bodyPr>
          <a:lstStyle/>
          <a:p>
            <a:pPr indent="0" defTabSz="914400">
              <a:lnSpc>
                <a:spcPct val="100000"/>
              </a:lnSpc>
              <a:spcBef>
                <a:spcPts val="2401"/>
              </a:spcBef>
              <a:spcAft>
                <a:spcPts val="601"/>
              </a:spcAft>
              <a:buNone/>
              <a:tabLst>
                <a:tab pos="0" algn="l"/>
              </a:tabLst>
            </a:pPr>
            <a:r>
              <a:rPr lang="fr-FR" sz="1800" b="1" u="none" strike="noStrike">
                <a:solidFill>
                  <a:schemeClr val="accent2"/>
                </a:solidFill>
                <a:effectLst/>
                <a:uFillTx/>
                <a:latin typeface="Arial"/>
              </a:rPr>
              <a:t>Cliquez pour modifier les styles du texte du masque</a:t>
            </a:r>
            <a:endParaRPr lang="en-US" sz="1800" b="1" u="none" strike="noStrike">
              <a:solidFill>
                <a:schemeClr val="accent2"/>
              </a:solidFill>
              <a:effectLst/>
              <a:uFillTx/>
              <a:latin typeface="Arial"/>
            </a:endParaRPr>
          </a:p>
          <a:p>
            <a:pPr indent="0" defTabSz="914400">
              <a:lnSpc>
                <a:spcPct val="100000"/>
              </a:lnSpc>
              <a:spcBef>
                <a:spcPts val="601"/>
              </a:spcBef>
              <a:spcAft>
                <a:spcPts val="601"/>
              </a:spcAft>
              <a:buNone/>
              <a:tabLst>
                <a:tab pos="0" algn="l"/>
              </a:tabLst>
            </a:pPr>
            <a:r>
              <a:rPr lang="fr-FR" sz="1800" b="0" u="none" strike="noStrike">
                <a:solidFill>
                  <a:schemeClr val="dk1"/>
                </a:solidFill>
                <a:effectLst/>
                <a:uFillTx/>
                <a:latin typeface="Arial"/>
              </a:rPr>
              <a:t>Deuxième niveau</a:t>
            </a:r>
            <a:endParaRPr lang="en-US" sz="1800" b="1" u="none" strike="noStrike">
              <a:solidFill>
                <a:schemeClr val="accent2"/>
              </a:solidFill>
              <a:effectLst/>
              <a:uFillTx/>
              <a:latin typeface="Arial"/>
            </a:endParaRPr>
          </a:p>
          <a:p>
            <a:pPr marL="252000" lvl="2" indent="-252000" defTabSz="914400">
              <a:lnSpc>
                <a:spcPct val="100000"/>
              </a:lnSpc>
              <a:spcBef>
                <a:spcPts val="601"/>
              </a:spcBef>
              <a:buClr>
                <a:srgbClr val="FA3C4B"/>
              </a:buClr>
              <a:buSzPct val="70000"/>
              <a:buFont typeface="Wingdings 3" charset="2"/>
              <a:buChar char=""/>
              <a:tabLst>
                <a:tab pos="0" algn="l"/>
              </a:tabLst>
            </a:pPr>
            <a:r>
              <a:rPr lang="fr-FR" sz="1800" b="0" u="none" strike="noStrike">
                <a:solidFill>
                  <a:schemeClr val="dk1"/>
                </a:solidFill>
                <a:effectLst/>
                <a:uFillTx/>
                <a:latin typeface="Arial"/>
              </a:rPr>
              <a:t>Troisième niveau</a:t>
            </a:r>
            <a:endParaRPr lang="en-US" sz="1800" b="1" u="none" strike="noStrike">
              <a:solidFill>
                <a:schemeClr val="accent2"/>
              </a:solidFill>
              <a:effectLst/>
              <a:uFillTx/>
              <a:latin typeface="Arial"/>
            </a:endParaRPr>
          </a:p>
          <a:p>
            <a:pPr indent="0" defTabSz="914400">
              <a:lnSpc>
                <a:spcPct val="100000"/>
              </a:lnSpc>
              <a:spcBef>
                <a:spcPts val="2401"/>
              </a:spcBef>
              <a:spcAft>
                <a:spcPts val="451"/>
              </a:spcAft>
              <a:buNone/>
              <a:tabLst>
                <a:tab pos="0" algn="l"/>
              </a:tabLst>
            </a:pPr>
            <a:r>
              <a:rPr lang="fr-FR" sz="1400" b="1" u="none" strike="noStrike">
                <a:solidFill>
                  <a:schemeClr val="accent2"/>
                </a:solidFill>
                <a:effectLst/>
                <a:uFillTx/>
                <a:latin typeface="Arial"/>
              </a:rPr>
              <a:t>Quatrième niveau</a:t>
            </a:r>
            <a:endParaRPr lang="en-US" sz="1400" b="1" u="none" strike="noStrike">
              <a:solidFill>
                <a:schemeClr val="accent2"/>
              </a:solidFill>
              <a:effectLst/>
              <a:uFillTx/>
              <a:latin typeface="Arial"/>
            </a:endParaRPr>
          </a:p>
          <a:p>
            <a:pPr indent="0" defTabSz="914400">
              <a:lnSpc>
                <a:spcPct val="100000"/>
              </a:lnSpc>
              <a:spcBef>
                <a:spcPts val="451"/>
              </a:spcBef>
              <a:spcAft>
                <a:spcPts val="451"/>
              </a:spcAft>
              <a:buNone/>
              <a:tabLst>
                <a:tab pos="0" algn="l"/>
              </a:tabLst>
            </a:pPr>
            <a:r>
              <a:rPr lang="fr-FR" sz="1400" b="0" u="none" strike="noStrike">
                <a:solidFill>
                  <a:schemeClr val="dk1"/>
                </a:solidFill>
                <a:effectLst/>
                <a:uFillTx/>
                <a:latin typeface="Arial"/>
              </a:rPr>
              <a:t>Cinquième niveau</a:t>
            </a:r>
            <a:endParaRPr lang="en-US" sz="1400" b="1" u="none" strike="noStrike">
              <a:solidFill>
                <a:schemeClr val="accent2"/>
              </a:solidFill>
              <a:effectLst/>
              <a:uFillTx/>
              <a:latin typeface="Arial"/>
            </a:endParaRPr>
          </a:p>
        </p:txBody>
      </p:sp>
      <p:sp>
        <p:nvSpPr>
          <p:cNvPr id="122" name="PlaceHolder 3"/>
          <p:cNvSpPr>
            <a:spLocks noGrp="1"/>
          </p:cNvSpPr>
          <p:nvPr>
            <p:ph type="body"/>
          </p:nvPr>
        </p:nvSpPr>
        <p:spPr>
          <a:xfrm>
            <a:off x="6341040" y="2394000"/>
            <a:ext cx="5360040" cy="3482640"/>
          </a:xfrm>
          <a:prstGeom prst="rect">
            <a:avLst/>
          </a:prstGeom>
          <a:noFill/>
          <a:ln w="0">
            <a:noFill/>
          </a:ln>
        </p:spPr>
        <p:txBody>
          <a:bodyPr lIns="0" tIns="0" rIns="0" bIns="0" anchor="t">
            <a:noAutofit/>
          </a:bodyPr>
          <a:lstStyle/>
          <a:p>
            <a:pPr indent="0" defTabSz="914400">
              <a:lnSpc>
                <a:spcPct val="100000"/>
              </a:lnSpc>
              <a:spcBef>
                <a:spcPts val="2401"/>
              </a:spcBef>
              <a:spcAft>
                <a:spcPts val="601"/>
              </a:spcAft>
              <a:buNone/>
              <a:tabLst>
                <a:tab pos="0" algn="l"/>
              </a:tabLst>
            </a:pPr>
            <a:r>
              <a:rPr lang="fr-FR" sz="1800" b="1" u="none" strike="noStrike">
                <a:solidFill>
                  <a:schemeClr val="accent2"/>
                </a:solidFill>
                <a:effectLst/>
                <a:uFillTx/>
                <a:latin typeface="Arial"/>
              </a:rPr>
              <a:t>Cliquez pour modifier les styles du texte du masque</a:t>
            </a:r>
            <a:endParaRPr lang="en-US" sz="1800" b="1" u="none" strike="noStrike">
              <a:solidFill>
                <a:schemeClr val="accent2"/>
              </a:solidFill>
              <a:effectLst/>
              <a:uFillTx/>
              <a:latin typeface="Arial"/>
            </a:endParaRPr>
          </a:p>
          <a:p>
            <a:pPr indent="0" defTabSz="914400">
              <a:lnSpc>
                <a:spcPct val="100000"/>
              </a:lnSpc>
              <a:spcBef>
                <a:spcPts val="601"/>
              </a:spcBef>
              <a:spcAft>
                <a:spcPts val="601"/>
              </a:spcAft>
              <a:buNone/>
              <a:tabLst>
                <a:tab pos="0" algn="l"/>
              </a:tabLst>
            </a:pPr>
            <a:r>
              <a:rPr lang="fr-FR" sz="1800" b="0" u="none" strike="noStrike">
                <a:solidFill>
                  <a:schemeClr val="dk1"/>
                </a:solidFill>
                <a:effectLst/>
                <a:uFillTx/>
                <a:latin typeface="Arial"/>
              </a:rPr>
              <a:t>Deuxième niveau</a:t>
            </a:r>
            <a:endParaRPr lang="en-US" sz="1800" b="1" u="none" strike="noStrike">
              <a:solidFill>
                <a:schemeClr val="accent2"/>
              </a:solidFill>
              <a:effectLst/>
              <a:uFillTx/>
              <a:latin typeface="Arial"/>
            </a:endParaRPr>
          </a:p>
          <a:p>
            <a:pPr marL="252000" lvl="2" indent="-252000" defTabSz="914400">
              <a:lnSpc>
                <a:spcPct val="100000"/>
              </a:lnSpc>
              <a:spcBef>
                <a:spcPts val="601"/>
              </a:spcBef>
              <a:buClr>
                <a:srgbClr val="FA3C4B"/>
              </a:buClr>
              <a:buSzPct val="70000"/>
              <a:buFont typeface="Wingdings 3" charset="2"/>
              <a:buChar char=""/>
              <a:tabLst>
                <a:tab pos="0" algn="l"/>
              </a:tabLst>
            </a:pPr>
            <a:r>
              <a:rPr lang="fr-FR" sz="1800" b="0" u="none" strike="noStrike">
                <a:solidFill>
                  <a:schemeClr val="dk1"/>
                </a:solidFill>
                <a:effectLst/>
                <a:uFillTx/>
                <a:latin typeface="Arial"/>
              </a:rPr>
              <a:t>Troisième niveau</a:t>
            </a:r>
            <a:endParaRPr lang="en-US" sz="1800" b="1" u="none" strike="noStrike">
              <a:solidFill>
                <a:schemeClr val="accent2"/>
              </a:solidFill>
              <a:effectLst/>
              <a:uFillTx/>
              <a:latin typeface="Arial"/>
            </a:endParaRPr>
          </a:p>
          <a:p>
            <a:pPr indent="0" defTabSz="914400">
              <a:lnSpc>
                <a:spcPct val="100000"/>
              </a:lnSpc>
              <a:spcBef>
                <a:spcPts val="2401"/>
              </a:spcBef>
              <a:spcAft>
                <a:spcPts val="451"/>
              </a:spcAft>
              <a:buNone/>
              <a:tabLst>
                <a:tab pos="0" algn="l"/>
              </a:tabLst>
            </a:pPr>
            <a:r>
              <a:rPr lang="fr-FR" sz="1400" b="1" u="none" strike="noStrike">
                <a:solidFill>
                  <a:schemeClr val="accent2"/>
                </a:solidFill>
                <a:effectLst/>
                <a:uFillTx/>
                <a:latin typeface="Arial"/>
              </a:rPr>
              <a:t>Quatrième niveau</a:t>
            </a:r>
            <a:endParaRPr lang="en-US" sz="1400" b="1" u="none" strike="noStrike">
              <a:solidFill>
                <a:schemeClr val="accent2"/>
              </a:solidFill>
              <a:effectLst/>
              <a:uFillTx/>
              <a:latin typeface="Arial"/>
            </a:endParaRPr>
          </a:p>
          <a:p>
            <a:pPr indent="0" defTabSz="914400">
              <a:lnSpc>
                <a:spcPct val="100000"/>
              </a:lnSpc>
              <a:spcBef>
                <a:spcPts val="451"/>
              </a:spcBef>
              <a:spcAft>
                <a:spcPts val="451"/>
              </a:spcAft>
              <a:buNone/>
              <a:tabLst>
                <a:tab pos="0" algn="l"/>
              </a:tabLst>
            </a:pPr>
            <a:r>
              <a:rPr lang="fr-FR" sz="1400" b="0" u="none" strike="noStrike">
                <a:solidFill>
                  <a:schemeClr val="dk1"/>
                </a:solidFill>
                <a:effectLst/>
                <a:uFillTx/>
                <a:latin typeface="Arial"/>
              </a:rPr>
              <a:t>Cinquième niveau</a:t>
            </a:r>
            <a:endParaRPr lang="en-US" sz="1400" b="1" u="none" strike="noStrike">
              <a:solidFill>
                <a:schemeClr val="accent2"/>
              </a:solidFill>
              <a:effectLst/>
              <a:uFillTx/>
              <a:latin typeface="Arial"/>
            </a:endParaRPr>
          </a:p>
        </p:txBody>
      </p:sp>
      <p:sp>
        <p:nvSpPr>
          <p:cNvPr id="123" name="PlaceHolder 4"/>
          <p:cNvSpPr>
            <a:spLocks noGrp="1"/>
          </p:cNvSpPr>
          <p:nvPr>
            <p:ph type="dt" idx="37"/>
          </p:nvPr>
        </p:nvSpPr>
        <p:spPr>
          <a:xfrm>
            <a:off x="490680" y="6870600"/>
            <a:ext cx="2742840" cy="215640"/>
          </a:xfrm>
          <a:prstGeom prst="rect">
            <a:avLst/>
          </a:prstGeom>
          <a:noFill/>
          <a:ln w="0">
            <a:noFill/>
          </a:ln>
        </p:spPr>
        <p:txBody>
          <a:bodyPr lIns="0" tIns="0" rIns="0" bIns="0" anchor="ctr">
            <a:noAutofit/>
          </a:bodyPr>
          <a:lstStyle>
            <a:lvl1pPr indent="0" defTabSz="914400">
              <a:lnSpc>
                <a:spcPct val="100000"/>
              </a:lnSpc>
              <a:buNone/>
              <a:defRPr lang="en-GB" sz="1000" b="0" u="none" strike="noStrike">
                <a:solidFill>
                  <a:srgbClr val="FFFFFF">
                    <a:alpha val="1000"/>
                  </a:srgbClr>
                </a:solidFill>
                <a:effectLst/>
                <a:uFillTx/>
                <a:latin typeface="Arial"/>
              </a:defRPr>
            </a:lvl1pPr>
          </a:lstStyle>
          <a:p>
            <a:pPr indent="0" defTabSz="914400">
              <a:lnSpc>
                <a:spcPct val="100000"/>
              </a:lnSpc>
              <a:buNone/>
            </a:pPr>
            <a:r>
              <a:rPr lang="en-GB" sz="1000" b="0" u="none" strike="noStrike">
                <a:solidFill>
                  <a:srgbClr val="FFFFFF">
                    <a:alpha val="1000"/>
                  </a:srgbClr>
                </a:solidFill>
                <a:effectLst/>
                <a:uFillTx/>
                <a:latin typeface="Arial"/>
              </a:rPr>
              <a:t>&lt;date/time&gt;</a:t>
            </a:r>
            <a:endParaRPr lang="en-US" sz="1000" b="0" u="none" strike="noStrike">
              <a:solidFill>
                <a:srgbClr val="000000"/>
              </a:solidFill>
              <a:effectLst/>
              <a:uFillTx/>
              <a:latin typeface="Times New Roman"/>
            </a:endParaRPr>
          </a:p>
        </p:txBody>
      </p:sp>
      <p:sp>
        <p:nvSpPr>
          <p:cNvPr id="124" name="PlaceHolder 5"/>
          <p:cNvSpPr>
            <a:spLocks noGrp="1"/>
          </p:cNvSpPr>
          <p:nvPr>
            <p:ph type="ftr" idx="38"/>
          </p:nvPr>
        </p:nvSpPr>
        <p:spPr>
          <a:xfrm>
            <a:off x="490680" y="6337440"/>
            <a:ext cx="5605200" cy="179640"/>
          </a:xfrm>
          <a:prstGeom prst="rect">
            <a:avLst/>
          </a:prstGeom>
          <a:noFill/>
          <a:ln w="0">
            <a:noFill/>
          </a:ln>
        </p:spPr>
        <p:txBody>
          <a:bodyPr lIns="0" tIns="0" rIns="0" bIns="0" anchor="t">
            <a:noAutofit/>
          </a:bodyPr>
          <a:lstStyle>
            <a:lvl1pPr indent="0" defTabSz="914400">
              <a:lnSpc>
                <a:spcPct val="100000"/>
              </a:lnSpc>
              <a:buNone/>
              <a:defRPr lang="en-GB" sz="1000" b="1" u="none" strike="noStrike">
                <a:solidFill>
                  <a:schemeClr val="dk1"/>
                </a:solidFill>
                <a:effectLst/>
                <a:uFillTx/>
                <a:latin typeface="Arial"/>
              </a:defRPr>
            </a:lvl1pPr>
          </a:lstStyle>
          <a:p>
            <a:pPr indent="0" defTabSz="914400">
              <a:lnSpc>
                <a:spcPct val="100000"/>
              </a:lnSpc>
              <a:buNone/>
            </a:pPr>
            <a:r>
              <a:rPr lang="en-GB" sz="1000" b="1" u="none" strike="noStrike">
                <a:solidFill>
                  <a:schemeClr val="dk1"/>
                </a:solidFill>
                <a:effectLst/>
                <a:uFillTx/>
                <a:latin typeface="Arial"/>
              </a:rPr>
              <a:t>&lt;footer&gt;</a:t>
            </a:r>
            <a:endParaRPr lang="en-US" sz="1000" b="0" u="none" strike="noStrike">
              <a:solidFill>
                <a:srgbClr val="000000"/>
              </a:solidFill>
              <a:effectLst/>
              <a:uFillTx/>
              <a:latin typeface="Times New Roman"/>
            </a:endParaRPr>
          </a:p>
        </p:txBody>
      </p:sp>
      <p:sp>
        <p:nvSpPr>
          <p:cNvPr id="125" name="PlaceHolder 6"/>
          <p:cNvSpPr>
            <a:spLocks noGrp="1"/>
          </p:cNvSpPr>
          <p:nvPr>
            <p:ph type="sldNum" idx="39"/>
          </p:nvPr>
        </p:nvSpPr>
        <p:spPr>
          <a:xfrm>
            <a:off x="11161440" y="432000"/>
            <a:ext cx="539640" cy="287640"/>
          </a:xfrm>
          <a:prstGeom prst="rect">
            <a:avLst/>
          </a:prstGeom>
          <a:noFill/>
          <a:ln w="0">
            <a:noFill/>
          </a:ln>
        </p:spPr>
        <p:txBody>
          <a:bodyPr lIns="0" tIns="0" rIns="0" bIns="0" anchor="t">
            <a:noAutofit/>
          </a:bodyPr>
          <a:lstStyle>
            <a:lvl1pPr indent="0" algn="r" defTabSz="914400">
              <a:lnSpc>
                <a:spcPct val="100000"/>
              </a:lnSpc>
              <a:buNone/>
              <a:defRPr lang="en-GB" sz="1800" b="0" u="none" strike="noStrike">
                <a:solidFill>
                  <a:schemeClr val="accent1"/>
                </a:solidFill>
                <a:effectLst/>
                <a:uFillTx/>
                <a:latin typeface="Arial"/>
              </a:defRPr>
            </a:lvl1pPr>
          </a:lstStyle>
          <a:p>
            <a:pPr indent="0" algn="r" defTabSz="914400">
              <a:lnSpc>
                <a:spcPct val="100000"/>
              </a:lnSpc>
              <a:buNone/>
            </a:pPr>
            <a:fld id="{7388A9EE-67F0-43B6-A42C-E6FCCF5A81E4}" type="slidenum">
              <a:rPr lang="en-GB" sz="1800" b="0" u="none" strike="noStrike">
                <a:solidFill>
                  <a:schemeClr val="accent1"/>
                </a:solidFill>
                <a:effectLst/>
                <a:uFillTx/>
                <a:latin typeface="Arial"/>
              </a:rPr>
              <a:t>‹#›</a:t>
            </a:fld>
            <a:endParaRPr lang="en-US" sz="1800" b="0" u="none" strike="noStrike">
              <a:solidFill>
                <a:srgbClr val="000000"/>
              </a:solidFill>
              <a:effectLst/>
              <a:uFillTx/>
              <a:latin typeface="Times New Roman"/>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hree Content">
    <p:bg>
      <p:bgPr>
        <a:solidFill>
          <a:schemeClr val="lt1"/>
        </a:solidFill>
        <a:effectLst/>
      </p:bgPr>
    </p:bg>
    <p:spTree>
      <p:nvGrpSpPr>
        <p:cNvPr id="1" name=""/>
        <p:cNvGrpSpPr/>
        <p:nvPr/>
      </p:nvGrpSpPr>
      <p:grpSpPr>
        <a:xfrm>
          <a:off x="0" y="0"/>
          <a:ext cx="0" cy="0"/>
          <a:chOff x="0" y="0"/>
          <a:chExt cx="0" cy="0"/>
        </a:xfrm>
      </p:grpSpPr>
      <p:pic>
        <p:nvPicPr>
          <p:cNvPr id="126" name="Picture 7"/>
          <p:cNvPicPr/>
          <p:nvPr/>
        </p:nvPicPr>
        <p:blipFill>
          <a:blip r:embed="rId2"/>
          <a:stretch/>
        </p:blipFill>
        <p:spPr>
          <a:xfrm>
            <a:off x="490680" y="490680"/>
            <a:ext cx="1371240" cy="494280"/>
          </a:xfrm>
          <a:prstGeom prst="rect">
            <a:avLst/>
          </a:prstGeom>
          <a:noFill/>
          <a:ln w="0">
            <a:noFill/>
          </a:ln>
        </p:spPr>
      </p:pic>
      <p:pic>
        <p:nvPicPr>
          <p:cNvPr id="127" name="Picture 10"/>
          <p:cNvPicPr/>
          <p:nvPr/>
        </p:nvPicPr>
        <p:blipFill>
          <a:blip r:embed="rId3"/>
          <a:stretch/>
        </p:blipFill>
        <p:spPr>
          <a:xfrm>
            <a:off x="-2520" y="1519200"/>
            <a:ext cx="119160" cy="140040"/>
          </a:xfrm>
          <a:prstGeom prst="rect">
            <a:avLst/>
          </a:prstGeom>
          <a:noFill/>
          <a:ln w="0">
            <a:noFill/>
          </a:ln>
        </p:spPr>
      </p:pic>
      <p:pic>
        <p:nvPicPr>
          <p:cNvPr id="128" name="Picture 11"/>
          <p:cNvPicPr/>
          <p:nvPr/>
        </p:nvPicPr>
        <p:blipFill>
          <a:blip r:embed="rId4"/>
          <a:stretch/>
        </p:blipFill>
        <p:spPr>
          <a:xfrm>
            <a:off x="11057040" y="6367320"/>
            <a:ext cx="644040" cy="172080"/>
          </a:xfrm>
          <a:prstGeom prst="rect">
            <a:avLst/>
          </a:prstGeom>
          <a:noFill/>
          <a:ln w="0">
            <a:noFill/>
          </a:ln>
        </p:spPr>
      </p:pic>
      <p:sp>
        <p:nvSpPr>
          <p:cNvPr id="129" name="PlaceHolder 1"/>
          <p:cNvSpPr>
            <a:spLocks noGrp="1"/>
          </p:cNvSpPr>
          <p:nvPr>
            <p:ph type="title"/>
          </p:nvPr>
        </p:nvSpPr>
        <p:spPr>
          <a:xfrm>
            <a:off x="490680" y="1423080"/>
            <a:ext cx="11210400" cy="719640"/>
          </a:xfrm>
          <a:prstGeom prst="rect">
            <a:avLst/>
          </a:prstGeom>
          <a:noFill/>
          <a:ln w="0">
            <a:noFill/>
          </a:ln>
        </p:spPr>
        <p:txBody>
          <a:bodyPr lIns="0" tIns="0" rIns="0" bIns="0" anchor="t">
            <a:noAutofit/>
          </a:bodyPr>
          <a:lstStyle/>
          <a:p>
            <a:pPr indent="0" defTabSz="914400">
              <a:lnSpc>
                <a:spcPct val="90000"/>
              </a:lnSpc>
              <a:buNone/>
            </a:pPr>
            <a:r>
              <a:rPr lang="fr-FR" sz="2500" b="1" u="none" strike="noStrike">
                <a:solidFill>
                  <a:schemeClr val="accent1"/>
                </a:solidFill>
                <a:effectLst/>
                <a:uFillTx/>
                <a:latin typeface="Arial"/>
              </a:rPr>
              <a:t>Modifiez le style du titre</a:t>
            </a:r>
            <a:endParaRPr lang="en-US" sz="2500" b="0" u="none" strike="noStrike">
              <a:solidFill>
                <a:schemeClr val="dk1"/>
              </a:solidFill>
              <a:effectLst/>
              <a:uFillTx/>
              <a:latin typeface="Arial"/>
            </a:endParaRPr>
          </a:p>
        </p:txBody>
      </p:sp>
      <p:sp>
        <p:nvSpPr>
          <p:cNvPr id="130" name="PlaceHolder 2"/>
          <p:cNvSpPr>
            <a:spLocks noGrp="1"/>
          </p:cNvSpPr>
          <p:nvPr>
            <p:ph type="body"/>
          </p:nvPr>
        </p:nvSpPr>
        <p:spPr>
          <a:xfrm>
            <a:off x="490680" y="2394000"/>
            <a:ext cx="3412440" cy="3482640"/>
          </a:xfrm>
          <a:prstGeom prst="rect">
            <a:avLst/>
          </a:prstGeom>
          <a:noFill/>
          <a:ln w="0">
            <a:noFill/>
          </a:ln>
        </p:spPr>
        <p:txBody>
          <a:bodyPr lIns="0" tIns="0" rIns="0" bIns="0" anchor="t">
            <a:noAutofit/>
          </a:bodyPr>
          <a:lstStyle/>
          <a:p>
            <a:pPr indent="0" defTabSz="914400">
              <a:lnSpc>
                <a:spcPct val="100000"/>
              </a:lnSpc>
              <a:spcBef>
                <a:spcPts val="2401"/>
              </a:spcBef>
              <a:spcAft>
                <a:spcPts val="601"/>
              </a:spcAft>
              <a:buNone/>
              <a:tabLst>
                <a:tab pos="0" algn="l"/>
              </a:tabLst>
            </a:pPr>
            <a:r>
              <a:rPr lang="fr-FR" sz="1800" b="1" u="none" strike="noStrike">
                <a:solidFill>
                  <a:schemeClr val="accent2"/>
                </a:solidFill>
                <a:effectLst/>
                <a:uFillTx/>
                <a:latin typeface="Arial"/>
              </a:rPr>
              <a:t>Cliquez pour modifier les styles du texte du masque</a:t>
            </a:r>
            <a:endParaRPr lang="en-US" sz="1800" b="1" u="none" strike="noStrike">
              <a:solidFill>
                <a:schemeClr val="accent2"/>
              </a:solidFill>
              <a:effectLst/>
              <a:uFillTx/>
              <a:latin typeface="Arial"/>
            </a:endParaRPr>
          </a:p>
          <a:p>
            <a:pPr indent="0" defTabSz="914400">
              <a:lnSpc>
                <a:spcPct val="100000"/>
              </a:lnSpc>
              <a:spcBef>
                <a:spcPts val="601"/>
              </a:spcBef>
              <a:spcAft>
                <a:spcPts val="601"/>
              </a:spcAft>
              <a:buNone/>
              <a:tabLst>
                <a:tab pos="0" algn="l"/>
              </a:tabLst>
            </a:pPr>
            <a:r>
              <a:rPr lang="fr-FR" sz="1800" b="0" u="none" strike="noStrike">
                <a:solidFill>
                  <a:schemeClr val="dk1"/>
                </a:solidFill>
                <a:effectLst/>
                <a:uFillTx/>
                <a:latin typeface="Arial"/>
              </a:rPr>
              <a:t>Deuxième niveau</a:t>
            </a:r>
            <a:endParaRPr lang="en-US" sz="1800" b="1" u="none" strike="noStrike">
              <a:solidFill>
                <a:schemeClr val="accent2"/>
              </a:solidFill>
              <a:effectLst/>
              <a:uFillTx/>
              <a:latin typeface="Arial"/>
            </a:endParaRPr>
          </a:p>
          <a:p>
            <a:pPr marL="252000" lvl="2" indent="-252000" defTabSz="914400">
              <a:lnSpc>
                <a:spcPct val="100000"/>
              </a:lnSpc>
              <a:spcBef>
                <a:spcPts val="601"/>
              </a:spcBef>
              <a:buClr>
                <a:srgbClr val="FA3C4B"/>
              </a:buClr>
              <a:buSzPct val="70000"/>
              <a:buFont typeface="Wingdings 3" charset="2"/>
              <a:buChar char=""/>
              <a:tabLst>
                <a:tab pos="0" algn="l"/>
              </a:tabLst>
            </a:pPr>
            <a:r>
              <a:rPr lang="fr-FR" sz="1800" b="0" u="none" strike="noStrike">
                <a:solidFill>
                  <a:schemeClr val="dk1"/>
                </a:solidFill>
                <a:effectLst/>
                <a:uFillTx/>
                <a:latin typeface="Arial"/>
              </a:rPr>
              <a:t>Troisième niveau</a:t>
            </a:r>
            <a:endParaRPr lang="en-US" sz="1800" b="1" u="none" strike="noStrike">
              <a:solidFill>
                <a:schemeClr val="accent2"/>
              </a:solidFill>
              <a:effectLst/>
              <a:uFillTx/>
              <a:latin typeface="Arial"/>
            </a:endParaRPr>
          </a:p>
          <a:p>
            <a:pPr indent="0" defTabSz="914400">
              <a:lnSpc>
                <a:spcPct val="100000"/>
              </a:lnSpc>
              <a:spcBef>
                <a:spcPts val="2401"/>
              </a:spcBef>
              <a:spcAft>
                <a:spcPts val="451"/>
              </a:spcAft>
              <a:buNone/>
              <a:tabLst>
                <a:tab pos="0" algn="l"/>
              </a:tabLst>
            </a:pPr>
            <a:r>
              <a:rPr lang="fr-FR" sz="1400" b="1" u="none" strike="noStrike">
                <a:solidFill>
                  <a:schemeClr val="accent2"/>
                </a:solidFill>
                <a:effectLst/>
                <a:uFillTx/>
                <a:latin typeface="Arial"/>
              </a:rPr>
              <a:t>Quatrième niveau</a:t>
            </a:r>
            <a:endParaRPr lang="en-US" sz="1400" b="1" u="none" strike="noStrike">
              <a:solidFill>
                <a:schemeClr val="accent2"/>
              </a:solidFill>
              <a:effectLst/>
              <a:uFillTx/>
              <a:latin typeface="Arial"/>
            </a:endParaRPr>
          </a:p>
          <a:p>
            <a:pPr indent="0" defTabSz="914400">
              <a:lnSpc>
                <a:spcPct val="100000"/>
              </a:lnSpc>
              <a:spcBef>
                <a:spcPts val="451"/>
              </a:spcBef>
              <a:spcAft>
                <a:spcPts val="451"/>
              </a:spcAft>
              <a:buNone/>
              <a:tabLst>
                <a:tab pos="0" algn="l"/>
              </a:tabLst>
            </a:pPr>
            <a:r>
              <a:rPr lang="fr-FR" sz="1400" b="0" u="none" strike="noStrike">
                <a:solidFill>
                  <a:schemeClr val="dk1"/>
                </a:solidFill>
                <a:effectLst/>
                <a:uFillTx/>
                <a:latin typeface="Arial"/>
              </a:rPr>
              <a:t>Cinquième niveau</a:t>
            </a:r>
            <a:endParaRPr lang="en-US" sz="1400" b="1" u="none" strike="noStrike">
              <a:solidFill>
                <a:schemeClr val="accent2"/>
              </a:solidFill>
              <a:effectLst/>
              <a:uFillTx/>
              <a:latin typeface="Arial"/>
            </a:endParaRPr>
          </a:p>
        </p:txBody>
      </p:sp>
      <p:sp>
        <p:nvSpPr>
          <p:cNvPr id="131" name="PlaceHolder 3"/>
          <p:cNvSpPr>
            <a:spLocks noGrp="1"/>
          </p:cNvSpPr>
          <p:nvPr>
            <p:ph type="body"/>
          </p:nvPr>
        </p:nvSpPr>
        <p:spPr>
          <a:xfrm>
            <a:off x="4389480" y="2394000"/>
            <a:ext cx="3412440" cy="3482640"/>
          </a:xfrm>
          <a:prstGeom prst="rect">
            <a:avLst/>
          </a:prstGeom>
          <a:noFill/>
          <a:ln w="0">
            <a:noFill/>
          </a:ln>
        </p:spPr>
        <p:txBody>
          <a:bodyPr lIns="0" tIns="0" rIns="0" bIns="0" anchor="t">
            <a:noAutofit/>
          </a:bodyPr>
          <a:lstStyle/>
          <a:p>
            <a:pPr indent="0" defTabSz="914400">
              <a:lnSpc>
                <a:spcPct val="100000"/>
              </a:lnSpc>
              <a:spcBef>
                <a:spcPts val="2401"/>
              </a:spcBef>
              <a:spcAft>
                <a:spcPts val="601"/>
              </a:spcAft>
              <a:buNone/>
              <a:tabLst>
                <a:tab pos="0" algn="l"/>
              </a:tabLst>
            </a:pPr>
            <a:r>
              <a:rPr lang="fr-FR" sz="1800" b="1" u="none" strike="noStrike">
                <a:solidFill>
                  <a:schemeClr val="accent2"/>
                </a:solidFill>
                <a:effectLst/>
                <a:uFillTx/>
                <a:latin typeface="Arial"/>
              </a:rPr>
              <a:t>Cliquez pour modifier les styles du texte du masque</a:t>
            </a:r>
            <a:endParaRPr lang="en-US" sz="1800" b="1" u="none" strike="noStrike">
              <a:solidFill>
                <a:schemeClr val="accent2"/>
              </a:solidFill>
              <a:effectLst/>
              <a:uFillTx/>
              <a:latin typeface="Arial"/>
            </a:endParaRPr>
          </a:p>
          <a:p>
            <a:pPr indent="0" defTabSz="914400">
              <a:lnSpc>
                <a:spcPct val="100000"/>
              </a:lnSpc>
              <a:spcBef>
                <a:spcPts val="601"/>
              </a:spcBef>
              <a:spcAft>
                <a:spcPts val="601"/>
              </a:spcAft>
              <a:buNone/>
              <a:tabLst>
                <a:tab pos="0" algn="l"/>
              </a:tabLst>
            </a:pPr>
            <a:r>
              <a:rPr lang="fr-FR" sz="1800" b="0" u="none" strike="noStrike">
                <a:solidFill>
                  <a:schemeClr val="dk1"/>
                </a:solidFill>
                <a:effectLst/>
                <a:uFillTx/>
                <a:latin typeface="Arial"/>
              </a:rPr>
              <a:t>Deuxième niveau</a:t>
            </a:r>
            <a:endParaRPr lang="en-US" sz="1800" b="1" u="none" strike="noStrike">
              <a:solidFill>
                <a:schemeClr val="accent2"/>
              </a:solidFill>
              <a:effectLst/>
              <a:uFillTx/>
              <a:latin typeface="Arial"/>
            </a:endParaRPr>
          </a:p>
          <a:p>
            <a:pPr marL="252000" lvl="2" indent="-252000" defTabSz="914400">
              <a:lnSpc>
                <a:spcPct val="100000"/>
              </a:lnSpc>
              <a:spcBef>
                <a:spcPts val="601"/>
              </a:spcBef>
              <a:buClr>
                <a:srgbClr val="FA3C4B"/>
              </a:buClr>
              <a:buSzPct val="70000"/>
              <a:buFont typeface="Wingdings 3" charset="2"/>
              <a:buChar char=""/>
              <a:tabLst>
                <a:tab pos="0" algn="l"/>
              </a:tabLst>
            </a:pPr>
            <a:r>
              <a:rPr lang="fr-FR" sz="1800" b="0" u="none" strike="noStrike">
                <a:solidFill>
                  <a:schemeClr val="dk1"/>
                </a:solidFill>
                <a:effectLst/>
                <a:uFillTx/>
                <a:latin typeface="Arial"/>
              </a:rPr>
              <a:t>Troisième niveau</a:t>
            </a:r>
            <a:endParaRPr lang="en-US" sz="1800" b="1" u="none" strike="noStrike">
              <a:solidFill>
                <a:schemeClr val="accent2"/>
              </a:solidFill>
              <a:effectLst/>
              <a:uFillTx/>
              <a:latin typeface="Arial"/>
            </a:endParaRPr>
          </a:p>
          <a:p>
            <a:pPr indent="0" defTabSz="914400">
              <a:lnSpc>
                <a:spcPct val="100000"/>
              </a:lnSpc>
              <a:spcBef>
                <a:spcPts val="2401"/>
              </a:spcBef>
              <a:spcAft>
                <a:spcPts val="451"/>
              </a:spcAft>
              <a:buNone/>
              <a:tabLst>
                <a:tab pos="0" algn="l"/>
              </a:tabLst>
            </a:pPr>
            <a:r>
              <a:rPr lang="fr-FR" sz="1400" b="1" u="none" strike="noStrike">
                <a:solidFill>
                  <a:schemeClr val="accent2"/>
                </a:solidFill>
                <a:effectLst/>
                <a:uFillTx/>
                <a:latin typeface="Arial"/>
              </a:rPr>
              <a:t>Quatrième niveau</a:t>
            </a:r>
            <a:endParaRPr lang="en-US" sz="1400" b="1" u="none" strike="noStrike">
              <a:solidFill>
                <a:schemeClr val="accent2"/>
              </a:solidFill>
              <a:effectLst/>
              <a:uFillTx/>
              <a:latin typeface="Arial"/>
            </a:endParaRPr>
          </a:p>
          <a:p>
            <a:pPr indent="0" defTabSz="914400">
              <a:lnSpc>
                <a:spcPct val="100000"/>
              </a:lnSpc>
              <a:spcBef>
                <a:spcPts val="451"/>
              </a:spcBef>
              <a:spcAft>
                <a:spcPts val="451"/>
              </a:spcAft>
              <a:buNone/>
              <a:tabLst>
                <a:tab pos="0" algn="l"/>
              </a:tabLst>
            </a:pPr>
            <a:r>
              <a:rPr lang="fr-FR" sz="1400" b="0" u="none" strike="noStrike">
                <a:solidFill>
                  <a:schemeClr val="dk1"/>
                </a:solidFill>
                <a:effectLst/>
                <a:uFillTx/>
                <a:latin typeface="Arial"/>
              </a:rPr>
              <a:t>Cinquième niveau</a:t>
            </a:r>
            <a:endParaRPr lang="en-US" sz="1400" b="1" u="none" strike="noStrike">
              <a:solidFill>
                <a:schemeClr val="accent2"/>
              </a:solidFill>
              <a:effectLst/>
              <a:uFillTx/>
              <a:latin typeface="Arial"/>
            </a:endParaRPr>
          </a:p>
        </p:txBody>
      </p:sp>
      <p:sp>
        <p:nvSpPr>
          <p:cNvPr id="132" name="PlaceHolder 4"/>
          <p:cNvSpPr>
            <a:spLocks noGrp="1"/>
          </p:cNvSpPr>
          <p:nvPr>
            <p:ph type="dt" idx="40"/>
          </p:nvPr>
        </p:nvSpPr>
        <p:spPr>
          <a:xfrm>
            <a:off x="490680" y="6870600"/>
            <a:ext cx="2742840" cy="215640"/>
          </a:xfrm>
          <a:prstGeom prst="rect">
            <a:avLst/>
          </a:prstGeom>
          <a:noFill/>
          <a:ln w="0">
            <a:noFill/>
          </a:ln>
        </p:spPr>
        <p:txBody>
          <a:bodyPr lIns="0" tIns="0" rIns="0" bIns="0" anchor="ctr">
            <a:noAutofit/>
          </a:bodyPr>
          <a:lstStyle>
            <a:lvl1pPr indent="0" defTabSz="914400">
              <a:lnSpc>
                <a:spcPct val="100000"/>
              </a:lnSpc>
              <a:buNone/>
              <a:defRPr lang="en-GB" sz="1000" b="0" u="none" strike="noStrike">
                <a:solidFill>
                  <a:srgbClr val="FFFFFF">
                    <a:alpha val="1000"/>
                  </a:srgbClr>
                </a:solidFill>
                <a:effectLst/>
                <a:uFillTx/>
                <a:latin typeface="Arial"/>
              </a:defRPr>
            </a:lvl1pPr>
          </a:lstStyle>
          <a:p>
            <a:pPr indent="0" defTabSz="914400">
              <a:lnSpc>
                <a:spcPct val="100000"/>
              </a:lnSpc>
              <a:buNone/>
            </a:pPr>
            <a:r>
              <a:rPr lang="en-GB" sz="1000" b="0" u="none" strike="noStrike">
                <a:solidFill>
                  <a:srgbClr val="FFFFFF">
                    <a:alpha val="1000"/>
                  </a:srgbClr>
                </a:solidFill>
                <a:effectLst/>
                <a:uFillTx/>
                <a:latin typeface="Arial"/>
              </a:rPr>
              <a:t>&lt;date/time&gt;</a:t>
            </a:r>
            <a:endParaRPr lang="en-US" sz="1000" b="0" u="none" strike="noStrike">
              <a:solidFill>
                <a:srgbClr val="000000"/>
              </a:solidFill>
              <a:effectLst/>
              <a:uFillTx/>
              <a:latin typeface="Times New Roman"/>
            </a:endParaRPr>
          </a:p>
        </p:txBody>
      </p:sp>
      <p:sp>
        <p:nvSpPr>
          <p:cNvPr id="133" name="PlaceHolder 5"/>
          <p:cNvSpPr>
            <a:spLocks noGrp="1"/>
          </p:cNvSpPr>
          <p:nvPr>
            <p:ph type="ftr" idx="41"/>
          </p:nvPr>
        </p:nvSpPr>
        <p:spPr>
          <a:xfrm>
            <a:off x="490680" y="6337440"/>
            <a:ext cx="5605200" cy="179640"/>
          </a:xfrm>
          <a:prstGeom prst="rect">
            <a:avLst/>
          </a:prstGeom>
          <a:noFill/>
          <a:ln w="0">
            <a:noFill/>
          </a:ln>
        </p:spPr>
        <p:txBody>
          <a:bodyPr lIns="0" tIns="0" rIns="0" bIns="0" anchor="t">
            <a:noAutofit/>
          </a:bodyPr>
          <a:lstStyle>
            <a:lvl1pPr indent="0" defTabSz="914400">
              <a:lnSpc>
                <a:spcPct val="100000"/>
              </a:lnSpc>
              <a:buNone/>
              <a:defRPr lang="en-GB" sz="1000" b="1" u="none" strike="noStrike">
                <a:solidFill>
                  <a:schemeClr val="dk1"/>
                </a:solidFill>
                <a:effectLst/>
                <a:uFillTx/>
                <a:latin typeface="Arial"/>
              </a:defRPr>
            </a:lvl1pPr>
          </a:lstStyle>
          <a:p>
            <a:pPr indent="0" defTabSz="914400">
              <a:lnSpc>
                <a:spcPct val="100000"/>
              </a:lnSpc>
              <a:buNone/>
            </a:pPr>
            <a:r>
              <a:rPr lang="en-GB" sz="1000" b="1" u="none" strike="noStrike">
                <a:solidFill>
                  <a:schemeClr val="dk1"/>
                </a:solidFill>
                <a:effectLst/>
                <a:uFillTx/>
                <a:latin typeface="Arial"/>
              </a:rPr>
              <a:t>&lt;footer&gt;</a:t>
            </a:r>
            <a:endParaRPr lang="en-US" sz="1000" b="0" u="none" strike="noStrike">
              <a:solidFill>
                <a:srgbClr val="000000"/>
              </a:solidFill>
              <a:effectLst/>
              <a:uFillTx/>
              <a:latin typeface="Times New Roman"/>
            </a:endParaRPr>
          </a:p>
        </p:txBody>
      </p:sp>
      <p:sp>
        <p:nvSpPr>
          <p:cNvPr id="134" name="PlaceHolder 6"/>
          <p:cNvSpPr>
            <a:spLocks noGrp="1"/>
          </p:cNvSpPr>
          <p:nvPr>
            <p:ph type="sldNum" idx="42"/>
          </p:nvPr>
        </p:nvSpPr>
        <p:spPr>
          <a:xfrm>
            <a:off x="11161440" y="432000"/>
            <a:ext cx="539640" cy="287640"/>
          </a:xfrm>
          <a:prstGeom prst="rect">
            <a:avLst/>
          </a:prstGeom>
          <a:noFill/>
          <a:ln w="0">
            <a:noFill/>
          </a:ln>
        </p:spPr>
        <p:txBody>
          <a:bodyPr lIns="0" tIns="0" rIns="0" bIns="0" anchor="t">
            <a:noAutofit/>
          </a:bodyPr>
          <a:lstStyle>
            <a:lvl1pPr indent="0" algn="r" defTabSz="914400">
              <a:lnSpc>
                <a:spcPct val="100000"/>
              </a:lnSpc>
              <a:buNone/>
              <a:defRPr lang="en-GB" sz="1800" b="0" u="none" strike="noStrike">
                <a:solidFill>
                  <a:schemeClr val="accent1"/>
                </a:solidFill>
                <a:effectLst/>
                <a:uFillTx/>
                <a:latin typeface="Arial"/>
              </a:defRPr>
            </a:lvl1pPr>
          </a:lstStyle>
          <a:p>
            <a:pPr indent="0" algn="r" defTabSz="914400">
              <a:lnSpc>
                <a:spcPct val="100000"/>
              </a:lnSpc>
              <a:buNone/>
            </a:pPr>
            <a:fld id="{AC90D5BA-EF21-468C-A24F-A09147E7903F}" type="slidenum">
              <a:rPr lang="en-GB" sz="1800" b="0" u="none" strike="noStrike">
                <a:solidFill>
                  <a:schemeClr val="accent1"/>
                </a:solidFill>
                <a:effectLst/>
                <a:uFillTx/>
                <a:latin typeface="Arial"/>
              </a:rPr>
              <a:t>‹#›</a:t>
            </a:fld>
            <a:endParaRPr lang="en-US" sz="1800" b="0" u="none" strike="noStrike">
              <a:solidFill>
                <a:srgbClr val="000000"/>
              </a:solidFill>
              <a:effectLst/>
              <a:uFillTx/>
              <a:latin typeface="Times New Roman"/>
            </a:endParaRPr>
          </a:p>
        </p:txBody>
      </p:sp>
      <p:sp>
        <p:nvSpPr>
          <p:cNvPr id="135" name="PlaceHolder 7"/>
          <p:cNvSpPr>
            <a:spLocks noGrp="1"/>
          </p:cNvSpPr>
          <p:nvPr>
            <p:ph type="body"/>
          </p:nvPr>
        </p:nvSpPr>
        <p:spPr>
          <a:xfrm>
            <a:off x="8288640" y="2394000"/>
            <a:ext cx="3412440" cy="3482640"/>
          </a:xfrm>
          <a:prstGeom prst="rect">
            <a:avLst/>
          </a:prstGeom>
          <a:noFill/>
          <a:ln w="0">
            <a:noFill/>
          </a:ln>
        </p:spPr>
        <p:txBody>
          <a:bodyPr lIns="0" tIns="0" rIns="0" bIns="0" anchor="t">
            <a:noAutofit/>
          </a:bodyPr>
          <a:lstStyle/>
          <a:p>
            <a:pPr indent="0" defTabSz="914400">
              <a:lnSpc>
                <a:spcPct val="100000"/>
              </a:lnSpc>
              <a:spcBef>
                <a:spcPts val="2401"/>
              </a:spcBef>
              <a:spcAft>
                <a:spcPts val="601"/>
              </a:spcAft>
              <a:buNone/>
              <a:tabLst>
                <a:tab pos="0" algn="l"/>
              </a:tabLst>
            </a:pPr>
            <a:r>
              <a:rPr lang="fr-FR" sz="1800" b="1" u="none" strike="noStrike">
                <a:solidFill>
                  <a:schemeClr val="accent2"/>
                </a:solidFill>
                <a:effectLst/>
                <a:uFillTx/>
                <a:latin typeface="Arial"/>
              </a:rPr>
              <a:t>Cliquez pour modifier les styles du texte du masque</a:t>
            </a:r>
            <a:endParaRPr lang="en-US" sz="1800" b="1" u="none" strike="noStrike">
              <a:solidFill>
                <a:schemeClr val="accent2"/>
              </a:solidFill>
              <a:effectLst/>
              <a:uFillTx/>
              <a:latin typeface="Arial"/>
            </a:endParaRPr>
          </a:p>
          <a:p>
            <a:pPr indent="0" defTabSz="914400">
              <a:lnSpc>
                <a:spcPct val="100000"/>
              </a:lnSpc>
              <a:spcBef>
                <a:spcPts val="601"/>
              </a:spcBef>
              <a:spcAft>
                <a:spcPts val="601"/>
              </a:spcAft>
              <a:buNone/>
              <a:tabLst>
                <a:tab pos="0" algn="l"/>
              </a:tabLst>
            </a:pPr>
            <a:r>
              <a:rPr lang="fr-FR" sz="1800" b="0" u="none" strike="noStrike">
                <a:solidFill>
                  <a:schemeClr val="dk1"/>
                </a:solidFill>
                <a:effectLst/>
                <a:uFillTx/>
                <a:latin typeface="Arial"/>
              </a:rPr>
              <a:t>Deuxième niveau</a:t>
            </a:r>
            <a:endParaRPr lang="en-US" sz="1800" b="1" u="none" strike="noStrike">
              <a:solidFill>
                <a:schemeClr val="accent2"/>
              </a:solidFill>
              <a:effectLst/>
              <a:uFillTx/>
              <a:latin typeface="Arial"/>
            </a:endParaRPr>
          </a:p>
          <a:p>
            <a:pPr marL="252000" lvl="2" indent="-252000" defTabSz="914400">
              <a:lnSpc>
                <a:spcPct val="100000"/>
              </a:lnSpc>
              <a:spcBef>
                <a:spcPts val="601"/>
              </a:spcBef>
              <a:buClr>
                <a:srgbClr val="FA3C4B"/>
              </a:buClr>
              <a:buSzPct val="70000"/>
              <a:buFont typeface="Wingdings 3" charset="2"/>
              <a:buChar char=""/>
              <a:tabLst>
                <a:tab pos="0" algn="l"/>
              </a:tabLst>
            </a:pPr>
            <a:r>
              <a:rPr lang="fr-FR" sz="1800" b="0" u="none" strike="noStrike">
                <a:solidFill>
                  <a:schemeClr val="dk1"/>
                </a:solidFill>
                <a:effectLst/>
                <a:uFillTx/>
                <a:latin typeface="Arial"/>
              </a:rPr>
              <a:t>Troisième niveau</a:t>
            </a:r>
            <a:endParaRPr lang="en-US" sz="1800" b="1" u="none" strike="noStrike">
              <a:solidFill>
                <a:schemeClr val="accent2"/>
              </a:solidFill>
              <a:effectLst/>
              <a:uFillTx/>
              <a:latin typeface="Arial"/>
            </a:endParaRPr>
          </a:p>
          <a:p>
            <a:pPr indent="0" defTabSz="914400">
              <a:lnSpc>
                <a:spcPct val="100000"/>
              </a:lnSpc>
              <a:spcBef>
                <a:spcPts val="2401"/>
              </a:spcBef>
              <a:spcAft>
                <a:spcPts val="451"/>
              </a:spcAft>
              <a:buNone/>
              <a:tabLst>
                <a:tab pos="0" algn="l"/>
              </a:tabLst>
            </a:pPr>
            <a:r>
              <a:rPr lang="fr-FR" sz="1400" b="1" u="none" strike="noStrike">
                <a:solidFill>
                  <a:schemeClr val="accent2"/>
                </a:solidFill>
                <a:effectLst/>
                <a:uFillTx/>
                <a:latin typeface="Arial"/>
              </a:rPr>
              <a:t>Quatrième niveau</a:t>
            </a:r>
            <a:endParaRPr lang="en-US" sz="1400" b="1" u="none" strike="noStrike">
              <a:solidFill>
                <a:schemeClr val="accent2"/>
              </a:solidFill>
              <a:effectLst/>
              <a:uFillTx/>
              <a:latin typeface="Arial"/>
            </a:endParaRPr>
          </a:p>
          <a:p>
            <a:pPr indent="0" defTabSz="914400">
              <a:lnSpc>
                <a:spcPct val="100000"/>
              </a:lnSpc>
              <a:spcBef>
                <a:spcPts val="451"/>
              </a:spcBef>
              <a:spcAft>
                <a:spcPts val="451"/>
              </a:spcAft>
              <a:buNone/>
              <a:tabLst>
                <a:tab pos="0" algn="l"/>
              </a:tabLst>
            </a:pPr>
            <a:r>
              <a:rPr lang="fr-FR" sz="1400" b="0" u="none" strike="noStrike">
                <a:solidFill>
                  <a:schemeClr val="dk1"/>
                </a:solidFill>
                <a:effectLst/>
                <a:uFillTx/>
                <a:latin typeface="Arial"/>
              </a:rPr>
              <a:t>Cinquième niveau</a:t>
            </a:r>
            <a:endParaRPr lang="en-US" sz="1400" b="1" u="none" strike="noStrike">
              <a:solidFill>
                <a:schemeClr val="accent2"/>
              </a:solidFill>
              <a:effectLst/>
              <a:uFillTx/>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Three Content with Stats">
    <p:bg>
      <p:bgPr>
        <a:solidFill>
          <a:schemeClr val="lt1"/>
        </a:solidFill>
        <a:effectLst/>
      </p:bgPr>
    </p:bg>
    <p:spTree>
      <p:nvGrpSpPr>
        <p:cNvPr id="1" name=""/>
        <p:cNvGrpSpPr/>
        <p:nvPr/>
      </p:nvGrpSpPr>
      <p:grpSpPr>
        <a:xfrm>
          <a:off x="0" y="0"/>
          <a:ext cx="0" cy="0"/>
          <a:chOff x="0" y="0"/>
          <a:chExt cx="0" cy="0"/>
        </a:xfrm>
      </p:grpSpPr>
      <p:pic>
        <p:nvPicPr>
          <p:cNvPr id="136" name="Picture 7"/>
          <p:cNvPicPr/>
          <p:nvPr/>
        </p:nvPicPr>
        <p:blipFill>
          <a:blip r:embed="rId2"/>
          <a:stretch/>
        </p:blipFill>
        <p:spPr>
          <a:xfrm>
            <a:off x="490680" y="490680"/>
            <a:ext cx="1371240" cy="494280"/>
          </a:xfrm>
          <a:prstGeom prst="rect">
            <a:avLst/>
          </a:prstGeom>
          <a:noFill/>
          <a:ln w="0">
            <a:noFill/>
          </a:ln>
        </p:spPr>
      </p:pic>
      <p:pic>
        <p:nvPicPr>
          <p:cNvPr id="137" name="Picture 10"/>
          <p:cNvPicPr/>
          <p:nvPr/>
        </p:nvPicPr>
        <p:blipFill>
          <a:blip r:embed="rId3"/>
          <a:stretch/>
        </p:blipFill>
        <p:spPr>
          <a:xfrm>
            <a:off x="-2520" y="1519200"/>
            <a:ext cx="119160" cy="140040"/>
          </a:xfrm>
          <a:prstGeom prst="rect">
            <a:avLst/>
          </a:prstGeom>
          <a:noFill/>
          <a:ln w="0">
            <a:noFill/>
          </a:ln>
        </p:spPr>
      </p:pic>
      <p:pic>
        <p:nvPicPr>
          <p:cNvPr id="138" name="Picture 11"/>
          <p:cNvPicPr/>
          <p:nvPr/>
        </p:nvPicPr>
        <p:blipFill>
          <a:blip r:embed="rId4"/>
          <a:stretch/>
        </p:blipFill>
        <p:spPr>
          <a:xfrm>
            <a:off x="11057040" y="6367320"/>
            <a:ext cx="644040" cy="172080"/>
          </a:xfrm>
          <a:prstGeom prst="rect">
            <a:avLst/>
          </a:prstGeom>
          <a:noFill/>
          <a:ln w="0">
            <a:noFill/>
          </a:ln>
        </p:spPr>
      </p:pic>
      <p:sp>
        <p:nvSpPr>
          <p:cNvPr id="139" name="PlaceHolder 1"/>
          <p:cNvSpPr>
            <a:spLocks noGrp="1"/>
          </p:cNvSpPr>
          <p:nvPr>
            <p:ph type="title"/>
          </p:nvPr>
        </p:nvSpPr>
        <p:spPr>
          <a:xfrm>
            <a:off x="490680" y="1423080"/>
            <a:ext cx="11210400" cy="719640"/>
          </a:xfrm>
          <a:prstGeom prst="rect">
            <a:avLst/>
          </a:prstGeom>
          <a:noFill/>
          <a:ln w="0">
            <a:noFill/>
          </a:ln>
        </p:spPr>
        <p:txBody>
          <a:bodyPr lIns="0" tIns="0" rIns="0" bIns="0" anchor="t">
            <a:noAutofit/>
          </a:bodyPr>
          <a:lstStyle/>
          <a:p>
            <a:pPr indent="0" defTabSz="914400">
              <a:lnSpc>
                <a:spcPct val="90000"/>
              </a:lnSpc>
              <a:buNone/>
            </a:pPr>
            <a:r>
              <a:rPr lang="fr-FR" sz="2500" b="1" u="none" strike="noStrike">
                <a:solidFill>
                  <a:schemeClr val="accent1"/>
                </a:solidFill>
                <a:effectLst/>
                <a:uFillTx/>
                <a:latin typeface="Arial"/>
              </a:rPr>
              <a:t>Modifiez le style du titre</a:t>
            </a:r>
            <a:endParaRPr lang="en-US" sz="2500" b="0" u="none" strike="noStrike">
              <a:solidFill>
                <a:schemeClr val="dk1"/>
              </a:solidFill>
              <a:effectLst/>
              <a:uFillTx/>
              <a:latin typeface="Arial"/>
            </a:endParaRPr>
          </a:p>
        </p:txBody>
      </p:sp>
      <p:sp>
        <p:nvSpPr>
          <p:cNvPr id="140" name="PlaceHolder 2"/>
          <p:cNvSpPr>
            <a:spLocks noGrp="1"/>
          </p:cNvSpPr>
          <p:nvPr>
            <p:ph type="body"/>
          </p:nvPr>
        </p:nvSpPr>
        <p:spPr>
          <a:xfrm>
            <a:off x="490680" y="2394000"/>
            <a:ext cx="3412440" cy="3482640"/>
          </a:xfrm>
          <a:prstGeom prst="rect">
            <a:avLst/>
          </a:prstGeom>
          <a:noFill/>
          <a:ln w="0">
            <a:noFill/>
          </a:ln>
        </p:spPr>
        <p:txBody>
          <a:bodyPr lIns="0" tIns="0" rIns="0" bIns="0" anchor="t">
            <a:noAutofit/>
          </a:bodyPr>
          <a:lstStyle/>
          <a:p>
            <a:pPr indent="0" defTabSz="914400">
              <a:lnSpc>
                <a:spcPct val="100000"/>
              </a:lnSpc>
              <a:spcBef>
                <a:spcPts val="2401"/>
              </a:spcBef>
              <a:spcAft>
                <a:spcPts val="601"/>
              </a:spcAft>
              <a:buNone/>
              <a:tabLst>
                <a:tab pos="0" algn="l"/>
              </a:tabLst>
            </a:pPr>
            <a:r>
              <a:rPr lang="fr-FR" sz="1800" b="1" u="none" strike="noStrike">
                <a:solidFill>
                  <a:schemeClr val="accent2"/>
                </a:solidFill>
                <a:effectLst/>
                <a:uFillTx/>
                <a:latin typeface="Arial"/>
              </a:rPr>
              <a:t>Cliquez pour modifier les styles du texte du masque</a:t>
            </a:r>
            <a:endParaRPr lang="en-US" sz="1800" b="1" u="none" strike="noStrike">
              <a:solidFill>
                <a:schemeClr val="accent2"/>
              </a:solidFill>
              <a:effectLst/>
              <a:uFillTx/>
              <a:latin typeface="Arial"/>
            </a:endParaRPr>
          </a:p>
          <a:p>
            <a:pPr indent="0" defTabSz="914400">
              <a:lnSpc>
                <a:spcPct val="100000"/>
              </a:lnSpc>
              <a:spcBef>
                <a:spcPts val="601"/>
              </a:spcBef>
              <a:spcAft>
                <a:spcPts val="601"/>
              </a:spcAft>
              <a:buNone/>
              <a:tabLst>
                <a:tab pos="0" algn="l"/>
              </a:tabLst>
            </a:pPr>
            <a:r>
              <a:rPr lang="fr-FR" sz="1800" b="0" u="none" strike="noStrike">
                <a:solidFill>
                  <a:schemeClr val="dk1"/>
                </a:solidFill>
                <a:effectLst/>
                <a:uFillTx/>
                <a:latin typeface="Arial"/>
              </a:rPr>
              <a:t>Deuxième niveau</a:t>
            </a:r>
            <a:endParaRPr lang="en-US" sz="1800" b="1" u="none" strike="noStrike">
              <a:solidFill>
                <a:schemeClr val="accent2"/>
              </a:solidFill>
              <a:effectLst/>
              <a:uFillTx/>
              <a:latin typeface="Arial"/>
            </a:endParaRPr>
          </a:p>
          <a:p>
            <a:pPr marL="252000" lvl="2" indent="-252000" defTabSz="914400">
              <a:lnSpc>
                <a:spcPct val="100000"/>
              </a:lnSpc>
              <a:spcBef>
                <a:spcPts val="601"/>
              </a:spcBef>
              <a:buClr>
                <a:srgbClr val="FA3C4B"/>
              </a:buClr>
              <a:buSzPct val="70000"/>
              <a:buFont typeface="Wingdings 3" charset="2"/>
              <a:buChar char=""/>
              <a:tabLst>
                <a:tab pos="0" algn="l"/>
              </a:tabLst>
            </a:pPr>
            <a:r>
              <a:rPr lang="fr-FR" sz="1800" b="0" u="none" strike="noStrike">
                <a:solidFill>
                  <a:schemeClr val="dk1"/>
                </a:solidFill>
                <a:effectLst/>
                <a:uFillTx/>
                <a:latin typeface="Arial"/>
              </a:rPr>
              <a:t>Troisième niveau</a:t>
            </a:r>
            <a:endParaRPr lang="en-US" sz="1800" b="1" u="none" strike="noStrike">
              <a:solidFill>
                <a:schemeClr val="accent2"/>
              </a:solidFill>
              <a:effectLst/>
              <a:uFillTx/>
              <a:latin typeface="Arial"/>
            </a:endParaRPr>
          </a:p>
          <a:p>
            <a:pPr indent="0" defTabSz="914400">
              <a:lnSpc>
                <a:spcPct val="100000"/>
              </a:lnSpc>
              <a:spcBef>
                <a:spcPts val="2401"/>
              </a:spcBef>
              <a:spcAft>
                <a:spcPts val="451"/>
              </a:spcAft>
              <a:buNone/>
              <a:tabLst>
                <a:tab pos="0" algn="l"/>
              </a:tabLst>
            </a:pPr>
            <a:r>
              <a:rPr lang="fr-FR" sz="1400" b="1" u="none" strike="noStrike">
                <a:solidFill>
                  <a:schemeClr val="accent2"/>
                </a:solidFill>
                <a:effectLst/>
                <a:uFillTx/>
                <a:latin typeface="Arial"/>
              </a:rPr>
              <a:t>Quatrième niveau</a:t>
            </a:r>
            <a:endParaRPr lang="en-US" sz="1400" b="1" u="none" strike="noStrike">
              <a:solidFill>
                <a:schemeClr val="accent2"/>
              </a:solidFill>
              <a:effectLst/>
              <a:uFillTx/>
              <a:latin typeface="Arial"/>
            </a:endParaRPr>
          </a:p>
          <a:p>
            <a:pPr indent="0" defTabSz="914400">
              <a:lnSpc>
                <a:spcPct val="100000"/>
              </a:lnSpc>
              <a:spcBef>
                <a:spcPts val="451"/>
              </a:spcBef>
              <a:spcAft>
                <a:spcPts val="451"/>
              </a:spcAft>
              <a:buNone/>
              <a:tabLst>
                <a:tab pos="0" algn="l"/>
              </a:tabLst>
            </a:pPr>
            <a:r>
              <a:rPr lang="fr-FR" sz="1400" b="0" u="none" strike="noStrike">
                <a:solidFill>
                  <a:schemeClr val="dk1"/>
                </a:solidFill>
                <a:effectLst/>
                <a:uFillTx/>
                <a:latin typeface="Arial"/>
              </a:rPr>
              <a:t>Cinquième niveau</a:t>
            </a:r>
            <a:endParaRPr lang="en-US" sz="1400" b="1" u="none" strike="noStrike">
              <a:solidFill>
                <a:schemeClr val="accent2"/>
              </a:solidFill>
              <a:effectLst/>
              <a:uFillTx/>
              <a:latin typeface="Arial"/>
            </a:endParaRPr>
          </a:p>
        </p:txBody>
      </p:sp>
      <p:sp>
        <p:nvSpPr>
          <p:cNvPr id="141" name="PlaceHolder 3"/>
          <p:cNvSpPr>
            <a:spLocks noGrp="1"/>
          </p:cNvSpPr>
          <p:nvPr>
            <p:ph type="body"/>
          </p:nvPr>
        </p:nvSpPr>
        <p:spPr>
          <a:xfrm>
            <a:off x="4389480" y="2394000"/>
            <a:ext cx="3412440" cy="3482640"/>
          </a:xfrm>
          <a:prstGeom prst="rect">
            <a:avLst/>
          </a:prstGeom>
          <a:noFill/>
          <a:ln w="0">
            <a:noFill/>
          </a:ln>
        </p:spPr>
        <p:txBody>
          <a:bodyPr lIns="0" tIns="0" rIns="0" bIns="0" anchor="t">
            <a:noAutofit/>
          </a:bodyPr>
          <a:lstStyle/>
          <a:p>
            <a:pPr indent="0" defTabSz="914400">
              <a:lnSpc>
                <a:spcPct val="100000"/>
              </a:lnSpc>
              <a:spcBef>
                <a:spcPts val="2401"/>
              </a:spcBef>
              <a:spcAft>
                <a:spcPts val="601"/>
              </a:spcAft>
              <a:buNone/>
              <a:tabLst>
                <a:tab pos="0" algn="l"/>
              </a:tabLst>
            </a:pPr>
            <a:r>
              <a:rPr lang="fr-FR" sz="1800" b="1" u="none" strike="noStrike">
                <a:solidFill>
                  <a:schemeClr val="accent2"/>
                </a:solidFill>
                <a:effectLst/>
                <a:uFillTx/>
                <a:latin typeface="Arial"/>
              </a:rPr>
              <a:t>Cliquez pour modifier les styles du texte du masque</a:t>
            </a:r>
            <a:endParaRPr lang="en-US" sz="1800" b="1" u="none" strike="noStrike">
              <a:solidFill>
                <a:schemeClr val="accent2"/>
              </a:solidFill>
              <a:effectLst/>
              <a:uFillTx/>
              <a:latin typeface="Arial"/>
            </a:endParaRPr>
          </a:p>
          <a:p>
            <a:pPr indent="0" defTabSz="914400">
              <a:lnSpc>
                <a:spcPct val="100000"/>
              </a:lnSpc>
              <a:spcBef>
                <a:spcPts val="601"/>
              </a:spcBef>
              <a:spcAft>
                <a:spcPts val="601"/>
              </a:spcAft>
              <a:buNone/>
              <a:tabLst>
                <a:tab pos="0" algn="l"/>
              </a:tabLst>
            </a:pPr>
            <a:r>
              <a:rPr lang="fr-FR" sz="1800" b="0" u="none" strike="noStrike">
                <a:solidFill>
                  <a:schemeClr val="dk1"/>
                </a:solidFill>
                <a:effectLst/>
                <a:uFillTx/>
                <a:latin typeface="Arial"/>
              </a:rPr>
              <a:t>Deuxième niveau</a:t>
            </a:r>
            <a:endParaRPr lang="en-US" sz="1800" b="1" u="none" strike="noStrike">
              <a:solidFill>
                <a:schemeClr val="accent2"/>
              </a:solidFill>
              <a:effectLst/>
              <a:uFillTx/>
              <a:latin typeface="Arial"/>
            </a:endParaRPr>
          </a:p>
          <a:p>
            <a:pPr marL="252000" lvl="2" indent="-252000" defTabSz="914400">
              <a:lnSpc>
                <a:spcPct val="100000"/>
              </a:lnSpc>
              <a:spcBef>
                <a:spcPts val="601"/>
              </a:spcBef>
              <a:buClr>
                <a:srgbClr val="FA3C4B"/>
              </a:buClr>
              <a:buSzPct val="70000"/>
              <a:buFont typeface="Wingdings 3" charset="2"/>
              <a:buChar char=""/>
              <a:tabLst>
                <a:tab pos="0" algn="l"/>
              </a:tabLst>
            </a:pPr>
            <a:r>
              <a:rPr lang="fr-FR" sz="1800" b="0" u="none" strike="noStrike">
                <a:solidFill>
                  <a:schemeClr val="dk1"/>
                </a:solidFill>
                <a:effectLst/>
                <a:uFillTx/>
                <a:latin typeface="Arial"/>
              </a:rPr>
              <a:t>Troisième niveau</a:t>
            </a:r>
            <a:endParaRPr lang="en-US" sz="1800" b="1" u="none" strike="noStrike">
              <a:solidFill>
                <a:schemeClr val="accent2"/>
              </a:solidFill>
              <a:effectLst/>
              <a:uFillTx/>
              <a:latin typeface="Arial"/>
            </a:endParaRPr>
          </a:p>
          <a:p>
            <a:pPr indent="0" defTabSz="914400">
              <a:lnSpc>
                <a:spcPct val="100000"/>
              </a:lnSpc>
              <a:spcBef>
                <a:spcPts val="2401"/>
              </a:spcBef>
              <a:spcAft>
                <a:spcPts val="451"/>
              </a:spcAft>
              <a:buNone/>
              <a:tabLst>
                <a:tab pos="0" algn="l"/>
              </a:tabLst>
            </a:pPr>
            <a:r>
              <a:rPr lang="fr-FR" sz="1400" b="1" u="none" strike="noStrike">
                <a:solidFill>
                  <a:schemeClr val="accent2"/>
                </a:solidFill>
                <a:effectLst/>
                <a:uFillTx/>
                <a:latin typeface="Arial"/>
              </a:rPr>
              <a:t>Quatrième niveau</a:t>
            </a:r>
            <a:endParaRPr lang="en-US" sz="1400" b="1" u="none" strike="noStrike">
              <a:solidFill>
                <a:schemeClr val="accent2"/>
              </a:solidFill>
              <a:effectLst/>
              <a:uFillTx/>
              <a:latin typeface="Arial"/>
            </a:endParaRPr>
          </a:p>
          <a:p>
            <a:pPr indent="0" defTabSz="914400">
              <a:lnSpc>
                <a:spcPct val="100000"/>
              </a:lnSpc>
              <a:spcBef>
                <a:spcPts val="451"/>
              </a:spcBef>
              <a:spcAft>
                <a:spcPts val="451"/>
              </a:spcAft>
              <a:buNone/>
              <a:tabLst>
                <a:tab pos="0" algn="l"/>
              </a:tabLst>
            </a:pPr>
            <a:r>
              <a:rPr lang="fr-FR" sz="1400" b="0" u="none" strike="noStrike">
                <a:solidFill>
                  <a:schemeClr val="dk1"/>
                </a:solidFill>
                <a:effectLst/>
                <a:uFillTx/>
                <a:latin typeface="Arial"/>
              </a:rPr>
              <a:t>Cinquième niveau</a:t>
            </a:r>
            <a:endParaRPr lang="en-US" sz="1400" b="1" u="none" strike="noStrike">
              <a:solidFill>
                <a:schemeClr val="accent2"/>
              </a:solidFill>
              <a:effectLst/>
              <a:uFillTx/>
              <a:latin typeface="Arial"/>
            </a:endParaRPr>
          </a:p>
        </p:txBody>
      </p:sp>
      <p:sp>
        <p:nvSpPr>
          <p:cNvPr id="142" name="PlaceHolder 4"/>
          <p:cNvSpPr>
            <a:spLocks noGrp="1"/>
          </p:cNvSpPr>
          <p:nvPr>
            <p:ph type="dt" idx="43"/>
          </p:nvPr>
        </p:nvSpPr>
        <p:spPr>
          <a:xfrm>
            <a:off x="490680" y="6870600"/>
            <a:ext cx="2742840" cy="215640"/>
          </a:xfrm>
          <a:prstGeom prst="rect">
            <a:avLst/>
          </a:prstGeom>
          <a:noFill/>
          <a:ln w="0">
            <a:noFill/>
          </a:ln>
        </p:spPr>
        <p:txBody>
          <a:bodyPr lIns="0" tIns="0" rIns="0" bIns="0" anchor="ctr">
            <a:noAutofit/>
          </a:bodyPr>
          <a:lstStyle>
            <a:lvl1pPr indent="0" defTabSz="914400">
              <a:lnSpc>
                <a:spcPct val="100000"/>
              </a:lnSpc>
              <a:buNone/>
              <a:defRPr lang="en-GB" sz="1000" b="0" u="none" strike="noStrike">
                <a:solidFill>
                  <a:srgbClr val="FFFFFF">
                    <a:alpha val="1000"/>
                  </a:srgbClr>
                </a:solidFill>
                <a:effectLst/>
                <a:uFillTx/>
                <a:latin typeface="Arial"/>
              </a:defRPr>
            </a:lvl1pPr>
          </a:lstStyle>
          <a:p>
            <a:pPr indent="0" defTabSz="914400">
              <a:lnSpc>
                <a:spcPct val="100000"/>
              </a:lnSpc>
              <a:buNone/>
            </a:pPr>
            <a:r>
              <a:rPr lang="en-GB" sz="1000" b="0" u="none" strike="noStrike">
                <a:solidFill>
                  <a:srgbClr val="FFFFFF">
                    <a:alpha val="1000"/>
                  </a:srgbClr>
                </a:solidFill>
                <a:effectLst/>
                <a:uFillTx/>
                <a:latin typeface="Arial"/>
              </a:rPr>
              <a:t>&lt;date/time&gt;</a:t>
            </a:r>
            <a:endParaRPr lang="en-US" sz="1000" b="0" u="none" strike="noStrike">
              <a:solidFill>
                <a:srgbClr val="000000"/>
              </a:solidFill>
              <a:effectLst/>
              <a:uFillTx/>
              <a:latin typeface="Times New Roman"/>
            </a:endParaRPr>
          </a:p>
        </p:txBody>
      </p:sp>
      <p:sp>
        <p:nvSpPr>
          <p:cNvPr id="143" name="PlaceHolder 5"/>
          <p:cNvSpPr>
            <a:spLocks noGrp="1"/>
          </p:cNvSpPr>
          <p:nvPr>
            <p:ph type="ftr" idx="44"/>
          </p:nvPr>
        </p:nvSpPr>
        <p:spPr>
          <a:xfrm>
            <a:off x="490680" y="6337440"/>
            <a:ext cx="5605200" cy="179640"/>
          </a:xfrm>
          <a:prstGeom prst="rect">
            <a:avLst/>
          </a:prstGeom>
          <a:noFill/>
          <a:ln w="0">
            <a:noFill/>
          </a:ln>
        </p:spPr>
        <p:txBody>
          <a:bodyPr lIns="0" tIns="0" rIns="0" bIns="0" anchor="t">
            <a:noAutofit/>
          </a:bodyPr>
          <a:lstStyle>
            <a:lvl1pPr indent="0" defTabSz="914400">
              <a:lnSpc>
                <a:spcPct val="100000"/>
              </a:lnSpc>
              <a:buNone/>
              <a:defRPr lang="en-GB" sz="1000" b="1" u="none" strike="noStrike">
                <a:solidFill>
                  <a:schemeClr val="dk1"/>
                </a:solidFill>
                <a:effectLst/>
                <a:uFillTx/>
                <a:latin typeface="Arial"/>
              </a:defRPr>
            </a:lvl1pPr>
          </a:lstStyle>
          <a:p>
            <a:pPr indent="0" defTabSz="914400">
              <a:lnSpc>
                <a:spcPct val="100000"/>
              </a:lnSpc>
              <a:buNone/>
            </a:pPr>
            <a:r>
              <a:rPr lang="en-GB" sz="1000" b="1" u="none" strike="noStrike">
                <a:solidFill>
                  <a:schemeClr val="dk1"/>
                </a:solidFill>
                <a:effectLst/>
                <a:uFillTx/>
                <a:latin typeface="Arial"/>
              </a:rPr>
              <a:t>&lt;footer&gt;</a:t>
            </a:r>
            <a:endParaRPr lang="en-US" sz="1000" b="0" u="none" strike="noStrike">
              <a:solidFill>
                <a:srgbClr val="000000"/>
              </a:solidFill>
              <a:effectLst/>
              <a:uFillTx/>
              <a:latin typeface="Times New Roman"/>
            </a:endParaRPr>
          </a:p>
        </p:txBody>
      </p:sp>
      <p:sp>
        <p:nvSpPr>
          <p:cNvPr id="144" name="PlaceHolder 6"/>
          <p:cNvSpPr>
            <a:spLocks noGrp="1"/>
          </p:cNvSpPr>
          <p:nvPr>
            <p:ph type="sldNum" idx="45"/>
          </p:nvPr>
        </p:nvSpPr>
        <p:spPr>
          <a:xfrm>
            <a:off x="11161440" y="432000"/>
            <a:ext cx="539640" cy="287640"/>
          </a:xfrm>
          <a:prstGeom prst="rect">
            <a:avLst/>
          </a:prstGeom>
          <a:noFill/>
          <a:ln w="0">
            <a:noFill/>
          </a:ln>
        </p:spPr>
        <p:txBody>
          <a:bodyPr lIns="0" tIns="0" rIns="0" bIns="0" anchor="t">
            <a:noAutofit/>
          </a:bodyPr>
          <a:lstStyle>
            <a:lvl1pPr indent="0" algn="r" defTabSz="914400">
              <a:lnSpc>
                <a:spcPct val="100000"/>
              </a:lnSpc>
              <a:buNone/>
              <a:defRPr lang="en-GB" sz="1800" b="0" u="none" strike="noStrike">
                <a:solidFill>
                  <a:schemeClr val="accent1"/>
                </a:solidFill>
                <a:effectLst/>
                <a:uFillTx/>
                <a:latin typeface="Arial"/>
              </a:defRPr>
            </a:lvl1pPr>
          </a:lstStyle>
          <a:p>
            <a:pPr indent="0" algn="r" defTabSz="914400">
              <a:lnSpc>
                <a:spcPct val="100000"/>
              </a:lnSpc>
              <a:buNone/>
            </a:pPr>
            <a:fld id="{F3CE766F-38B7-464D-9DD4-AC2AA54734F1}" type="slidenum">
              <a:rPr lang="en-GB" sz="1800" b="0" u="none" strike="noStrike">
                <a:solidFill>
                  <a:schemeClr val="accent1"/>
                </a:solidFill>
                <a:effectLst/>
                <a:uFillTx/>
                <a:latin typeface="Arial"/>
              </a:rPr>
              <a:t>‹#›</a:t>
            </a:fld>
            <a:endParaRPr lang="en-US" sz="1800" b="0" u="none" strike="noStrike">
              <a:solidFill>
                <a:srgbClr val="000000"/>
              </a:solidFill>
              <a:effectLst/>
              <a:uFillTx/>
              <a:latin typeface="Times New Roman"/>
            </a:endParaRPr>
          </a:p>
        </p:txBody>
      </p:sp>
      <p:sp>
        <p:nvSpPr>
          <p:cNvPr id="145" name="PlaceHolder 7"/>
          <p:cNvSpPr>
            <a:spLocks noGrp="1"/>
          </p:cNvSpPr>
          <p:nvPr>
            <p:ph type="body"/>
          </p:nvPr>
        </p:nvSpPr>
        <p:spPr>
          <a:xfrm>
            <a:off x="8288640" y="2394000"/>
            <a:ext cx="3412440" cy="3482640"/>
          </a:xfrm>
          <a:prstGeom prst="rect">
            <a:avLst/>
          </a:prstGeom>
          <a:noFill/>
          <a:ln w="0">
            <a:noFill/>
          </a:ln>
        </p:spPr>
        <p:txBody>
          <a:bodyPr lIns="0" tIns="54000" rIns="0" bIns="0" anchor="t">
            <a:noAutofit/>
          </a:bodyPr>
          <a:lstStyle/>
          <a:p>
            <a:pPr marL="360000" indent="-360000" defTabSz="914400">
              <a:lnSpc>
                <a:spcPct val="80000"/>
              </a:lnSpc>
              <a:spcBef>
                <a:spcPts val="3200"/>
              </a:spcBef>
              <a:buSzPct val="100007"/>
              <a:buBlip>
                <a:blip r:embed="rId5"/>
              </a:buBlip>
            </a:pPr>
            <a:r>
              <a:rPr lang="en-US" sz="6000" b="0" u="none" strike="noStrike" spc="-201">
                <a:solidFill>
                  <a:schemeClr val="accent1"/>
                </a:solidFill>
                <a:effectLst/>
                <a:uFillTx/>
                <a:latin typeface="Arial"/>
              </a:rPr>
              <a:t>00.0%</a:t>
            </a:r>
            <a:endParaRPr lang="en-US" sz="6000" b="1" u="none" strike="noStrike">
              <a:solidFill>
                <a:schemeClr val="accent2"/>
              </a:solidFill>
              <a:effectLst/>
              <a:uFillTx/>
              <a:latin typeface="Arial"/>
            </a:endParaRPr>
          </a:p>
          <a:p>
            <a:pPr marL="360000" indent="0" defTabSz="914400">
              <a:lnSpc>
                <a:spcPct val="100000"/>
              </a:lnSpc>
              <a:buNone/>
              <a:tabLst>
                <a:tab pos="0" algn="l"/>
              </a:tabLst>
            </a:pPr>
            <a:r>
              <a:rPr lang="en-US" sz="1000" b="0" u="none" strike="noStrike">
                <a:solidFill>
                  <a:schemeClr val="dk1"/>
                </a:solidFill>
                <a:effectLst/>
                <a:uFillTx/>
                <a:latin typeface="Arial"/>
              </a:rPr>
              <a:t>Supporting text</a:t>
            </a:r>
            <a:endParaRPr lang="en-US" sz="1000" b="1" u="none" strike="noStrike">
              <a:solidFill>
                <a:schemeClr val="accent2"/>
              </a:solidFill>
              <a:effectLst/>
              <a:uFillTx/>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Quote and Image">
    <p:bg>
      <p:bgPr>
        <a:solidFill>
          <a:schemeClr val="lt1"/>
        </a:solidFill>
        <a:effectLst/>
      </p:bgPr>
    </p:bg>
    <p:spTree>
      <p:nvGrpSpPr>
        <p:cNvPr id="1" name=""/>
        <p:cNvGrpSpPr/>
        <p:nvPr/>
      </p:nvGrpSpPr>
      <p:grpSpPr>
        <a:xfrm>
          <a:off x="0" y="0"/>
          <a:ext cx="0" cy="0"/>
          <a:chOff x="0" y="0"/>
          <a:chExt cx="0" cy="0"/>
        </a:xfrm>
      </p:grpSpPr>
      <p:pic>
        <p:nvPicPr>
          <p:cNvPr id="146" name="Picture 7"/>
          <p:cNvPicPr/>
          <p:nvPr/>
        </p:nvPicPr>
        <p:blipFill>
          <a:blip r:embed="rId2"/>
          <a:stretch/>
        </p:blipFill>
        <p:spPr>
          <a:xfrm>
            <a:off x="490680" y="490680"/>
            <a:ext cx="1371240" cy="494280"/>
          </a:xfrm>
          <a:prstGeom prst="rect">
            <a:avLst/>
          </a:prstGeom>
          <a:noFill/>
          <a:ln w="0">
            <a:noFill/>
          </a:ln>
        </p:spPr>
      </p:pic>
      <p:pic>
        <p:nvPicPr>
          <p:cNvPr id="147" name="Picture 10"/>
          <p:cNvPicPr/>
          <p:nvPr/>
        </p:nvPicPr>
        <p:blipFill>
          <a:blip r:embed="rId3"/>
          <a:stretch/>
        </p:blipFill>
        <p:spPr>
          <a:xfrm>
            <a:off x="-2520" y="1519200"/>
            <a:ext cx="119160" cy="140040"/>
          </a:xfrm>
          <a:prstGeom prst="rect">
            <a:avLst/>
          </a:prstGeom>
          <a:noFill/>
          <a:ln w="0">
            <a:noFill/>
          </a:ln>
        </p:spPr>
      </p:pic>
      <p:pic>
        <p:nvPicPr>
          <p:cNvPr id="148" name="Picture 11"/>
          <p:cNvPicPr/>
          <p:nvPr/>
        </p:nvPicPr>
        <p:blipFill>
          <a:blip r:embed="rId4"/>
          <a:stretch/>
        </p:blipFill>
        <p:spPr>
          <a:xfrm>
            <a:off x="11057040" y="6367320"/>
            <a:ext cx="644040" cy="172080"/>
          </a:xfrm>
          <a:prstGeom prst="rect">
            <a:avLst/>
          </a:prstGeom>
          <a:noFill/>
          <a:ln w="0">
            <a:noFill/>
          </a:ln>
        </p:spPr>
      </p:pic>
      <p:sp>
        <p:nvSpPr>
          <p:cNvPr id="149" name="PlaceHolder 1"/>
          <p:cNvSpPr>
            <a:spLocks noGrp="1"/>
          </p:cNvSpPr>
          <p:nvPr>
            <p:ph type="title"/>
          </p:nvPr>
        </p:nvSpPr>
        <p:spPr>
          <a:xfrm>
            <a:off x="490680" y="1423080"/>
            <a:ext cx="11210400" cy="719640"/>
          </a:xfrm>
          <a:prstGeom prst="rect">
            <a:avLst/>
          </a:prstGeom>
          <a:noFill/>
          <a:ln w="0">
            <a:noFill/>
          </a:ln>
        </p:spPr>
        <p:txBody>
          <a:bodyPr lIns="0" tIns="0" rIns="0" bIns="0" anchor="t">
            <a:noAutofit/>
          </a:bodyPr>
          <a:lstStyle/>
          <a:p>
            <a:pPr indent="0" defTabSz="914400">
              <a:lnSpc>
                <a:spcPct val="90000"/>
              </a:lnSpc>
              <a:buNone/>
            </a:pPr>
            <a:r>
              <a:rPr lang="fr-FR" sz="2500" b="1" u="none" strike="noStrike">
                <a:solidFill>
                  <a:schemeClr val="accent1"/>
                </a:solidFill>
                <a:effectLst/>
                <a:uFillTx/>
                <a:latin typeface="Arial"/>
              </a:rPr>
              <a:t>Modifiez le style du titre</a:t>
            </a:r>
            <a:endParaRPr lang="en-US" sz="2500" b="0" u="none" strike="noStrike">
              <a:solidFill>
                <a:schemeClr val="dk1"/>
              </a:solidFill>
              <a:effectLst/>
              <a:uFillTx/>
              <a:latin typeface="Arial"/>
            </a:endParaRPr>
          </a:p>
        </p:txBody>
      </p:sp>
      <p:sp>
        <p:nvSpPr>
          <p:cNvPr id="150" name="PlaceHolder 2"/>
          <p:cNvSpPr>
            <a:spLocks noGrp="1"/>
          </p:cNvSpPr>
          <p:nvPr>
            <p:ph type="dt" idx="46"/>
          </p:nvPr>
        </p:nvSpPr>
        <p:spPr>
          <a:xfrm>
            <a:off x="490680" y="6870600"/>
            <a:ext cx="2742840" cy="215640"/>
          </a:xfrm>
          <a:prstGeom prst="rect">
            <a:avLst/>
          </a:prstGeom>
          <a:noFill/>
          <a:ln w="0">
            <a:noFill/>
          </a:ln>
        </p:spPr>
        <p:txBody>
          <a:bodyPr lIns="0" tIns="0" rIns="0" bIns="0" anchor="ctr">
            <a:noAutofit/>
          </a:bodyPr>
          <a:lstStyle>
            <a:lvl1pPr indent="0" defTabSz="914400">
              <a:lnSpc>
                <a:spcPct val="100000"/>
              </a:lnSpc>
              <a:buNone/>
              <a:defRPr lang="en-GB" sz="1000" b="0" u="none" strike="noStrike">
                <a:solidFill>
                  <a:srgbClr val="FFFFFF">
                    <a:alpha val="1000"/>
                  </a:srgbClr>
                </a:solidFill>
                <a:effectLst/>
                <a:uFillTx/>
                <a:latin typeface="Arial"/>
              </a:defRPr>
            </a:lvl1pPr>
          </a:lstStyle>
          <a:p>
            <a:pPr indent="0" defTabSz="914400">
              <a:lnSpc>
                <a:spcPct val="100000"/>
              </a:lnSpc>
              <a:buNone/>
            </a:pPr>
            <a:r>
              <a:rPr lang="en-GB" sz="1000" b="0" u="none" strike="noStrike">
                <a:solidFill>
                  <a:srgbClr val="FFFFFF">
                    <a:alpha val="1000"/>
                  </a:srgbClr>
                </a:solidFill>
                <a:effectLst/>
                <a:uFillTx/>
                <a:latin typeface="Arial"/>
              </a:rPr>
              <a:t>&lt;date/time&gt;</a:t>
            </a:r>
            <a:endParaRPr lang="en-US" sz="1000" b="0" u="none" strike="noStrike">
              <a:solidFill>
                <a:srgbClr val="000000"/>
              </a:solidFill>
              <a:effectLst/>
              <a:uFillTx/>
              <a:latin typeface="Times New Roman"/>
            </a:endParaRPr>
          </a:p>
        </p:txBody>
      </p:sp>
      <p:sp>
        <p:nvSpPr>
          <p:cNvPr id="151" name="PlaceHolder 3"/>
          <p:cNvSpPr>
            <a:spLocks noGrp="1"/>
          </p:cNvSpPr>
          <p:nvPr>
            <p:ph type="ftr" idx="47"/>
          </p:nvPr>
        </p:nvSpPr>
        <p:spPr>
          <a:xfrm>
            <a:off x="490680" y="6337440"/>
            <a:ext cx="5605200" cy="179640"/>
          </a:xfrm>
          <a:prstGeom prst="rect">
            <a:avLst/>
          </a:prstGeom>
          <a:noFill/>
          <a:ln w="0">
            <a:noFill/>
          </a:ln>
        </p:spPr>
        <p:txBody>
          <a:bodyPr lIns="0" tIns="0" rIns="0" bIns="0" anchor="t">
            <a:noAutofit/>
          </a:bodyPr>
          <a:lstStyle>
            <a:lvl1pPr indent="0" defTabSz="914400">
              <a:lnSpc>
                <a:spcPct val="100000"/>
              </a:lnSpc>
              <a:buNone/>
              <a:defRPr lang="en-GB" sz="1000" b="1" u="none" strike="noStrike">
                <a:solidFill>
                  <a:schemeClr val="dk1"/>
                </a:solidFill>
                <a:effectLst/>
                <a:uFillTx/>
                <a:latin typeface="Arial"/>
              </a:defRPr>
            </a:lvl1pPr>
          </a:lstStyle>
          <a:p>
            <a:pPr indent="0" defTabSz="914400">
              <a:lnSpc>
                <a:spcPct val="100000"/>
              </a:lnSpc>
              <a:buNone/>
            </a:pPr>
            <a:r>
              <a:rPr lang="en-GB" sz="1000" b="1" u="none" strike="noStrike">
                <a:solidFill>
                  <a:schemeClr val="dk1"/>
                </a:solidFill>
                <a:effectLst/>
                <a:uFillTx/>
                <a:latin typeface="Arial"/>
              </a:rPr>
              <a:t>&lt;footer&gt;</a:t>
            </a:r>
            <a:endParaRPr lang="en-US" sz="1000" b="0" u="none" strike="noStrike">
              <a:solidFill>
                <a:srgbClr val="000000"/>
              </a:solidFill>
              <a:effectLst/>
              <a:uFillTx/>
              <a:latin typeface="Times New Roman"/>
            </a:endParaRPr>
          </a:p>
        </p:txBody>
      </p:sp>
      <p:sp>
        <p:nvSpPr>
          <p:cNvPr id="152" name="PlaceHolder 4"/>
          <p:cNvSpPr>
            <a:spLocks noGrp="1"/>
          </p:cNvSpPr>
          <p:nvPr>
            <p:ph type="sldNum" idx="48"/>
          </p:nvPr>
        </p:nvSpPr>
        <p:spPr>
          <a:xfrm>
            <a:off x="11161440" y="432000"/>
            <a:ext cx="539640" cy="287640"/>
          </a:xfrm>
          <a:prstGeom prst="rect">
            <a:avLst/>
          </a:prstGeom>
          <a:noFill/>
          <a:ln w="0">
            <a:noFill/>
          </a:ln>
        </p:spPr>
        <p:txBody>
          <a:bodyPr lIns="0" tIns="0" rIns="0" bIns="0" anchor="t">
            <a:noAutofit/>
          </a:bodyPr>
          <a:lstStyle>
            <a:lvl1pPr indent="0" algn="r" defTabSz="914400">
              <a:lnSpc>
                <a:spcPct val="100000"/>
              </a:lnSpc>
              <a:buNone/>
              <a:defRPr lang="en-GB" sz="1800" b="0" u="none" strike="noStrike">
                <a:solidFill>
                  <a:schemeClr val="accent1"/>
                </a:solidFill>
                <a:effectLst/>
                <a:uFillTx/>
                <a:latin typeface="Arial"/>
              </a:defRPr>
            </a:lvl1pPr>
          </a:lstStyle>
          <a:p>
            <a:pPr indent="0" algn="r" defTabSz="914400">
              <a:lnSpc>
                <a:spcPct val="100000"/>
              </a:lnSpc>
              <a:buNone/>
            </a:pPr>
            <a:fld id="{C7C0CA4C-3BEE-4CCA-B574-75A6C8B596B7}" type="slidenum">
              <a:rPr lang="en-GB" sz="1800" b="0" u="none" strike="noStrike">
                <a:solidFill>
                  <a:schemeClr val="accent1"/>
                </a:solidFill>
                <a:effectLst/>
                <a:uFillTx/>
                <a:latin typeface="Arial"/>
              </a:rPr>
              <a:t>‹#›</a:t>
            </a:fld>
            <a:endParaRPr lang="en-US" sz="1800" b="0" u="none" strike="noStrike">
              <a:solidFill>
                <a:srgbClr val="000000"/>
              </a:solidFill>
              <a:effectLst/>
              <a:uFillTx/>
              <a:latin typeface="Times New Roman"/>
            </a:endParaRPr>
          </a:p>
        </p:txBody>
      </p:sp>
      <p:sp>
        <p:nvSpPr>
          <p:cNvPr id="153" name="PlaceHolder 5"/>
          <p:cNvSpPr>
            <a:spLocks noGrp="1"/>
          </p:cNvSpPr>
          <p:nvPr>
            <p:ph type="body"/>
          </p:nvPr>
        </p:nvSpPr>
        <p:spPr>
          <a:xfrm>
            <a:off x="490680" y="2394000"/>
            <a:ext cx="7379640" cy="3482640"/>
          </a:xfrm>
          <a:prstGeom prst="rect">
            <a:avLst/>
          </a:prstGeom>
          <a:noFill/>
          <a:ln w="0">
            <a:noFill/>
          </a:ln>
        </p:spPr>
        <p:txBody>
          <a:bodyPr lIns="0" tIns="0" rIns="0" bIns="0" anchor="t">
            <a:noAutofit/>
          </a:bodyPr>
          <a:lstStyle/>
          <a:p>
            <a:pPr marL="489600" indent="-489600" defTabSz="914400">
              <a:lnSpc>
                <a:spcPct val="100000"/>
              </a:lnSpc>
              <a:spcBef>
                <a:spcPts val="2401"/>
              </a:spcBef>
              <a:spcAft>
                <a:spcPts val="601"/>
              </a:spcAft>
              <a:buSzPct val="119958"/>
              <a:buBlip>
                <a:blip r:embed="rId5"/>
              </a:buBlip>
            </a:pPr>
            <a:r>
              <a:rPr lang="en-US" sz="2300" b="0" u="none" strike="noStrike">
                <a:solidFill>
                  <a:schemeClr val="dk1"/>
                </a:solidFill>
                <a:effectLst/>
                <a:uFillTx/>
                <a:latin typeface="Arial"/>
              </a:rPr>
              <a:t>Quote (level 1)</a:t>
            </a:r>
            <a:endParaRPr lang="en-US" sz="2300" b="1" u="none" strike="noStrike">
              <a:solidFill>
                <a:schemeClr val="accent2"/>
              </a:solidFill>
              <a:effectLst/>
              <a:uFillTx/>
              <a:latin typeface="Arial"/>
            </a:endParaRPr>
          </a:p>
          <a:p>
            <a:pPr marL="489600" indent="0" defTabSz="914400">
              <a:lnSpc>
                <a:spcPct val="100000"/>
              </a:lnSpc>
              <a:spcBef>
                <a:spcPts val="601"/>
              </a:spcBef>
              <a:spcAft>
                <a:spcPts val="601"/>
              </a:spcAft>
              <a:buNone/>
              <a:tabLst>
                <a:tab pos="0" algn="l"/>
              </a:tabLst>
            </a:pPr>
            <a:r>
              <a:rPr lang="en-US" sz="2300" b="0" u="none" strike="noStrike">
                <a:solidFill>
                  <a:schemeClr val="dk1"/>
                </a:solidFill>
                <a:effectLst/>
                <a:uFillTx/>
                <a:latin typeface="Arial"/>
              </a:rPr>
              <a:t>Continuation paras (level 2)</a:t>
            </a:r>
            <a:endParaRPr lang="en-US" sz="2300" b="1" u="none" strike="noStrike">
              <a:solidFill>
                <a:schemeClr val="accent2"/>
              </a:solidFill>
              <a:effectLst/>
              <a:uFillTx/>
              <a:latin typeface="Arial"/>
            </a:endParaRPr>
          </a:p>
          <a:p>
            <a:pPr marL="669600" lvl="2" indent="-180000" defTabSz="914400">
              <a:lnSpc>
                <a:spcPct val="100000"/>
              </a:lnSpc>
              <a:spcBef>
                <a:spcPts val="1800"/>
              </a:spcBef>
              <a:buClr>
                <a:srgbClr val="FA3C4B"/>
              </a:buClr>
              <a:buSzPct val="70000"/>
              <a:buFont typeface="Wingdings 3" charset="2"/>
              <a:buChar char=""/>
              <a:tabLst>
                <a:tab pos="0" algn="l"/>
              </a:tabLst>
            </a:pPr>
            <a:r>
              <a:rPr lang="en-GB" sz="1000" b="0" u="none" strike="noStrike">
                <a:solidFill>
                  <a:schemeClr val="dk1"/>
                </a:solidFill>
                <a:effectLst/>
                <a:uFillTx/>
                <a:latin typeface="Arial"/>
              </a:rPr>
              <a:t>Source (level 3)</a:t>
            </a:r>
            <a:endParaRPr lang="en-US" sz="1000" b="1" u="none" strike="noStrike">
              <a:solidFill>
                <a:schemeClr val="accent2"/>
              </a:solidFill>
              <a:effectLst/>
              <a:uFillTx/>
              <a:latin typeface="Arial"/>
            </a:endParaRPr>
          </a:p>
        </p:txBody>
      </p:sp>
      <p:sp>
        <p:nvSpPr>
          <p:cNvPr id="154" name="PlaceHolder 6"/>
          <p:cNvSpPr>
            <a:spLocks noGrp="1"/>
          </p:cNvSpPr>
          <p:nvPr>
            <p:ph type="body"/>
          </p:nvPr>
        </p:nvSpPr>
        <p:spPr>
          <a:xfrm>
            <a:off x="8270640" y="2448000"/>
            <a:ext cx="3430440" cy="3428640"/>
          </a:xfrm>
          <a:prstGeom prst="rect">
            <a:avLst/>
          </a:prstGeom>
          <a:noFill/>
          <a:ln w="0">
            <a:noFill/>
          </a:ln>
        </p:spPr>
        <p:txBody>
          <a:bodyPr lIns="90000" tIns="45000" rIns="90000" bIns="45000" anchor="t">
            <a:noAutofit/>
          </a:bodyPr>
          <a:lstStyle/>
          <a:p>
            <a:pPr indent="0" defTabSz="914400">
              <a:lnSpc>
                <a:spcPct val="100000"/>
              </a:lnSpc>
              <a:buNone/>
            </a:pPr>
            <a:r>
              <a:rPr lang="fr-FR" sz="1000" b="0" u="none" strike="noStrike">
                <a:solidFill>
                  <a:schemeClr val="dk1"/>
                </a:solidFill>
                <a:effectLst/>
                <a:uFillTx/>
                <a:latin typeface="Arial"/>
              </a:rPr>
              <a:t>Cliquez sur l'icône pour ajouter une image</a:t>
            </a:r>
            <a:endParaRPr lang="en-US" sz="1000" b="1" u="none" strike="noStrike">
              <a:solidFill>
                <a:schemeClr val="accent2"/>
              </a:solidFill>
              <a:effectLst/>
              <a:uFillTx/>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07792"/>
            <a:ext cx="7680960" cy="566928"/>
          </a:xfrm>
          <a:prstGeom prst="rect">
            <a:avLst/>
          </a:prstGeom>
          <a:noFill/>
        </p:spPr>
        <p:txBody>
          <a:bodyPr wrap="none" lIns="27432" tIns="27432" rIns="27432" bIns="27432" anchor="ctr">
            <a:spAutoFit/>
          </a:bodyPr>
          <a:lstStyle/>
          <a:p>
            <a:pPr algn="l"/>
            <a:r>
              <a:rPr sz="3400" b="1">
                <a:solidFill>
                  <a:srgbClr val="283ACF"/>
                </a:solidFill>
                <a:latin typeface="Arial"/>
              </a:rPr>
              <a:t>Preventing Skills Mismatch</a:t>
            </a:r>
          </a:p>
        </p:txBody>
      </p:sp>
      <p:sp>
        <p:nvSpPr>
          <p:cNvPr id="3" name="TextBox 2"/>
          <p:cNvSpPr txBox="1"/>
          <p:nvPr/>
        </p:nvSpPr>
        <p:spPr>
          <a:xfrm>
            <a:off x="502920" y="3529584"/>
            <a:ext cx="7772400" cy="411480"/>
          </a:xfrm>
          <a:prstGeom prst="rect">
            <a:avLst/>
          </a:prstGeom>
          <a:noFill/>
        </p:spPr>
        <p:txBody>
          <a:bodyPr wrap="none" lIns="27432" tIns="27432" rIns="27432" bIns="27432" anchor="ctr">
            <a:spAutoFit/>
          </a:bodyPr>
          <a:lstStyle/>
          <a:p>
            <a:pPr algn="l"/>
            <a:r>
              <a:rPr sz="2200" b="0">
                <a:solidFill>
                  <a:srgbClr val="242A53"/>
                </a:solidFill>
                <a:latin typeface="Arial"/>
              </a:rPr>
              <a:t>An ILO tripartite perspective</a:t>
            </a:r>
          </a:p>
        </p:txBody>
      </p:sp>
      <p:sp>
        <p:nvSpPr>
          <p:cNvPr id="4" name="TextBox 3"/>
          <p:cNvSpPr txBox="1"/>
          <p:nvPr/>
        </p:nvSpPr>
        <p:spPr>
          <a:xfrm>
            <a:off x="502920" y="4114800"/>
            <a:ext cx="8046720" cy="320040"/>
          </a:xfrm>
          <a:prstGeom prst="rect">
            <a:avLst/>
          </a:prstGeom>
          <a:noFill/>
        </p:spPr>
        <p:txBody>
          <a:bodyPr wrap="none" lIns="27432" tIns="27432" rIns="27432" bIns="27432" anchor="ctr">
            <a:spAutoFit/>
          </a:bodyPr>
          <a:lstStyle/>
          <a:p>
            <a:pPr algn="l"/>
            <a:r>
              <a:rPr sz="1400" b="0">
                <a:solidFill>
                  <a:srgbClr val="242A53"/>
                </a:solidFill>
                <a:latin typeface="Arial"/>
              </a:rPr>
              <a:t>27th Meeting of the COMCEC Poverty Alleviation Working Group</a:t>
            </a:r>
          </a:p>
        </p:txBody>
      </p:sp>
      <p:sp>
        <p:nvSpPr>
          <p:cNvPr id="5" name="TextBox 4"/>
          <p:cNvSpPr txBox="1"/>
          <p:nvPr/>
        </p:nvSpPr>
        <p:spPr>
          <a:xfrm>
            <a:off x="502920" y="4480560"/>
            <a:ext cx="7315200" cy="292608"/>
          </a:xfrm>
          <a:prstGeom prst="rect">
            <a:avLst/>
          </a:prstGeom>
          <a:noFill/>
        </p:spPr>
        <p:txBody>
          <a:bodyPr wrap="none" lIns="27432" tIns="27432" rIns="27432" bIns="27432" anchor="ctr">
            <a:spAutoFit/>
          </a:bodyPr>
          <a:lstStyle/>
          <a:p>
            <a:pPr algn="l"/>
            <a:r>
              <a:rPr sz="1200" b="0">
                <a:solidFill>
                  <a:srgbClr val="696E82"/>
                </a:solidFill>
                <a:latin typeface="Arial"/>
              </a:rPr>
              <a:t>16 September 2026 | Ankara, Türkiye</a:t>
            </a:r>
          </a:p>
        </p:txBody>
      </p:sp>
      <p:sp>
        <p:nvSpPr>
          <p:cNvPr id="6" name="TextBox 5"/>
          <p:cNvSpPr txBox="1"/>
          <p:nvPr/>
        </p:nvSpPr>
        <p:spPr>
          <a:xfrm>
            <a:off x="502920" y="4922158"/>
            <a:ext cx="5122493" cy="232371"/>
          </a:xfrm>
          <a:prstGeom prst="rect">
            <a:avLst/>
          </a:prstGeom>
          <a:noFill/>
        </p:spPr>
        <p:txBody>
          <a:bodyPr wrap="none" lIns="27432" tIns="27432" rIns="27432" bIns="27432" anchor="ctr">
            <a:spAutoFit/>
          </a:bodyPr>
          <a:lstStyle/>
          <a:p>
            <a:pPr algn="l"/>
            <a:r>
              <a:rPr sz="1150" b="0" dirty="0">
                <a:solidFill>
                  <a:srgbClr val="242A53"/>
                </a:solidFill>
                <a:latin typeface="Arial"/>
              </a:rPr>
              <a:t>Emine Bademci Gurlek | Inclusive Employment </a:t>
            </a:r>
            <a:r>
              <a:rPr lang="tr-TR" sz="1150" b="0" dirty="0">
                <a:solidFill>
                  <a:srgbClr val="242A53"/>
                </a:solidFill>
                <a:latin typeface="Arial"/>
              </a:rPr>
              <a:t>Officer</a:t>
            </a:r>
            <a:r>
              <a:rPr sz="1150" b="0" dirty="0">
                <a:solidFill>
                  <a:srgbClr val="242A53"/>
                </a:solidFill>
                <a:latin typeface="Arial"/>
              </a:rPr>
              <a:t> | ILO Office for Türkiye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18288" tIns="0" rIns="18288" bIns="0"/>
          <a:lstStyle/>
          <a:p>
            <a:pPr algn="l"/>
            <a:r>
              <a:rPr sz="2500" b="1" dirty="0">
                <a:solidFill>
                  <a:srgbClr val="283ACF"/>
                </a:solidFill>
                <a:latin typeface="Arial"/>
              </a:rPr>
              <a:t>Why the ILO starts </a:t>
            </a:r>
            <a:r>
              <a:rPr lang="tr-TR" sz="2500" b="1" dirty="0">
                <a:solidFill>
                  <a:srgbClr val="283ACF"/>
                </a:solidFill>
                <a:latin typeface="Arial"/>
              </a:rPr>
              <a:t>and ends </a:t>
            </a:r>
            <a:r>
              <a:rPr sz="2500" b="1" dirty="0">
                <a:solidFill>
                  <a:srgbClr val="283ACF"/>
                </a:solidFill>
                <a:latin typeface="Arial"/>
              </a:rPr>
              <a:t>with tripartism</a:t>
            </a:r>
          </a:p>
        </p:txBody>
      </p:sp>
      <p:sp>
        <p:nvSpPr>
          <p:cNvPr id="3" name="TextBox 2"/>
          <p:cNvSpPr txBox="1"/>
          <p:nvPr/>
        </p:nvSpPr>
        <p:spPr>
          <a:xfrm>
            <a:off x="566928" y="2121160"/>
            <a:ext cx="11110542" cy="366254"/>
          </a:xfrm>
          <a:prstGeom prst="rect">
            <a:avLst/>
          </a:prstGeom>
          <a:noFill/>
        </p:spPr>
        <p:txBody>
          <a:bodyPr wrap="none" lIns="36576" tIns="36576" rIns="36576" bIns="36576" anchor="ctr">
            <a:spAutoFit/>
          </a:bodyPr>
          <a:lstStyle/>
          <a:p>
            <a:pPr algn="l"/>
            <a:r>
              <a:rPr sz="1900" b="1" dirty="0">
                <a:solidFill>
                  <a:srgbClr val="242A53"/>
                </a:solidFill>
                <a:latin typeface="Arial"/>
              </a:rPr>
              <a:t>Skills mismatch is not only a training problem</a:t>
            </a:r>
            <a:r>
              <a:rPr lang="tr-TR" sz="1900" b="1" dirty="0">
                <a:solidFill>
                  <a:srgbClr val="242A53"/>
                </a:solidFill>
                <a:latin typeface="Arial"/>
              </a:rPr>
              <a:t>,</a:t>
            </a:r>
            <a:r>
              <a:rPr sz="1900" b="1" dirty="0">
                <a:solidFill>
                  <a:srgbClr val="242A53"/>
                </a:solidFill>
                <a:latin typeface="Arial"/>
              </a:rPr>
              <a:t> it is also a labour-market governance challenge.</a:t>
            </a:r>
          </a:p>
        </p:txBody>
      </p:sp>
      <p:sp>
        <p:nvSpPr>
          <p:cNvPr id="4" name="Rounded Rectangle 3"/>
          <p:cNvSpPr/>
          <p:nvPr/>
        </p:nvSpPr>
        <p:spPr>
          <a:xfrm>
            <a:off x="685800" y="2816352"/>
            <a:ext cx="3154680" cy="1508760"/>
          </a:xfrm>
          <a:prstGeom prst="roundRect">
            <a:avLst/>
          </a:prstGeom>
          <a:solidFill>
            <a:srgbClr val="FFFFFF"/>
          </a:solidFill>
          <a:ln w="15875">
            <a:solidFill>
              <a:srgbClr val="283A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50392" y="2944368"/>
            <a:ext cx="2825496" cy="310896"/>
          </a:xfrm>
          <a:prstGeom prst="rect">
            <a:avLst/>
          </a:prstGeom>
          <a:noFill/>
        </p:spPr>
        <p:txBody>
          <a:bodyPr wrap="none" lIns="36576" tIns="36576" rIns="36576" bIns="36576" anchor="ctr">
            <a:spAutoFit/>
          </a:bodyPr>
          <a:lstStyle/>
          <a:p>
            <a:pPr algn="l"/>
            <a:r>
              <a:rPr sz="1700" b="1">
                <a:solidFill>
                  <a:srgbClr val="283ACF"/>
                </a:solidFill>
                <a:latin typeface="Arial"/>
              </a:rPr>
              <a:t>GOVERNMENT</a:t>
            </a:r>
          </a:p>
        </p:txBody>
      </p:sp>
      <p:sp>
        <p:nvSpPr>
          <p:cNvPr id="6" name="TextBox 5"/>
          <p:cNvSpPr txBox="1"/>
          <p:nvPr/>
        </p:nvSpPr>
        <p:spPr>
          <a:xfrm>
            <a:off x="850392" y="3346704"/>
            <a:ext cx="2825496" cy="868680"/>
          </a:xfrm>
          <a:prstGeom prst="rect">
            <a:avLst/>
          </a:prstGeom>
          <a:noFill/>
        </p:spPr>
        <p:txBody>
          <a:bodyPr wrap="none" lIns="36576" tIns="36576" rIns="36576" bIns="36576" anchor="t">
            <a:spAutoFit/>
          </a:bodyPr>
          <a:lstStyle/>
          <a:p>
            <a:pPr algn="l"/>
            <a:r>
              <a:rPr sz="1350" b="0">
                <a:solidFill>
                  <a:srgbClr val="242A53"/>
                </a:solidFill>
                <a:latin typeface="Arial"/>
              </a:rPr>
              <a:t>policy, institutions
and public investment</a:t>
            </a:r>
          </a:p>
        </p:txBody>
      </p:sp>
      <p:sp>
        <p:nvSpPr>
          <p:cNvPr id="7" name="Rounded Rectangle 6"/>
          <p:cNvSpPr/>
          <p:nvPr/>
        </p:nvSpPr>
        <p:spPr>
          <a:xfrm>
            <a:off x="4160520" y="2816352"/>
            <a:ext cx="3154680" cy="1508760"/>
          </a:xfrm>
          <a:prstGeom prst="roundRect">
            <a:avLst/>
          </a:prstGeom>
          <a:solidFill>
            <a:srgbClr val="FFFFFF"/>
          </a:solidFill>
          <a:ln w="15875">
            <a:solidFill>
              <a:srgbClr val="283A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325112" y="2944368"/>
            <a:ext cx="2825496" cy="310896"/>
          </a:xfrm>
          <a:prstGeom prst="rect">
            <a:avLst/>
          </a:prstGeom>
          <a:noFill/>
        </p:spPr>
        <p:txBody>
          <a:bodyPr wrap="none" lIns="36576" tIns="36576" rIns="36576" bIns="36576" anchor="ctr">
            <a:spAutoFit/>
          </a:bodyPr>
          <a:lstStyle/>
          <a:p>
            <a:pPr algn="l"/>
            <a:r>
              <a:rPr sz="1700" b="1">
                <a:solidFill>
                  <a:srgbClr val="283ACF"/>
                </a:solidFill>
                <a:latin typeface="Arial"/>
              </a:rPr>
              <a:t>EMPLOYERS</a:t>
            </a:r>
          </a:p>
        </p:txBody>
      </p:sp>
      <p:sp>
        <p:nvSpPr>
          <p:cNvPr id="9" name="TextBox 8"/>
          <p:cNvSpPr txBox="1"/>
          <p:nvPr/>
        </p:nvSpPr>
        <p:spPr>
          <a:xfrm>
            <a:off x="4325112" y="3346704"/>
            <a:ext cx="2825496" cy="868680"/>
          </a:xfrm>
          <a:prstGeom prst="rect">
            <a:avLst/>
          </a:prstGeom>
          <a:noFill/>
        </p:spPr>
        <p:txBody>
          <a:bodyPr wrap="none" lIns="36576" tIns="36576" rIns="36576" bIns="36576" anchor="t">
            <a:spAutoFit/>
          </a:bodyPr>
          <a:lstStyle/>
          <a:p>
            <a:pPr algn="l"/>
            <a:r>
              <a:rPr sz="1350" b="0">
                <a:solidFill>
                  <a:srgbClr val="242A53"/>
                </a:solidFill>
                <a:latin typeface="Arial"/>
              </a:rPr>
              <a:t>skills demand,
workplaces and productivity</a:t>
            </a:r>
          </a:p>
        </p:txBody>
      </p:sp>
      <p:sp>
        <p:nvSpPr>
          <p:cNvPr id="10" name="Rounded Rectangle 9"/>
          <p:cNvSpPr/>
          <p:nvPr/>
        </p:nvSpPr>
        <p:spPr>
          <a:xfrm>
            <a:off x="7635240" y="2816352"/>
            <a:ext cx="3154680" cy="1508760"/>
          </a:xfrm>
          <a:prstGeom prst="roundRect">
            <a:avLst/>
          </a:prstGeom>
          <a:solidFill>
            <a:srgbClr val="FFFFFF"/>
          </a:solidFill>
          <a:ln w="15875">
            <a:solidFill>
              <a:srgbClr val="283A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799831" y="2944368"/>
            <a:ext cx="2825496" cy="310896"/>
          </a:xfrm>
          <a:prstGeom prst="rect">
            <a:avLst/>
          </a:prstGeom>
          <a:noFill/>
        </p:spPr>
        <p:txBody>
          <a:bodyPr wrap="none" lIns="36576" tIns="36576" rIns="36576" bIns="36576" anchor="ctr">
            <a:spAutoFit/>
          </a:bodyPr>
          <a:lstStyle/>
          <a:p>
            <a:pPr algn="l"/>
            <a:r>
              <a:rPr sz="1700" b="1">
                <a:solidFill>
                  <a:srgbClr val="283ACF"/>
                </a:solidFill>
                <a:latin typeface="Arial"/>
              </a:rPr>
              <a:t>WORKERS</a:t>
            </a:r>
          </a:p>
        </p:txBody>
      </p:sp>
      <p:sp>
        <p:nvSpPr>
          <p:cNvPr id="12" name="TextBox 11"/>
          <p:cNvSpPr txBox="1"/>
          <p:nvPr/>
        </p:nvSpPr>
        <p:spPr>
          <a:xfrm>
            <a:off x="7799831" y="3346704"/>
            <a:ext cx="2825496" cy="868680"/>
          </a:xfrm>
          <a:prstGeom prst="rect">
            <a:avLst/>
          </a:prstGeom>
          <a:noFill/>
        </p:spPr>
        <p:txBody>
          <a:bodyPr wrap="none" lIns="36576" tIns="36576" rIns="36576" bIns="36576" anchor="t">
            <a:spAutoFit/>
          </a:bodyPr>
          <a:lstStyle/>
          <a:p>
            <a:pPr algn="l"/>
            <a:r>
              <a:rPr sz="1350" b="0">
                <a:solidFill>
                  <a:srgbClr val="242A53"/>
                </a:solidFill>
                <a:latin typeface="Arial"/>
              </a:rPr>
              <a:t>skills use, transitions
and decent work</a:t>
            </a:r>
          </a:p>
        </p:txBody>
      </p:sp>
      <p:sp>
        <p:nvSpPr>
          <p:cNvPr id="13" name="Right Arrow 12"/>
          <p:cNvSpPr/>
          <p:nvPr/>
        </p:nvSpPr>
        <p:spPr>
          <a:xfrm>
            <a:off x="3639312" y="3337560"/>
            <a:ext cx="384048" cy="420624"/>
          </a:xfrm>
          <a:prstGeom prst="rightArrow">
            <a:avLst/>
          </a:prstGeom>
          <a:solidFill>
            <a:srgbClr val="F445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ight Arrow 13"/>
          <p:cNvSpPr/>
          <p:nvPr/>
        </p:nvSpPr>
        <p:spPr>
          <a:xfrm>
            <a:off x="7114032" y="3337560"/>
            <a:ext cx="384048" cy="420624"/>
          </a:xfrm>
          <a:prstGeom prst="rightArrow">
            <a:avLst/>
          </a:prstGeom>
          <a:solidFill>
            <a:srgbClr val="F445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417320" y="4736592"/>
            <a:ext cx="9326880" cy="512064"/>
          </a:xfrm>
          <a:prstGeom prst="rect">
            <a:avLst/>
          </a:prstGeom>
          <a:noFill/>
        </p:spPr>
        <p:txBody>
          <a:bodyPr wrap="none" lIns="36576" tIns="36576" rIns="36576" bIns="36576" anchor="ctr">
            <a:spAutoFit/>
          </a:bodyPr>
          <a:lstStyle/>
          <a:p>
            <a:pPr algn="ctr"/>
            <a:r>
              <a:rPr sz="1700" b="1">
                <a:solidFill>
                  <a:srgbClr val="283ACF"/>
                </a:solidFill>
                <a:latin typeface="Arial"/>
              </a:rPr>
              <a:t>Social dialogue creates a mechanism to align demand, skills provision and worker transitions.</a:t>
            </a:r>
          </a:p>
        </p:txBody>
      </p:sp>
      <p:sp>
        <p:nvSpPr>
          <p:cNvPr id="16" name="TextBox 15"/>
          <p:cNvSpPr txBox="1"/>
          <p:nvPr/>
        </p:nvSpPr>
        <p:spPr>
          <a:xfrm>
            <a:off x="502920" y="6108192"/>
            <a:ext cx="10835640" cy="219456"/>
          </a:xfrm>
          <a:prstGeom prst="rect">
            <a:avLst/>
          </a:prstGeom>
          <a:noFill/>
        </p:spPr>
        <p:txBody>
          <a:bodyPr wrap="none" lIns="0" tIns="0" rIns="0" bIns="0" anchor="ctr">
            <a:spAutoFit/>
          </a:bodyPr>
          <a:lstStyle/>
          <a:p>
            <a:pPr algn="l"/>
            <a:r>
              <a:rPr sz="850" b="0">
                <a:solidFill>
                  <a:srgbClr val="696E82"/>
                </a:solidFill>
                <a:latin typeface="Arial"/>
              </a:rPr>
              <a:t>Source: ILO, Social Dialogue Report 2024; ILO, Quality Apprenticeships Recommendation, 2023 (No. 208).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18288" tIns="0" rIns="18288" bIns="0"/>
          <a:lstStyle/>
          <a:p>
            <a:pPr algn="l"/>
            <a:r>
              <a:rPr sz="2500" b="1" dirty="0">
                <a:solidFill>
                  <a:srgbClr val="283ACF"/>
                </a:solidFill>
                <a:latin typeface="Arial"/>
              </a:rPr>
              <a:t>First, diagnose the mismatch and use the right evidence</a:t>
            </a:r>
          </a:p>
        </p:txBody>
      </p:sp>
      <p:sp>
        <p:nvSpPr>
          <p:cNvPr id="3" name="TextBox 2"/>
          <p:cNvSpPr txBox="1"/>
          <p:nvPr/>
        </p:nvSpPr>
        <p:spPr>
          <a:xfrm>
            <a:off x="566928" y="2013830"/>
            <a:ext cx="9497921" cy="343171"/>
          </a:xfrm>
          <a:prstGeom prst="rect">
            <a:avLst/>
          </a:prstGeom>
          <a:noFill/>
        </p:spPr>
        <p:txBody>
          <a:bodyPr wrap="none" lIns="36576" tIns="36576" rIns="36576" bIns="36576" anchor="ctr">
            <a:spAutoFit/>
          </a:bodyPr>
          <a:lstStyle/>
          <a:p>
            <a:pPr algn="l"/>
            <a:r>
              <a:rPr sz="1750" b="1" dirty="0">
                <a:solidFill>
                  <a:srgbClr val="242A53"/>
                </a:solidFill>
                <a:latin typeface="Arial"/>
              </a:rPr>
              <a:t>Skills mismatch </a:t>
            </a:r>
            <a:r>
              <a:rPr lang="tr-TR" sz="1750" b="1" dirty="0">
                <a:solidFill>
                  <a:srgbClr val="242A53"/>
                </a:solidFill>
                <a:latin typeface="Arial"/>
              </a:rPr>
              <a:t>covers various</a:t>
            </a:r>
            <a:r>
              <a:rPr sz="1750" b="1" dirty="0">
                <a:solidFill>
                  <a:srgbClr val="242A53"/>
                </a:solidFill>
                <a:latin typeface="Arial"/>
              </a:rPr>
              <a:t> problems </a:t>
            </a:r>
            <a:r>
              <a:rPr lang="tr-TR" sz="1750" b="1" dirty="0">
                <a:solidFill>
                  <a:srgbClr val="242A53"/>
                </a:solidFill>
                <a:latin typeface="Arial"/>
              </a:rPr>
              <a:t>that </a:t>
            </a:r>
            <a:r>
              <a:rPr sz="1750" b="1" dirty="0">
                <a:solidFill>
                  <a:srgbClr val="242A53"/>
                </a:solidFill>
                <a:latin typeface="Arial"/>
              </a:rPr>
              <a:t>require different evidence and responses.</a:t>
            </a:r>
          </a:p>
        </p:txBody>
      </p:sp>
      <p:sp>
        <p:nvSpPr>
          <p:cNvPr id="4" name="TextBox 3"/>
          <p:cNvSpPr txBox="1"/>
          <p:nvPr/>
        </p:nvSpPr>
        <p:spPr>
          <a:xfrm>
            <a:off x="640080" y="2606040"/>
            <a:ext cx="2240280" cy="274320"/>
          </a:xfrm>
          <a:prstGeom prst="rect">
            <a:avLst/>
          </a:prstGeom>
          <a:noFill/>
        </p:spPr>
        <p:txBody>
          <a:bodyPr wrap="none" lIns="36576" tIns="36576" rIns="36576" bIns="36576" anchor="ctr">
            <a:spAutoFit/>
          </a:bodyPr>
          <a:lstStyle/>
          <a:p>
            <a:pPr algn="l"/>
            <a:r>
              <a:rPr sz="1350" b="1">
                <a:solidFill>
                  <a:srgbClr val="283ACF"/>
                </a:solidFill>
                <a:latin typeface="Arial"/>
              </a:rPr>
              <a:t>Skills shortages</a:t>
            </a:r>
          </a:p>
        </p:txBody>
      </p:sp>
      <p:sp>
        <p:nvSpPr>
          <p:cNvPr id="5" name="TextBox 4"/>
          <p:cNvSpPr txBox="1"/>
          <p:nvPr/>
        </p:nvSpPr>
        <p:spPr>
          <a:xfrm>
            <a:off x="2788920" y="2596896"/>
            <a:ext cx="2971800" cy="402336"/>
          </a:xfrm>
          <a:prstGeom prst="rect">
            <a:avLst/>
          </a:prstGeom>
          <a:noFill/>
        </p:spPr>
        <p:txBody>
          <a:bodyPr wrap="none" lIns="36576" tIns="36576" rIns="36576" bIns="36576" anchor="t">
            <a:spAutoFit/>
          </a:bodyPr>
          <a:lstStyle/>
          <a:p>
            <a:pPr algn="l"/>
            <a:r>
              <a:rPr sz="1250" b="0">
                <a:solidFill>
                  <a:srgbClr val="242A53"/>
                </a:solidFill>
                <a:latin typeface="Arial"/>
              </a:rPr>
              <a:t>too few people with the needed skills</a:t>
            </a:r>
          </a:p>
        </p:txBody>
      </p:sp>
      <p:sp>
        <p:nvSpPr>
          <p:cNvPr id="6" name="TextBox 5"/>
          <p:cNvSpPr txBox="1"/>
          <p:nvPr/>
        </p:nvSpPr>
        <p:spPr>
          <a:xfrm>
            <a:off x="640080" y="3291840"/>
            <a:ext cx="2240280" cy="274320"/>
          </a:xfrm>
          <a:prstGeom prst="rect">
            <a:avLst/>
          </a:prstGeom>
          <a:noFill/>
        </p:spPr>
        <p:txBody>
          <a:bodyPr wrap="none" lIns="36576" tIns="36576" rIns="36576" bIns="36576" anchor="ctr">
            <a:spAutoFit/>
          </a:bodyPr>
          <a:lstStyle/>
          <a:p>
            <a:pPr algn="l"/>
            <a:r>
              <a:rPr sz="1350" b="1">
                <a:solidFill>
                  <a:srgbClr val="283ACF"/>
                </a:solidFill>
                <a:latin typeface="Arial"/>
              </a:rPr>
              <a:t>Skills gaps</a:t>
            </a:r>
          </a:p>
        </p:txBody>
      </p:sp>
      <p:sp>
        <p:nvSpPr>
          <p:cNvPr id="7" name="TextBox 6"/>
          <p:cNvSpPr txBox="1"/>
          <p:nvPr/>
        </p:nvSpPr>
        <p:spPr>
          <a:xfrm>
            <a:off x="2788920" y="3282696"/>
            <a:ext cx="2971800" cy="402336"/>
          </a:xfrm>
          <a:prstGeom prst="rect">
            <a:avLst/>
          </a:prstGeom>
          <a:noFill/>
        </p:spPr>
        <p:txBody>
          <a:bodyPr wrap="none" lIns="36576" tIns="36576" rIns="36576" bIns="36576" anchor="t">
            <a:spAutoFit/>
          </a:bodyPr>
          <a:lstStyle/>
          <a:p>
            <a:pPr algn="l"/>
            <a:r>
              <a:rPr sz="1250" b="0">
                <a:solidFill>
                  <a:srgbClr val="242A53"/>
                </a:solidFill>
                <a:latin typeface="Arial"/>
              </a:rPr>
              <a:t>workers lack required competencies</a:t>
            </a:r>
          </a:p>
        </p:txBody>
      </p:sp>
      <p:sp>
        <p:nvSpPr>
          <p:cNvPr id="8" name="TextBox 7"/>
          <p:cNvSpPr txBox="1"/>
          <p:nvPr/>
        </p:nvSpPr>
        <p:spPr>
          <a:xfrm>
            <a:off x="640080" y="3977639"/>
            <a:ext cx="2240280" cy="274320"/>
          </a:xfrm>
          <a:prstGeom prst="rect">
            <a:avLst/>
          </a:prstGeom>
          <a:noFill/>
        </p:spPr>
        <p:txBody>
          <a:bodyPr wrap="none" lIns="36576" tIns="36576" rIns="36576" bIns="36576" anchor="ctr">
            <a:spAutoFit/>
          </a:bodyPr>
          <a:lstStyle/>
          <a:p>
            <a:pPr algn="l"/>
            <a:r>
              <a:rPr sz="1350" b="1">
                <a:solidFill>
                  <a:srgbClr val="283ACF"/>
                </a:solidFill>
                <a:latin typeface="Arial"/>
              </a:rPr>
              <a:t>Qualification mismatch</a:t>
            </a:r>
          </a:p>
        </p:txBody>
      </p:sp>
      <p:sp>
        <p:nvSpPr>
          <p:cNvPr id="9" name="TextBox 8"/>
          <p:cNvSpPr txBox="1"/>
          <p:nvPr/>
        </p:nvSpPr>
        <p:spPr>
          <a:xfrm>
            <a:off x="2788920" y="3968496"/>
            <a:ext cx="2971800" cy="402336"/>
          </a:xfrm>
          <a:prstGeom prst="rect">
            <a:avLst/>
          </a:prstGeom>
          <a:noFill/>
        </p:spPr>
        <p:txBody>
          <a:bodyPr wrap="none" lIns="36576" tIns="36576" rIns="36576" bIns="36576" anchor="t">
            <a:spAutoFit/>
          </a:bodyPr>
          <a:lstStyle/>
          <a:p>
            <a:pPr algn="l"/>
            <a:r>
              <a:rPr sz="1250" b="0">
                <a:solidFill>
                  <a:srgbClr val="242A53"/>
                </a:solidFill>
                <a:latin typeface="Arial"/>
              </a:rPr>
              <a:t>education level differs from job requirements</a:t>
            </a:r>
          </a:p>
        </p:txBody>
      </p:sp>
      <p:sp>
        <p:nvSpPr>
          <p:cNvPr id="10" name="TextBox 9"/>
          <p:cNvSpPr txBox="1"/>
          <p:nvPr/>
        </p:nvSpPr>
        <p:spPr>
          <a:xfrm>
            <a:off x="640080" y="4663440"/>
            <a:ext cx="2240280" cy="274320"/>
          </a:xfrm>
          <a:prstGeom prst="rect">
            <a:avLst/>
          </a:prstGeom>
          <a:noFill/>
        </p:spPr>
        <p:txBody>
          <a:bodyPr wrap="none" lIns="36576" tIns="36576" rIns="36576" bIns="36576" anchor="ctr">
            <a:spAutoFit/>
          </a:bodyPr>
          <a:lstStyle/>
          <a:p>
            <a:pPr algn="l"/>
            <a:r>
              <a:rPr sz="1350" b="1">
                <a:solidFill>
                  <a:srgbClr val="283ACF"/>
                </a:solidFill>
                <a:latin typeface="Arial"/>
              </a:rPr>
              <a:t>Skills obsolescence</a:t>
            </a:r>
          </a:p>
        </p:txBody>
      </p:sp>
      <p:sp>
        <p:nvSpPr>
          <p:cNvPr id="11" name="TextBox 10"/>
          <p:cNvSpPr txBox="1"/>
          <p:nvPr/>
        </p:nvSpPr>
        <p:spPr>
          <a:xfrm>
            <a:off x="2788920" y="4654296"/>
            <a:ext cx="2971800" cy="402336"/>
          </a:xfrm>
          <a:prstGeom prst="rect">
            <a:avLst/>
          </a:prstGeom>
          <a:noFill/>
        </p:spPr>
        <p:txBody>
          <a:bodyPr wrap="none" lIns="36576" tIns="36576" rIns="36576" bIns="36576" anchor="t">
            <a:spAutoFit/>
          </a:bodyPr>
          <a:lstStyle/>
          <a:p>
            <a:pPr algn="l"/>
            <a:r>
              <a:rPr sz="1250" b="0">
                <a:solidFill>
                  <a:srgbClr val="242A53"/>
                </a:solidFill>
                <a:latin typeface="Arial"/>
              </a:rPr>
              <a:t>existing skills lose relevance over time</a:t>
            </a:r>
          </a:p>
        </p:txBody>
      </p:sp>
      <p:sp>
        <p:nvSpPr>
          <p:cNvPr id="12" name="Rounded Rectangle 11"/>
          <p:cNvSpPr/>
          <p:nvPr/>
        </p:nvSpPr>
        <p:spPr>
          <a:xfrm>
            <a:off x="6172200" y="2423160"/>
            <a:ext cx="2331720" cy="2331720"/>
          </a:xfrm>
          <a:prstGeom prst="roundRect">
            <a:avLst/>
          </a:prstGeom>
          <a:solidFill>
            <a:srgbClr val="FFFFFF"/>
          </a:solidFill>
          <a:ln w="15875">
            <a:solidFill>
              <a:srgbClr val="F445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336792" y="2551176"/>
            <a:ext cx="2002536" cy="310896"/>
          </a:xfrm>
          <a:prstGeom prst="rect">
            <a:avLst/>
          </a:prstGeom>
          <a:noFill/>
        </p:spPr>
        <p:txBody>
          <a:bodyPr wrap="none" lIns="36576" tIns="36576" rIns="36576" bIns="36576" anchor="ctr">
            <a:spAutoFit/>
          </a:bodyPr>
          <a:lstStyle/>
          <a:p>
            <a:pPr algn="l"/>
            <a:r>
              <a:rPr sz="1550" b="1">
                <a:solidFill>
                  <a:srgbClr val="F4455B"/>
                </a:solidFill>
                <a:latin typeface="Arial"/>
              </a:rPr>
              <a:t>LABOUR DEMAND</a:t>
            </a:r>
          </a:p>
        </p:txBody>
      </p:sp>
      <p:sp>
        <p:nvSpPr>
          <p:cNvPr id="14" name="TextBox 13"/>
          <p:cNvSpPr txBox="1"/>
          <p:nvPr/>
        </p:nvSpPr>
        <p:spPr>
          <a:xfrm>
            <a:off x="6336792" y="2953512"/>
            <a:ext cx="1386726" cy="650947"/>
          </a:xfrm>
          <a:prstGeom prst="rect">
            <a:avLst/>
          </a:prstGeom>
          <a:noFill/>
        </p:spPr>
        <p:txBody>
          <a:bodyPr wrap="none" lIns="36576" tIns="36576" rIns="36576" bIns="36576" anchor="t">
            <a:spAutoFit/>
          </a:bodyPr>
          <a:lstStyle/>
          <a:p>
            <a:pPr algn="l"/>
            <a:r>
              <a:rPr sz="1250" b="0" dirty="0">
                <a:solidFill>
                  <a:srgbClr val="242A53"/>
                </a:solidFill>
                <a:latin typeface="Arial"/>
              </a:rPr>
              <a:t>job vacancies
</a:t>
            </a:r>
            <a:r>
              <a:rPr lang="tr-TR" sz="1250" dirty="0">
                <a:solidFill>
                  <a:srgbClr val="242A53"/>
                </a:solidFill>
                <a:latin typeface="Arial"/>
              </a:rPr>
              <a:t>enterprise</a:t>
            </a:r>
            <a:r>
              <a:rPr sz="1250" b="0" dirty="0">
                <a:solidFill>
                  <a:srgbClr val="242A53"/>
                </a:solidFill>
                <a:latin typeface="Arial"/>
              </a:rPr>
              <a:t> surveys
sector trends</a:t>
            </a:r>
          </a:p>
        </p:txBody>
      </p:sp>
      <p:sp>
        <p:nvSpPr>
          <p:cNvPr id="15" name="Rounded Rectangle 14"/>
          <p:cNvSpPr/>
          <p:nvPr/>
        </p:nvSpPr>
        <p:spPr>
          <a:xfrm>
            <a:off x="8732520" y="2423160"/>
            <a:ext cx="2331720" cy="2331720"/>
          </a:xfrm>
          <a:prstGeom prst="roundRect">
            <a:avLst/>
          </a:prstGeom>
          <a:solidFill>
            <a:srgbClr val="FFFFFF"/>
          </a:solidFill>
          <a:ln w="15875">
            <a:solidFill>
              <a:srgbClr val="283A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897112" y="2551176"/>
            <a:ext cx="2002536" cy="310896"/>
          </a:xfrm>
          <a:prstGeom prst="rect">
            <a:avLst/>
          </a:prstGeom>
          <a:noFill/>
        </p:spPr>
        <p:txBody>
          <a:bodyPr wrap="none" lIns="36576" tIns="36576" rIns="36576" bIns="36576" anchor="ctr">
            <a:spAutoFit/>
          </a:bodyPr>
          <a:lstStyle/>
          <a:p>
            <a:pPr algn="l"/>
            <a:r>
              <a:rPr sz="1550" b="1">
                <a:solidFill>
                  <a:srgbClr val="283ACF"/>
                </a:solidFill>
                <a:latin typeface="Arial"/>
              </a:rPr>
              <a:t>SKILLS SUPPLY</a:t>
            </a:r>
          </a:p>
        </p:txBody>
      </p:sp>
      <p:sp>
        <p:nvSpPr>
          <p:cNvPr id="17" name="TextBox 16"/>
          <p:cNvSpPr txBox="1"/>
          <p:nvPr/>
        </p:nvSpPr>
        <p:spPr>
          <a:xfrm>
            <a:off x="8897112" y="2953512"/>
            <a:ext cx="2002536" cy="1691639"/>
          </a:xfrm>
          <a:prstGeom prst="rect">
            <a:avLst/>
          </a:prstGeom>
          <a:noFill/>
        </p:spPr>
        <p:txBody>
          <a:bodyPr wrap="none" lIns="36576" tIns="36576" rIns="36576" bIns="36576" anchor="t">
            <a:spAutoFit/>
          </a:bodyPr>
          <a:lstStyle/>
          <a:p>
            <a:pPr algn="l"/>
            <a:r>
              <a:rPr sz="1250" b="0">
                <a:solidFill>
                  <a:srgbClr val="242A53"/>
                </a:solidFill>
                <a:latin typeface="Arial"/>
              </a:rPr>
              <a:t>education and training data
worker profiles
tracer evidence</a:t>
            </a:r>
          </a:p>
        </p:txBody>
      </p:sp>
      <p:sp>
        <p:nvSpPr>
          <p:cNvPr id="18" name="TextBox 17"/>
          <p:cNvSpPr txBox="1"/>
          <p:nvPr/>
        </p:nvSpPr>
        <p:spPr>
          <a:xfrm>
            <a:off x="7818120" y="4882896"/>
            <a:ext cx="1600200" cy="347472"/>
          </a:xfrm>
          <a:prstGeom prst="rect">
            <a:avLst/>
          </a:prstGeom>
          <a:noFill/>
        </p:spPr>
        <p:txBody>
          <a:bodyPr wrap="none" lIns="36576" tIns="36576" rIns="36576" bIns="36576" anchor="ctr">
            <a:spAutoFit/>
          </a:bodyPr>
          <a:lstStyle/>
          <a:p>
            <a:pPr algn="ctr"/>
            <a:r>
              <a:rPr sz="1600" b="1">
                <a:solidFill>
                  <a:srgbClr val="F4455B"/>
                </a:solidFill>
                <a:latin typeface="Arial"/>
              </a:rPr>
              <a:t>MATCH</a:t>
            </a:r>
          </a:p>
        </p:txBody>
      </p:sp>
      <p:sp>
        <p:nvSpPr>
          <p:cNvPr id="19" name="TextBox 18"/>
          <p:cNvSpPr txBox="1"/>
          <p:nvPr/>
        </p:nvSpPr>
        <p:spPr>
          <a:xfrm>
            <a:off x="6355080" y="5321808"/>
            <a:ext cx="4572000" cy="310896"/>
          </a:xfrm>
          <a:prstGeom prst="rect">
            <a:avLst/>
          </a:prstGeom>
          <a:noFill/>
        </p:spPr>
        <p:txBody>
          <a:bodyPr wrap="none" lIns="36576" tIns="36576" rIns="36576" bIns="36576" anchor="ctr">
            <a:spAutoFit/>
          </a:bodyPr>
          <a:lstStyle/>
          <a:p>
            <a:pPr algn="ctr"/>
            <a:r>
              <a:rPr sz="1250" b="1" dirty="0">
                <a:solidFill>
                  <a:srgbClr val="242A53"/>
                </a:solidFill>
                <a:latin typeface="Arial"/>
              </a:rPr>
              <a:t>No single indicator captures every form of mismatch.</a:t>
            </a:r>
          </a:p>
        </p:txBody>
      </p:sp>
      <p:sp>
        <p:nvSpPr>
          <p:cNvPr id="20" name="TextBox 19"/>
          <p:cNvSpPr txBox="1"/>
          <p:nvPr/>
        </p:nvSpPr>
        <p:spPr>
          <a:xfrm>
            <a:off x="502920" y="6108192"/>
            <a:ext cx="10835640" cy="219456"/>
          </a:xfrm>
          <a:prstGeom prst="rect">
            <a:avLst/>
          </a:prstGeom>
          <a:noFill/>
        </p:spPr>
        <p:txBody>
          <a:bodyPr wrap="none" lIns="0" tIns="0" rIns="0" bIns="0" anchor="ctr">
            <a:spAutoFit/>
          </a:bodyPr>
          <a:lstStyle/>
          <a:p>
            <a:pPr algn="l"/>
            <a:r>
              <a:rPr sz="850" b="0">
                <a:solidFill>
                  <a:srgbClr val="696E82"/>
                </a:solidFill>
                <a:latin typeface="Arial"/>
              </a:rPr>
              <a:t>Source: ILO, Skills and jobs mismatches in low- and middle-income countries (2019); ILOSTAT, Concepts and definitions for mismatch indicators.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18288" tIns="0" rIns="18288" bIns="0"/>
          <a:lstStyle/>
          <a:p>
            <a:pPr algn="l"/>
            <a:r>
              <a:rPr sz="2500" b="1">
                <a:solidFill>
                  <a:srgbClr val="283ACF"/>
                </a:solidFill>
                <a:latin typeface="Arial"/>
              </a:rPr>
              <a:t>Preventing mismatch requires a skills anticipation ecosystem</a:t>
            </a:r>
          </a:p>
        </p:txBody>
      </p:sp>
      <p:sp>
        <p:nvSpPr>
          <p:cNvPr id="3" name="TextBox 2"/>
          <p:cNvSpPr txBox="1"/>
          <p:nvPr/>
        </p:nvSpPr>
        <p:spPr>
          <a:xfrm>
            <a:off x="566928" y="1993392"/>
            <a:ext cx="10972800" cy="365760"/>
          </a:xfrm>
          <a:prstGeom prst="rect">
            <a:avLst/>
          </a:prstGeom>
          <a:noFill/>
        </p:spPr>
        <p:txBody>
          <a:bodyPr wrap="none" lIns="36576" tIns="36576" rIns="36576" bIns="36576" anchor="ctr">
            <a:spAutoFit/>
          </a:bodyPr>
          <a:lstStyle/>
          <a:p>
            <a:pPr algn="l"/>
            <a:r>
              <a:rPr sz="1750" b="1">
                <a:solidFill>
                  <a:srgbClr val="242A53"/>
                </a:solidFill>
                <a:latin typeface="Arial"/>
              </a:rPr>
              <a:t>The ILO uses complementary methods rather than relying on one national forecasting model.</a:t>
            </a:r>
          </a:p>
        </p:txBody>
      </p:sp>
      <p:sp>
        <p:nvSpPr>
          <p:cNvPr id="4" name="Rounded Rectangle 3"/>
          <p:cNvSpPr/>
          <p:nvPr/>
        </p:nvSpPr>
        <p:spPr>
          <a:xfrm>
            <a:off x="658368" y="2578608"/>
            <a:ext cx="2971800" cy="1097280"/>
          </a:xfrm>
          <a:prstGeom prst="roundRect">
            <a:avLst/>
          </a:prstGeom>
          <a:solidFill>
            <a:srgbClr val="FFFFFF"/>
          </a:solidFill>
          <a:ln w="15875">
            <a:solidFill>
              <a:srgbClr val="283A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22959" y="2721264"/>
            <a:ext cx="2286010" cy="281616"/>
          </a:xfrm>
          <a:prstGeom prst="rect">
            <a:avLst/>
          </a:prstGeom>
          <a:noFill/>
        </p:spPr>
        <p:txBody>
          <a:bodyPr wrap="none" lIns="36576" tIns="36576" rIns="36576" bIns="36576" anchor="ctr">
            <a:spAutoFit/>
          </a:bodyPr>
          <a:lstStyle/>
          <a:p>
            <a:pPr algn="l"/>
            <a:r>
              <a:rPr sz="1350" b="1" dirty="0">
                <a:solidFill>
                  <a:srgbClr val="283ACF"/>
                </a:solidFill>
                <a:latin typeface="Arial"/>
              </a:rPr>
              <a:t>Labour-market information</a:t>
            </a:r>
          </a:p>
        </p:txBody>
      </p:sp>
      <p:sp>
        <p:nvSpPr>
          <p:cNvPr id="6" name="TextBox 5"/>
          <p:cNvSpPr txBox="1"/>
          <p:nvPr/>
        </p:nvSpPr>
        <p:spPr>
          <a:xfrm>
            <a:off x="822959" y="3108960"/>
            <a:ext cx="2642616" cy="457200"/>
          </a:xfrm>
          <a:prstGeom prst="rect">
            <a:avLst/>
          </a:prstGeom>
          <a:noFill/>
        </p:spPr>
        <p:txBody>
          <a:bodyPr wrap="none" lIns="36576" tIns="36576" rIns="36576" bIns="36576" anchor="t">
            <a:spAutoFit/>
          </a:bodyPr>
          <a:lstStyle/>
          <a:p>
            <a:pPr algn="l"/>
            <a:r>
              <a:rPr sz="1150" b="0">
                <a:solidFill>
                  <a:srgbClr val="242A53"/>
                </a:solidFill>
                <a:latin typeface="Arial"/>
              </a:rPr>
              <a:t>spot current signals</a:t>
            </a:r>
          </a:p>
        </p:txBody>
      </p:sp>
      <p:sp>
        <p:nvSpPr>
          <p:cNvPr id="7" name="Rounded Rectangle 6"/>
          <p:cNvSpPr/>
          <p:nvPr/>
        </p:nvSpPr>
        <p:spPr>
          <a:xfrm>
            <a:off x="3959352" y="2578608"/>
            <a:ext cx="2971800" cy="1097280"/>
          </a:xfrm>
          <a:prstGeom prst="roundRect">
            <a:avLst/>
          </a:prstGeom>
          <a:solidFill>
            <a:srgbClr val="FFFFFF"/>
          </a:solidFill>
          <a:ln w="15875">
            <a:solidFill>
              <a:srgbClr val="283A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123944" y="2721264"/>
            <a:ext cx="1901290" cy="281616"/>
          </a:xfrm>
          <a:prstGeom prst="rect">
            <a:avLst/>
          </a:prstGeom>
          <a:noFill/>
        </p:spPr>
        <p:txBody>
          <a:bodyPr wrap="none" lIns="36576" tIns="36576" rIns="36576" bIns="36576" anchor="ctr">
            <a:spAutoFit/>
          </a:bodyPr>
          <a:lstStyle/>
          <a:p>
            <a:pPr algn="l"/>
            <a:r>
              <a:rPr sz="1350" b="1" dirty="0">
                <a:solidFill>
                  <a:srgbClr val="283ACF"/>
                </a:solidFill>
                <a:latin typeface="Arial"/>
              </a:rPr>
              <a:t>Foresight &amp; forecasts</a:t>
            </a:r>
          </a:p>
        </p:txBody>
      </p:sp>
      <p:sp>
        <p:nvSpPr>
          <p:cNvPr id="9" name="TextBox 8"/>
          <p:cNvSpPr txBox="1"/>
          <p:nvPr/>
        </p:nvSpPr>
        <p:spPr>
          <a:xfrm>
            <a:off x="4123944" y="3108960"/>
            <a:ext cx="2642616" cy="457200"/>
          </a:xfrm>
          <a:prstGeom prst="rect">
            <a:avLst/>
          </a:prstGeom>
          <a:noFill/>
        </p:spPr>
        <p:txBody>
          <a:bodyPr wrap="none" lIns="36576" tIns="36576" rIns="36576" bIns="36576" anchor="t">
            <a:spAutoFit/>
          </a:bodyPr>
          <a:lstStyle/>
          <a:p>
            <a:pPr algn="l"/>
            <a:r>
              <a:rPr sz="1150" b="0">
                <a:solidFill>
                  <a:srgbClr val="242A53"/>
                </a:solidFill>
                <a:latin typeface="Arial"/>
              </a:rPr>
              <a:t>explore plausible futures</a:t>
            </a:r>
          </a:p>
        </p:txBody>
      </p:sp>
      <p:sp>
        <p:nvSpPr>
          <p:cNvPr id="10" name="Rounded Rectangle 9"/>
          <p:cNvSpPr/>
          <p:nvPr/>
        </p:nvSpPr>
        <p:spPr>
          <a:xfrm>
            <a:off x="7260336" y="2578608"/>
            <a:ext cx="2971800" cy="1097280"/>
          </a:xfrm>
          <a:prstGeom prst="roundRect">
            <a:avLst/>
          </a:prstGeom>
          <a:solidFill>
            <a:srgbClr val="FFFFFF"/>
          </a:solidFill>
          <a:ln w="15875">
            <a:solidFill>
              <a:srgbClr val="283A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424928" y="2721264"/>
            <a:ext cx="1343445" cy="281616"/>
          </a:xfrm>
          <a:prstGeom prst="rect">
            <a:avLst/>
          </a:prstGeom>
          <a:noFill/>
        </p:spPr>
        <p:txBody>
          <a:bodyPr wrap="none" lIns="36576" tIns="36576" rIns="36576" bIns="36576" anchor="ctr">
            <a:spAutoFit/>
          </a:bodyPr>
          <a:lstStyle/>
          <a:p>
            <a:pPr algn="l"/>
            <a:r>
              <a:rPr sz="1350" b="1" dirty="0">
                <a:solidFill>
                  <a:srgbClr val="283ACF"/>
                </a:solidFill>
                <a:latin typeface="Arial"/>
              </a:rPr>
              <a:t>Sector analysis</a:t>
            </a:r>
          </a:p>
        </p:txBody>
      </p:sp>
      <p:sp>
        <p:nvSpPr>
          <p:cNvPr id="12" name="TextBox 11"/>
          <p:cNvSpPr txBox="1"/>
          <p:nvPr/>
        </p:nvSpPr>
        <p:spPr>
          <a:xfrm>
            <a:off x="7424928" y="3108960"/>
            <a:ext cx="2642616" cy="457200"/>
          </a:xfrm>
          <a:prstGeom prst="rect">
            <a:avLst/>
          </a:prstGeom>
          <a:noFill/>
        </p:spPr>
        <p:txBody>
          <a:bodyPr wrap="none" lIns="36576" tIns="36576" rIns="36576" bIns="36576" anchor="t">
            <a:spAutoFit/>
          </a:bodyPr>
          <a:lstStyle/>
          <a:p>
            <a:pPr algn="l"/>
            <a:r>
              <a:rPr sz="1150" b="0">
                <a:solidFill>
                  <a:srgbClr val="242A53"/>
                </a:solidFill>
                <a:latin typeface="Arial"/>
              </a:rPr>
              <a:t>translate change into occupations</a:t>
            </a:r>
          </a:p>
        </p:txBody>
      </p:sp>
      <p:sp>
        <p:nvSpPr>
          <p:cNvPr id="13" name="Rounded Rectangle 12"/>
          <p:cNvSpPr/>
          <p:nvPr/>
        </p:nvSpPr>
        <p:spPr>
          <a:xfrm>
            <a:off x="658368" y="3977639"/>
            <a:ext cx="2971800" cy="1097280"/>
          </a:xfrm>
          <a:prstGeom prst="roundRect">
            <a:avLst/>
          </a:prstGeom>
          <a:solidFill>
            <a:srgbClr val="FFFFFF"/>
          </a:solidFill>
          <a:ln w="15875">
            <a:solidFill>
              <a:srgbClr val="283A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22959" y="4120295"/>
            <a:ext cx="1564659" cy="281616"/>
          </a:xfrm>
          <a:prstGeom prst="rect">
            <a:avLst/>
          </a:prstGeom>
          <a:noFill/>
        </p:spPr>
        <p:txBody>
          <a:bodyPr wrap="none" lIns="36576" tIns="36576" rIns="36576" bIns="36576" anchor="ctr">
            <a:spAutoFit/>
          </a:bodyPr>
          <a:lstStyle/>
          <a:p>
            <a:pPr algn="l"/>
            <a:r>
              <a:rPr sz="1350" b="1" dirty="0">
                <a:solidFill>
                  <a:srgbClr val="283ACF"/>
                </a:solidFill>
                <a:latin typeface="Arial"/>
              </a:rPr>
              <a:t>Employer surveys</a:t>
            </a:r>
          </a:p>
        </p:txBody>
      </p:sp>
      <p:sp>
        <p:nvSpPr>
          <p:cNvPr id="15" name="TextBox 14"/>
          <p:cNvSpPr txBox="1"/>
          <p:nvPr/>
        </p:nvSpPr>
        <p:spPr>
          <a:xfrm>
            <a:off x="822959" y="4507992"/>
            <a:ext cx="2642616" cy="457200"/>
          </a:xfrm>
          <a:prstGeom prst="rect">
            <a:avLst/>
          </a:prstGeom>
          <a:noFill/>
        </p:spPr>
        <p:txBody>
          <a:bodyPr wrap="none" lIns="36576" tIns="36576" rIns="36576" bIns="36576" anchor="t">
            <a:spAutoFit/>
          </a:bodyPr>
          <a:lstStyle/>
          <a:p>
            <a:pPr algn="l"/>
            <a:r>
              <a:rPr sz="1150" b="0">
                <a:solidFill>
                  <a:srgbClr val="242A53"/>
                </a:solidFill>
                <a:latin typeface="Arial"/>
              </a:rPr>
              <a:t>capture firm-level demand</a:t>
            </a:r>
          </a:p>
        </p:txBody>
      </p:sp>
      <p:sp>
        <p:nvSpPr>
          <p:cNvPr id="16" name="Rounded Rectangle 15"/>
          <p:cNvSpPr/>
          <p:nvPr/>
        </p:nvSpPr>
        <p:spPr>
          <a:xfrm>
            <a:off x="3959352" y="3977639"/>
            <a:ext cx="2971800" cy="1097280"/>
          </a:xfrm>
          <a:prstGeom prst="roundRect">
            <a:avLst/>
          </a:prstGeom>
          <a:solidFill>
            <a:srgbClr val="FFFFFF"/>
          </a:solidFill>
          <a:ln w="15875">
            <a:solidFill>
              <a:srgbClr val="283A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123944" y="4120295"/>
            <a:ext cx="1853200" cy="281616"/>
          </a:xfrm>
          <a:prstGeom prst="rect">
            <a:avLst/>
          </a:prstGeom>
          <a:noFill/>
        </p:spPr>
        <p:txBody>
          <a:bodyPr wrap="none" lIns="36576" tIns="36576" rIns="36576" bIns="36576" anchor="ctr">
            <a:spAutoFit/>
          </a:bodyPr>
          <a:lstStyle/>
          <a:p>
            <a:pPr algn="l"/>
            <a:r>
              <a:rPr sz="1350" b="1" dirty="0">
                <a:solidFill>
                  <a:srgbClr val="283ACF"/>
                </a:solidFill>
                <a:latin typeface="Arial"/>
              </a:rPr>
              <a:t>Employment services</a:t>
            </a:r>
          </a:p>
        </p:txBody>
      </p:sp>
      <p:sp>
        <p:nvSpPr>
          <p:cNvPr id="18" name="TextBox 17"/>
          <p:cNvSpPr txBox="1"/>
          <p:nvPr/>
        </p:nvSpPr>
        <p:spPr>
          <a:xfrm>
            <a:off x="4123944" y="4507992"/>
            <a:ext cx="2642616" cy="457200"/>
          </a:xfrm>
          <a:prstGeom prst="rect">
            <a:avLst/>
          </a:prstGeom>
          <a:noFill/>
        </p:spPr>
        <p:txBody>
          <a:bodyPr wrap="none" lIns="36576" tIns="36576" rIns="36576" bIns="36576" anchor="t">
            <a:spAutoFit/>
          </a:bodyPr>
          <a:lstStyle/>
          <a:p>
            <a:pPr algn="l"/>
            <a:r>
              <a:rPr sz="1150" b="0">
                <a:solidFill>
                  <a:srgbClr val="242A53"/>
                </a:solidFill>
                <a:latin typeface="Arial"/>
              </a:rPr>
              <a:t>connect demand and jobseekers</a:t>
            </a:r>
          </a:p>
        </p:txBody>
      </p:sp>
      <p:sp>
        <p:nvSpPr>
          <p:cNvPr id="19" name="Rounded Rectangle 18"/>
          <p:cNvSpPr/>
          <p:nvPr/>
        </p:nvSpPr>
        <p:spPr>
          <a:xfrm>
            <a:off x="7260336" y="3977639"/>
            <a:ext cx="2971800" cy="1097280"/>
          </a:xfrm>
          <a:prstGeom prst="roundRect">
            <a:avLst/>
          </a:prstGeom>
          <a:solidFill>
            <a:srgbClr val="FFFFFF"/>
          </a:solidFill>
          <a:ln w="15875">
            <a:solidFill>
              <a:srgbClr val="283A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424928" y="4120295"/>
            <a:ext cx="1247329" cy="281616"/>
          </a:xfrm>
          <a:prstGeom prst="rect">
            <a:avLst/>
          </a:prstGeom>
          <a:noFill/>
        </p:spPr>
        <p:txBody>
          <a:bodyPr wrap="none" lIns="36576" tIns="36576" rIns="36576" bIns="36576" anchor="ctr">
            <a:spAutoFit/>
          </a:bodyPr>
          <a:lstStyle/>
          <a:p>
            <a:pPr algn="l"/>
            <a:r>
              <a:rPr sz="1350" b="1" dirty="0">
                <a:solidFill>
                  <a:srgbClr val="283ACF"/>
                </a:solidFill>
                <a:latin typeface="Arial"/>
              </a:rPr>
              <a:t>Tracer studies</a:t>
            </a:r>
          </a:p>
        </p:txBody>
      </p:sp>
      <p:sp>
        <p:nvSpPr>
          <p:cNvPr id="21" name="TextBox 20"/>
          <p:cNvSpPr txBox="1"/>
          <p:nvPr/>
        </p:nvSpPr>
        <p:spPr>
          <a:xfrm>
            <a:off x="7424928" y="4507992"/>
            <a:ext cx="2642616" cy="457200"/>
          </a:xfrm>
          <a:prstGeom prst="rect">
            <a:avLst/>
          </a:prstGeom>
          <a:noFill/>
        </p:spPr>
        <p:txBody>
          <a:bodyPr wrap="none" lIns="36576" tIns="36576" rIns="36576" bIns="36576" anchor="t">
            <a:spAutoFit/>
          </a:bodyPr>
          <a:lstStyle/>
          <a:p>
            <a:pPr algn="l"/>
            <a:r>
              <a:rPr sz="1150" b="0">
                <a:solidFill>
                  <a:srgbClr val="242A53"/>
                </a:solidFill>
                <a:latin typeface="Arial"/>
              </a:rPr>
              <a:t>test outcomes after training</a:t>
            </a:r>
          </a:p>
        </p:txBody>
      </p:sp>
      <p:sp>
        <p:nvSpPr>
          <p:cNvPr id="22" name="TextBox 21"/>
          <p:cNvSpPr txBox="1"/>
          <p:nvPr/>
        </p:nvSpPr>
        <p:spPr>
          <a:xfrm>
            <a:off x="3063240" y="5376672"/>
            <a:ext cx="6035040" cy="329184"/>
          </a:xfrm>
          <a:prstGeom prst="rect">
            <a:avLst/>
          </a:prstGeom>
          <a:noFill/>
        </p:spPr>
        <p:txBody>
          <a:bodyPr wrap="none" lIns="36576" tIns="36576" rIns="36576" bIns="36576" anchor="ctr">
            <a:spAutoFit/>
          </a:bodyPr>
          <a:lstStyle/>
          <a:p>
            <a:pPr algn="ctr"/>
            <a:r>
              <a:rPr sz="1550" b="1">
                <a:solidFill>
                  <a:srgbClr val="F4455B"/>
                </a:solidFill>
                <a:latin typeface="Arial"/>
              </a:rPr>
              <a:t>ANTICIPATE  →  TRANSLATE  →  ACT</a:t>
            </a:r>
          </a:p>
        </p:txBody>
      </p:sp>
      <p:sp>
        <p:nvSpPr>
          <p:cNvPr id="23" name="TextBox 22"/>
          <p:cNvSpPr txBox="1"/>
          <p:nvPr/>
        </p:nvSpPr>
        <p:spPr>
          <a:xfrm>
            <a:off x="502920" y="6108192"/>
            <a:ext cx="10835640" cy="219456"/>
          </a:xfrm>
          <a:prstGeom prst="rect">
            <a:avLst/>
          </a:prstGeom>
          <a:noFill/>
        </p:spPr>
        <p:txBody>
          <a:bodyPr wrap="none" lIns="0" tIns="0" rIns="0" bIns="0" anchor="ctr">
            <a:spAutoFit/>
          </a:bodyPr>
          <a:lstStyle/>
          <a:p>
            <a:pPr algn="l"/>
            <a:r>
              <a:rPr sz="850" b="0">
                <a:solidFill>
                  <a:srgbClr val="696E82"/>
                </a:solidFill>
                <a:latin typeface="Arial"/>
              </a:rPr>
              <a:t>Source: ILO/ETF/Cedefop, Methodological guides on anticipation and matching of skills supply and demand, Vols.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18288" tIns="0" rIns="18288" bIns="0"/>
          <a:lstStyle/>
          <a:p>
            <a:pPr algn="l"/>
            <a:r>
              <a:rPr sz="2500" b="1">
                <a:solidFill>
                  <a:srgbClr val="283ACF"/>
                </a:solidFill>
                <a:latin typeface="Arial"/>
              </a:rPr>
              <a:t>What employers ask for is increasingly a bundle of skills</a:t>
            </a:r>
          </a:p>
        </p:txBody>
      </p:sp>
      <p:sp>
        <p:nvSpPr>
          <p:cNvPr id="3" name="TextBox 2"/>
          <p:cNvSpPr txBox="1"/>
          <p:nvPr/>
        </p:nvSpPr>
        <p:spPr>
          <a:xfrm>
            <a:off x="566928" y="1993392"/>
            <a:ext cx="10967874" cy="597087"/>
          </a:xfrm>
          <a:prstGeom prst="rect">
            <a:avLst/>
          </a:prstGeom>
          <a:noFill/>
        </p:spPr>
        <p:txBody>
          <a:bodyPr wrap="none" lIns="36576" tIns="36576" rIns="36576" bIns="36576" anchor="t">
            <a:spAutoFit/>
          </a:bodyPr>
          <a:lstStyle/>
          <a:p>
            <a:pPr algn="l"/>
            <a:r>
              <a:rPr sz="1700" b="1" dirty="0">
                <a:solidFill>
                  <a:srgbClr val="242A53"/>
                </a:solidFill>
                <a:latin typeface="Arial"/>
              </a:rPr>
              <a:t>Evidence from online vacancies in Egypt, Jordan and the UAE points to strong demand for combinations</a:t>
            </a:r>
            <a:endParaRPr lang="tr-TR" sz="1700" b="1" dirty="0">
              <a:solidFill>
                <a:srgbClr val="242A53"/>
              </a:solidFill>
              <a:latin typeface="Arial"/>
            </a:endParaRPr>
          </a:p>
          <a:p>
            <a:pPr algn="l"/>
            <a:r>
              <a:rPr sz="1700" b="1" dirty="0">
                <a:solidFill>
                  <a:srgbClr val="242A53"/>
                </a:solidFill>
                <a:latin typeface="Arial"/>
              </a:rPr>
              <a:t> of cognitive and socio-emotional skills.</a:t>
            </a:r>
          </a:p>
        </p:txBody>
      </p:sp>
      <p:sp>
        <p:nvSpPr>
          <p:cNvPr id="4" name="TextBox 3"/>
          <p:cNvSpPr txBox="1"/>
          <p:nvPr/>
        </p:nvSpPr>
        <p:spPr>
          <a:xfrm>
            <a:off x="713232" y="2779776"/>
            <a:ext cx="1234440" cy="274320"/>
          </a:xfrm>
          <a:prstGeom prst="rect">
            <a:avLst/>
          </a:prstGeom>
          <a:noFill/>
        </p:spPr>
        <p:txBody>
          <a:bodyPr wrap="none" lIns="36576" tIns="36576" rIns="36576" bIns="36576" anchor="ctr">
            <a:spAutoFit/>
          </a:bodyPr>
          <a:lstStyle/>
          <a:p>
            <a:pPr algn="l"/>
            <a:r>
              <a:rPr sz="1350" b="1">
                <a:solidFill>
                  <a:srgbClr val="283ACF"/>
                </a:solidFill>
                <a:latin typeface="Arial"/>
              </a:rPr>
              <a:t>EGYPT</a:t>
            </a:r>
          </a:p>
        </p:txBody>
      </p:sp>
      <p:sp>
        <p:nvSpPr>
          <p:cNvPr id="5" name="Rounded Rectangle 4"/>
          <p:cNvSpPr/>
          <p:nvPr/>
        </p:nvSpPr>
        <p:spPr>
          <a:xfrm>
            <a:off x="2057400" y="2761488"/>
            <a:ext cx="5349240" cy="420624"/>
          </a:xfrm>
          <a:prstGeom prst="roundRect">
            <a:avLst/>
          </a:prstGeom>
          <a:solidFill>
            <a:srgbClr val="F5F7FC"/>
          </a:solidFill>
          <a:ln w="12700">
            <a:solidFill>
              <a:srgbClr val="283A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258568" y="2761488"/>
            <a:ext cx="4937760" cy="420624"/>
          </a:xfrm>
          <a:prstGeom prst="rect">
            <a:avLst/>
          </a:prstGeom>
          <a:noFill/>
        </p:spPr>
        <p:txBody>
          <a:bodyPr wrap="none" lIns="36576" tIns="36576" rIns="36576" bIns="36576" anchor="ctr">
            <a:spAutoFit/>
          </a:bodyPr>
          <a:lstStyle/>
          <a:p>
            <a:pPr algn="l"/>
            <a:r>
              <a:rPr sz="1300" b="0">
                <a:solidFill>
                  <a:srgbClr val="242A53"/>
                </a:solidFill>
                <a:latin typeface="Arial"/>
              </a:rPr>
              <a:t>cognitive + social skills</a:t>
            </a:r>
          </a:p>
        </p:txBody>
      </p:sp>
      <p:sp>
        <p:nvSpPr>
          <p:cNvPr id="7" name="TextBox 6"/>
          <p:cNvSpPr txBox="1"/>
          <p:nvPr/>
        </p:nvSpPr>
        <p:spPr>
          <a:xfrm>
            <a:off x="713232" y="3493008"/>
            <a:ext cx="1234440" cy="274320"/>
          </a:xfrm>
          <a:prstGeom prst="rect">
            <a:avLst/>
          </a:prstGeom>
          <a:noFill/>
        </p:spPr>
        <p:txBody>
          <a:bodyPr wrap="none" lIns="36576" tIns="36576" rIns="36576" bIns="36576" anchor="ctr">
            <a:spAutoFit/>
          </a:bodyPr>
          <a:lstStyle/>
          <a:p>
            <a:pPr algn="l"/>
            <a:r>
              <a:rPr sz="1350" b="1">
                <a:solidFill>
                  <a:srgbClr val="283ACF"/>
                </a:solidFill>
                <a:latin typeface="Arial"/>
              </a:rPr>
              <a:t>JORDAN</a:t>
            </a:r>
          </a:p>
        </p:txBody>
      </p:sp>
      <p:sp>
        <p:nvSpPr>
          <p:cNvPr id="8" name="Rounded Rectangle 7"/>
          <p:cNvSpPr/>
          <p:nvPr/>
        </p:nvSpPr>
        <p:spPr>
          <a:xfrm>
            <a:off x="2057400" y="3474720"/>
            <a:ext cx="5349240" cy="420624"/>
          </a:xfrm>
          <a:prstGeom prst="roundRect">
            <a:avLst/>
          </a:prstGeom>
          <a:solidFill>
            <a:srgbClr val="F5F7FC"/>
          </a:solidFill>
          <a:ln w="12700">
            <a:solidFill>
              <a:srgbClr val="283A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58568" y="3474720"/>
            <a:ext cx="4937760" cy="420624"/>
          </a:xfrm>
          <a:prstGeom prst="rect">
            <a:avLst/>
          </a:prstGeom>
          <a:noFill/>
        </p:spPr>
        <p:txBody>
          <a:bodyPr wrap="none" lIns="36576" tIns="36576" rIns="36576" bIns="36576" anchor="ctr">
            <a:spAutoFit/>
          </a:bodyPr>
          <a:lstStyle/>
          <a:p>
            <a:pPr algn="l"/>
            <a:r>
              <a:rPr sz="1300" b="0">
                <a:solidFill>
                  <a:srgbClr val="242A53"/>
                </a:solidFill>
                <a:latin typeface="Arial"/>
              </a:rPr>
              <a:t>people management + cognitive skills</a:t>
            </a:r>
          </a:p>
        </p:txBody>
      </p:sp>
      <p:sp>
        <p:nvSpPr>
          <p:cNvPr id="10" name="TextBox 9"/>
          <p:cNvSpPr txBox="1"/>
          <p:nvPr/>
        </p:nvSpPr>
        <p:spPr>
          <a:xfrm>
            <a:off x="713232" y="4206240"/>
            <a:ext cx="1234440" cy="274320"/>
          </a:xfrm>
          <a:prstGeom prst="rect">
            <a:avLst/>
          </a:prstGeom>
          <a:noFill/>
        </p:spPr>
        <p:txBody>
          <a:bodyPr wrap="none" lIns="36576" tIns="36576" rIns="36576" bIns="36576" anchor="ctr">
            <a:spAutoFit/>
          </a:bodyPr>
          <a:lstStyle/>
          <a:p>
            <a:pPr algn="l"/>
            <a:r>
              <a:rPr sz="1350" b="1">
                <a:solidFill>
                  <a:srgbClr val="283ACF"/>
                </a:solidFill>
                <a:latin typeface="Arial"/>
              </a:rPr>
              <a:t>UAE</a:t>
            </a:r>
          </a:p>
        </p:txBody>
      </p:sp>
      <p:sp>
        <p:nvSpPr>
          <p:cNvPr id="11" name="Rounded Rectangle 10"/>
          <p:cNvSpPr/>
          <p:nvPr/>
        </p:nvSpPr>
        <p:spPr>
          <a:xfrm>
            <a:off x="2057400" y="4187952"/>
            <a:ext cx="5349240" cy="420624"/>
          </a:xfrm>
          <a:prstGeom prst="roundRect">
            <a:avLst/>
          </a:prstGeom>
          <a:solidFill>
            <a:srgbClr val="F5F7FC"/>
          </a:solidFill>
          <a:ln w="12700">
            <a:solidFill>
              <a:srgbClr val="283A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2258568" y="4187952"/>
            <a:ext cx="4937760" cy="420624"/>
          </a:xfrm>
          <a:prstGeom prst="rect">
            <a:avLst/>
          </a:prstGeom>
          <a:noFill/>
        </p:spPr>
        <p:txBody>
          <a:bodyPr wrap="none" lIns="36576" tIns="36576" rIns="36576" bIns="36576" anchor="ctr">
            <a:spAutoFit/>
          </a:bodyPr>
          <a:lstStyle/>
          <a:p>
            <a:pPr algn="l"/>
            <a:r>
              <a:rPr sz="1300" b="0">
                <a:solidFill>
                  <a:srgbClr val="242A53"/>
                </a:solidFill>
                <a:latin typeface="Arial"/>
              </a:rPr>
              <a:t>cognitive skills linked to higher wages</a:t>
            </a:r>
          </a:p>
        </p:txBody>
      </p:sp>
      <p:sp>
        <p:nvSpPr>
          <p:cNvPr id="13" name="TextBox 12"/>
          <p:cNvSpPr txBox="1"/>
          <p:nvPr/>
        </p:nvSpPr>
        <p:spPr>
          <a:xfrm>
            <a:off x="7909560" y="2724912"/>
            <a:ext cx="3063240" cy="274320"/>
          </a:xfrm>
          <a:prstGeom prst="rect">
            <a:avLst/>
          </a:prstGeom>
          <a:noFill/>
        </p:spPr>
        <p:txBody>
          <a:bodyPr wrap="none" lIns="36576" tIns="36576" rIns="36576" bIns="36576" anchor="ctr">
            <a:spAutoFit/>
          </a:bodyPr>
          <a:lstStyle/>
          <a:p>
            <a:pPr algn="ctr"/>
            <a:r>
              <a:rPr sz="1250" b="1">
                <a:solidFill>
                  <a:srgbClr val="696E82"/>
                </a:solidFill>
                <a:latin typeface="Arial"/>
              </a:rPr>
              <a:t>FROM A SINGLE SKILL</a:t>
            </a:r>
          </a:p>
        </p:txBody>
      </p:sp>
      <p:sp>
        <p:nvSpPr>
          <p:cNvPr id="14" name="Rounded Rectangle 13"/>
          <p:cNvSpPr/>
          <p:nvPr/>
        </p:nvSpPr>
        <p:spPr>
          <a:xfrm>
            <a:off x="8275320" y="3127248"/>
            <a:ext cx="2331720" cy="658368"/>
          </a:xfrm>
          <a:prstGeom prst="roundRect">
            <a:avLst/>
          </a:prstGeom>
          <a:solidFill>
            <a:srgbClr val="FFFFFF"/>
          </a:solidFill>
          <a:ln w="15240">
            <a:solidFill>
              <a:srgbClr val="283A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339327" y="3200400"/>
            <a:ext cx="2194560" cy="365760"/>
          </a:xfrm>
          <a:prstGeom prst="rect">
            <a:avLst/>
          </a:prstGeom>
          <a:noFill/>
        </p:spPr>
        <p:txBody>
          <a:bodyPr wrap="none" lIns="36576" tIns="36576" rIns="36576" bIns="36576" anchor="ctr">
            <a:spAutoFit/>
          </a:bodyPr>
          <a:lstStyle/>
          <a:p>
            <a:pPr algn="ctr"/>
            <a:r>
              <a:rPr sz="1500" b="1">
                <a:solidFill>
                  <a:srgbClr val="242A53"/>
                </a:solidFill>
                <a:latin typeface="Arial"/>
              </a:rPr>
              <a:t>technical skill</a:t>
            </a:r>
          </a:p>
        </p:txBody>
      </p:sp>
      <p:sp>
        <p:nvSpPr>
          <p:cNvPr id="16" name="Down Arrow 15"/>
          <p:cNvSpPr/>
          <p:nvPr/>
        </p:nvSpPr>
        <p:spPr>
          <a:xfrm>
            <a:off x="9180576" y="3913632"/>
            <a:ext cx="502920" cy="438912"/>
          </a:xfrm>
          <a:prstGeom prst="downArrow">
            <a:avLst/>
          </a:prstGeom>
          <a:solidFill>
            <a:srgbClr val="F445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7909560" y="4498848"/>
            <a:ext cx="3063240" cy="1078992"/>
          </a:xfrm>
          <a:prstGeom prst="roundRect">
            <a:avLst/>
          </a:prstGeom>
          <a:solidFill>
            <a:srgbClr val="FFFFFF"/>
          </a:solidFill>
          <a:ln w="15240">
            <a:solidFill>
              <a:srgbClr val="F445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092440" y="4636008"/>
            <a:ext cx="2697480" cy="310896"/>
          </a:xfrm>
          <a:prstGeom prst="rect">
            <a:avLst/>
          </a:prstGeom>
          <a:noFill/>
        </p:spPr>
        <p:txBody>
          <a:bodyPr wrap="none" lIns="36576" tIns="36576" rIns="36576" bIns="36576" anchor="ctr">
            <a:spAutoFit/>
          </a:bodyPr>
          <a:lstStyle/>
          <a:p>
            <a:pPr algn="ctr"/>
            <a:r>
              <a:rPr sz="1500" b="1">
                <a:solidFill>
                  <a:srgbClr val="F4455B"/>
                </a:solidFill>
                <a:latin typeface="Arial"/>
              </a:rPr>
              <a:t>skill bundle</a:t>
            </a:r>
          </a:p>
        </p:txBody>
      </p:sp>
      <p:sp>
        <p:nvSpPr>
          <p:cNvPr id="19" name="TextBox 18"/>
          <p:cNvSpPr txBox="1"/>
          <p:nvPr/>
        </p:nvSpPr>
        <p:spPr>
          <a:xfrm>
            <a:off x="8065008" y="4983480"/>
            <a:ext cx="2743200" cy="384048"/>
          </a:xfrm>
          <a:prstGeom prst="rect">
            <a:avLst/>
          </a:prstGeom>
          <a:noFill/>
        </p:spPr>
        <p:txBody>
          <a:bodyPr wrap="none" lIns="36576" tIns="36576" rIns="36576" bIns="36576" anchor="ctr">
            <a:spAutoFit/>
          </a:bodyPr>
          <a:lstStyle/>
          <a:p>
            <a:pPr algn="ctr"/>
            <a:r>
              <a:rPr sz="1150" b="0">
                <a:solidFill>
                  <a:srgbClr val="242A53"/>
                </a:solidFill>
                <a:latin typeface="Arial"/>
              </a:rPr>
              <a:t>digital + cognitive + socio-emotional</a:t>
            </a:r>
          </a:p>
        </p:txBody>
      </p:sp>
      <p:sp>
        <p:nvSpPr>
          <p:cNvPr id="20" name="TextBox 19"/>
          <p:cNvSpPr txBox="1"/>
          <p:nvPr/>
        </p:nvSpPr>
        <p:spPr>
          <a:xfrm>
            <a:off x="502920" y="6108192"/>
            <a:ext cx="10835640" cy="219456"/>
          </a:xfrm>
          <a:prstGeom prst="rect">
            <a:avLst/>
          </a:prstGeom>
          <a:noFill/>
        </p:spPr>
        <p:txBody>
          <a:bodyPr wrap="none" lIns="0" tIns="0" rIns="0" bIns="0" anchor="ctr">
            <a:spAutoFit/>
          </a:bodyPr>
          <a:lstStyle/>
          <a:p>
            <a:pPr algn="l"/>
            <a:r>
              <a:rPr sz="850" b="0">
                <a:solidFill>
                  <a:srgbClr val="696E82"/>
                </a:solidFill>
                <a:latin typeface="Arial"/>
              </a:rPr>
              <a:t>Source: ILO, Skills dynamics in the Arab region: New evidence from online vacancy data (2025).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18288" tIns="0" rIns="18288" bIns="0"/>
          <a:lstStyle/>
          <a:p>
            <a:pPr algn="l"/>
            <a:r>
              <a:rPr sz="2500" b="1">
                <a:solidFill>
                  <a:srgbClr val="283ACF"/>
                </a:solidFill>
                <a:latin typeface="Arial"/>
              </a:rPr>
              <a:t>Translate labour-market intelligence into learning that works</a:t>
            </a:r>
          </a:p>
        </p:txBody>
      </p:sp>
      <p:sp>
        <p:nvSpPr>
          <p:cNvPr id="3" name="TextBox 2"/>
          <p:cNvSpPr txBox="1"/>
          <p:nvPr/>
        </p:nvSpPr>
        <p:spPr>
          <a:xfrm>
            <a:off x="566928" y="1946309"/>
            <a:ext cx="10741851" cy="597087"/>
          </a:xfrm>
          <a:prstGeom prst="rect">
            <a:avLst/>
          </a:prstGeom>
          <a:noFill/>
        </p:spPr>
        <p:txBody>
          <a:bodyPr wrap="none" lIns="36576" tIns="36576" rIns="36576" bIns="36576" anchor="ctr">
            <a:spAutoFit/>
          </a:bodyPr>
          <a:lstStyle/>
          <a:p>
            <a:pPr algn="l"/>
            <a:r>
              <a:rPr sz="1700" b="1" dirty="0">
                <a:solidFill>
                  <a:srgbClr val="242A53"/>
                </a:solidFill>
                <a:latin typeface="Arial"/>
              </a:rPr>
              <a:t>The bridge from “skills information” to “skills outcomes” is where institutions, employers and workers</a:t>
            </a:r>
            <a:endParaRPr lang="tr-TR" sz="1700" b="1" dirty="0">
              <a:solidFill>
                <a:srgbClr val="242A53"/>
              </a:solidFill>
              <a:latin typeface="Arial"/>
            </a:endParaRPr>
          </a:p>
          <a:p>
            <a:pPr algn="l"/>
            <a:r>
              <a:rPr sz="1700" b="1" dirty="0">
                <a:solidFill>
                  <a:srgbClr val="242A53"/>
                </a:solidFill>
                <a:latin typeface="Arial"/>
              </a:rPr>
              <a:t> have to connect.</a:t>
            </a:r>
          </a:p>
        </p:txBody>
      </p:sp>
      <p:sp>
        <p:nvSpPr>
          <p:cNvPr id="4" name="Rounded Rectangle 3"/>
          <p:cNvSpPr/>
          <p:nvPr/>
        </p:nvSpPr>
        <p:spPr>
          <a:xfrm>
            <a:off x="640080" y="2761488"/>
            <a:ext cx="3337560" cy="2103120"/>
          </a:xfrm>
          <a:prstGeom prst="roundRect">
            <a:avLst/>
          </a:prstGeom>
          <a:solidFill>
            <a:srgbClr val="FFFFFF"/>
          </a:solidFill>
          <a:ln w="15875">
            <a:solidFill>
              <a:srgbClr val="283A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04671" y="2889504"/>
            <a:ext cx="3008376" cy="310896"/>
          </a:xfrm>
          <a:prstGeom prst="rect">
            <a:avLst/>
          </a:prstGeom>
          <a:noFill/>
        </p:spPr>
        <p:txBody>
          <a:bodyPr wrap="none" lIns="36576" tIns="36576" rIns="36576" bIns="36576" anchor="ctr">
            <a:spAutoFit/>
          </a:bodyPr>
          <a:lstStyle/>
          <a:p>
            <a:pPr algn="l"/>
            <a:r>
              <a:rPr sz="1550" b="1">
                <a:solidFill>
                  <a:srgbClr val="283ACF"/>
                </a:solidFill>
                <a:latin typeface="Arial"/>
              </a:rPr>
              <a:t>TRAINING CONTENT</a:t>
            </a:r>
          </a:p>
        </p:txBody>
      </p:sp>
      <p:sp>
        <p:nvSpPr>
          <p:cNvPr id="6" name="TextBox 5"/>
          <p:cNvSpPr txBox="1"/>
          <p:nvPr/>
        </p:nvSpPr>
        <p:spPr>
          <a:xfrm>
            <a:off x="804671" y="3291840"/>
            <a:ext cx="3008376" cy="1463039"/>
          </a:xfrm>
          <a:prstGeom prst="rect">
            <a:avLst/>
          </a:prstGeom>
          <a:noFill/>
        </p:spPr>
        <p:txBody>
          <a:bodyPr wrap="none" lIns="36576" tIns="36576" rIns="36576" bIns="36576" anchor="t">
            <a:spAutoFit/>
          </a:bodyPr>
          <a:lstStyle/>
          <a:p>
            <a:pPr algn="l"/>
            <a:r>
              <a:rPr sz="1270" b="0">
                <a:solidFill>
                  <a:srgbClr val="242A53"/>
                </a:solidFill>
                <a:latin typeface="Arial"/>
              </a:rPr>
              <a:t>• occupational profiles
• competency standards
• curricula + assessment</a:t>
            </a:r>
          </a:p>
        </p:txBody>
      </p:sp>
      <p:sp>
        <p:nvSpPr>
          <p:cNvPr id="7" name="Right Arrow 6"/>
          <p:cNvSpPr/>
          <p:nvPr/>
        </p:nvSpPr>
        <p:spPr>
          <a:xfrm>
            <a:off x="4041648" y="3520440"/>
            <a:ext cx="301752" cy="402336"/>
          </a:xfrm>
          <a:prstGeom prst="rightArrow">
            <a:avLst/>
          </a:prstGeom>
          <a:solidFill>
            <a:srgbClr val="F445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4434840" y="2761488"/>
            <a:ext cx="3337560" cy="2103120"/>
          </a:xfrm>
          <a:prstGeom prst="roundRect">
            <a:avLst/>
          </a:prstGeom>
          <a:solidFill>
            <a:srgbClr val="FFFFFF"/>
          </a:solidFill>
          <a:ln w="15875">
            <a:solidFill>
              <a:srgbClr val="F445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599432" y="2889504"/>
            <a:ext cx="3008376" cy="310896"/>
          </a:xfrm>
          <a:prstGeom prst="rect">
            <a:avLst/>
          </a:prstGeom>
          <a:noFill/>
        </p:spPr>
        <p:txBody>
          <a:bodyPr wrap="none" lIns="36576" tIns="36576" rIns="36576" bIns="36576" anchor="ctr">
            <a:spAutoFit/>
          </a:bodyPr>
          <a:lstStyle/>
          <a:p>
            <a:pPr algn="l"/>
            <a:r>
              <a:rPr sz="1550" b="1">
                <a:solidFill>
                  <a:srgbClr val="F4455B"/>
                </a:solidFill>
                <a:latin typeface="Arial"/>
              </a:rPr>
              <a:t>LEARNING AT WORK</a:t>
            </a:r>
          </a:p>
        </p:txBody>
      </p:sp>
      <p:sp>
        <p:nvSpPr>
          <p:cNvPr id="10" name="TextBox 9"/>
          <p:cNvSpPr txBox="1"/>
          <p:nvPr/>
        </p:nvSpPr>
        <p:spPr>
          <a:xfrm>
            <a:off x="4599432" y="3291840"/>
            <a:ext cx="3008376" cy="1463039"/>
          </a:xfrm>
          <a:prstGeom prst="rect">
            <a:avLst/>
          </a:prstGeom>
          <a:noFill/>
        </p:spPr>
        <p:txBody>
          <a:bodyPr wrap="none" lIns="36576" tIns="36576" rIns="36576" bIns="36576" anchor="t">
            <a:spAutoFit/>
          </a:bodyPr>
          <a:lstStyle/>
          <a:p>
            <a:pPr algn="l"/>
            <a:r>
              <a:rPr sz="1270" b="0">
                <a:solidFill>
                  <a:srgbClr val="242A53"/>
                </a:solidFill>
                <a:latin typeface="Arial"/>
              </a:rPr>
              <a:t>• work-based learning
• quality apprenticeships
• employer participation</a:t>
            </a:r>
          </a:p>
        </p:txBody>
      </p:sp>
      <p:sp>
        <p:nvSpPr>
          <p:cNvPr id="11" name="Right Arrow 10"/>
          <p:cNvSpPr/>
          <p:nvPr/>
        </p:nvSpPr>
        <p:spPr>
          <a:xfrm>
            <a:off x="7836408" y="3520440"/>
            <a:ext cx="301752" cy="402336"/>
          </a:xfrm>
          <a:prstGeom prst="rightArrow">
            <a:avLst/>
          </a:prstGeom>
          <a:solidFill>
            <a:srgbClr val="F445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8229600" y="2761488"/>
            <a:ext cx="3337560" cy="2103120"/>
          </a:xfrm>
          <a:prstGeom prst="roundRect">
            <a:avLst/>
          </a:prstGeom>
          <a:solidFill>
            <a:srgbClr val="FFFFFF"/>
          </a:solidFill>
          <a:ln w="15875">
            <a:solidFill>
              <a:srgbClr val="283A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394192" y="2889504"/>
            <a:ext cx="3008376" cy="310896"/>
          </a:xfrm>
          <a:prstGeom prst="rect">
            <a:avLst/>
          </a:prstGeom>
          <a:noFill/>
        </p:spPr>
        <p:txBody>
          <a:bodyPr wrap="none" lIns="36576" tIns="36576" rIns="36576" bIns="36576" anchor="ctr">
            <a:spAutoFit/>
          </a:bodyPr>
          <a:lstStyle/>
          <a:p>
            <a:pPr algn="l"/>
            <a:r>
              <a:rPr sz="1550" b="1">
                <a:solidFill>
                  <a:srgbClr val="283ACF"/>
                </a:solidFill>
                <a:latin typeface="Arial"/>
              </a:rPr>
              <a:t>OUTCOMES</a:t>
            </a:r>
          </a:p>
        </p:txBody>
      </p:sp>
      <p:sp>
        <p:nvSpPr>
          <p:cNvPr id="14" name="TextBox 13"/>
          <p:cNvSpPr txBox="1"/>
          <p:nvPr/>
        </p:nvSpPr>
        <p:spPr>
          <a:xfrm>
            <a:off x="8394192" y="3291840"/>
            <a:ext cx="3008376" cy="1463039"/>
          </a:xfrm>
          <a:prstGeom prst="rect">
            <a:avLst/>
          </a:prstGeom>
          <a:noFill/>
        </p:spPr>
        <p:txBody>
          <a:bodyPr wrap="none" lIns="36576" tIns="36576" rIns="36576" bIns="36576" anchor="t">
            <a:spAutoFit/>
          </a:bodyPr>
          <a:lstStyle/>
          <a:p>
            <a:pPr algn="l"/>
            <a:r>
              <a:rPr sz="1270" b="0">
                <a:solidFill>
                  <a:srgbClr val="242A53"/>
                </a:solidFill>
                <a:latin typeface="Arial"/>
              </a:rPr>
              <a:t>• recognized qualifications
• employment transitions
• productivity + decent work</a:t>
            </a:r>
          </a:p>
        </p:txBody>
      </p:sp>
      <p:sp>
        <p:nvSpPr>
          <p:cNvPr id="15" name="TextBox 14"/>
          <p:cNvSpPr txBox="1"/>
          <p:nvPr/>
        </p:nvSpPr>
        <p:spPr>
          <a:xfrm>
            <a:off x="868680" y="5193792"/>
            <a:ext cx="10332720" cy="457200"/>
          </a:xfrm>
          <a:prstGeom prst="rect">
            <a:avLst/>
          </a:prstGeom>
          <a:noFill/>
        </p:spPr>
        <p:txBody>
          <a:bodyPr wrap="none" lIns="36576" tIns="36576" rIns="36576" bIns="36576" anchor="ctr">
            <a:spAutoFit/>
          </a:bodyPr>
          <a:lstStyle/>
          <a:p>
            <a:pPr algn="ctr"/>
            <a:r>
              <a:rPr sz="1350" b="1">
                <a:solidFill>
                  <a:srgbClr val="242A53"/>
                </a:solidFill>
                <a:latin typeface="Arial"/>
              </a:rPr>
              <a:t>Quality apprenticeships combine on- and off-the-job learning, recognized outcomes and protection of apprentices’ rights.</a:t>
            </a:r>
          </a:p>
        </p:txBody>
      </p:sp>
      <p:sp>
        <p:nvSpPr>
          <p:cNvPr id="16" name="TextBox 15"/>
          <p:cNvSpPr txBox="1"/>
          <p:nvPr/>
        </p:nvSpPr>
        <p:spPr>
          <a:xfrm>
            <a:off x="502920" y="6108192"/>
            <a:ext cx="10835640" cy="219456"/>
          </a:xfrm>
          <a:prstGeom prst="rect">
            <a:avLst/>
          </a:prstGeom>
          <a:noFill/>
        </p:spPr>
        <p:txBody>
          <a:bodyPr wrap="none" lIns="0" tIns="0" rIns="0" bIns="0" anchor="ctr">
            <a:spAutoFit/>
          </a:bodyPr>
          <a:lstStyle/>
          <a:p>
            <a:pPr algn="l"/>
            <a:r>
              <a:rPr sz="850" b="0">
                <a:solidFill>
                  <a:srgbClr val="696E82"/>
                </a:solidFill>
                <a:latin typeface="Arial"/>
              </a:rPr>
              <a:t>Source: ILO, Quality Apprenticeships Recommendation, 2023 (No. 208); Guide for Policymakers (2024).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18288" tIns="0" rIns="18288" bIns="0"/>
          <a:lstStyle/>
          <a:p>
            <a:pPr algn="l"/>
            <a:r>
              <a:rPr sz="2500" b="1" dirty="0">
                <a:solidFill>
                  <a:srgbClr val="283ACF"/>
                </a:solidFill>
                <a:latin typeface="Arial"/>
              </a:rPr>
              <a:t>Build systems that can adapt and reach those at risk of exclusion</a:t>
            </a:r>
          </a:p>
        </p:txBody>
      </p:sp>
      <p:sp>
        <p:nvSpPr>
          <p:cNvPr id="3" name="TextBox 2"/>
          <p:cNvSpPr txBox="1"/>
          <p:nvPr/>
        </p:nvSpPr>
        <p:spPr>
          <a:xfrm>
            <a:off x="566928" y="1946309"/>
            <a:ext cx="10259347" cy="597087"/>
          </a:xfrm>
          <a:prstGeom prst="rect">
            <a:avLst/>
          </a:prstGeom>
          <a:noFill/>
        </p:spPr>
        <p:txBody>
          <a:bodyPr wrap="none" lIns="36576" tIns="36576" rIns="36576" bIns="36576" anchor="ctr">
            <a:spAutoFit/>
          </a:bodyPr>
          <a:lstStyle/>
          <a:p>
            <a:pPr algn="l"/>
            <a:r>
              <a:rPr sz="1700" b="1" dirty="0">
                <a:solidFill>
                  <a:srgbClr val="242A53"/>
                </a:solidFill>
                <a:latin typeface="Arial"/>
              </a:rPr>
              <a:t>AI, the green transition and demographic change are reshaping skills demand; access to learning </a:t>
            </a:r>
            <a:endParaRPr lang="tr-TR" sz="1700" b="1" dirty="0">
              <a:solidFill>
                <a:srgbClr val="242A53"/>
              </a:solidFill>
              <a:latin typeface="Arial"/>
            </a:endParaRPr>
          </a:p>
          <a:p>
            <a:pPr algn="l"/>
            <a:r>
              <a:rPr sz="1700" b="1" dirty="0">
                <a:solidFill>
                  <a:srgbClr val="242A53"/>
                </a:solidFill>
                <a:latin typeface="Arial"/>
              </a:rPr>
              <a:t>remains unequal.</a:t>
            </a:r>
          </a:p>
        </p:txBody>
      </p:sp>
      <p:sp>
        <p:nvSpPr>
          <p:cNvPr id="4" name="TextBox 3"/>
          <p:cNvSpPr txBox="1"/>
          <p:nvPr/>
        </p:nvSpPr>
        <p:spPr>
          <a:xfrm>
            <a:off x="658368" y="2724912"/>
            <a:ext cx="1828800" cy="292608"/>
          </a:xfrm>
          <a:prstGeom prst="rect">
            <a:avLst/>
          </a:prstGeom>
          <a:noFill/>
        </p:spPr>
        <p:txBody>
          <a:bodyPr wrap="none" lIns="36576" tIns="36576" rIns="36576" bIns="36576" anchor="ctr">
            <a:spAutoFit/>
          </a:bodyPr>
          <a:lstStyle/>
          <a:p>
            <a:pPr algn="l"/>
            <a:r>
              <a:rPr sz="1320" b="1" dirty="0">
                <a:solidFill>
                  <a:srgbClr val="283ACF"/>
                </a:solidFill>
                <a:latin typeface="Arial"/>
              </a:rPr>
              <a:t>AI &amp; digitalization</a:t>
            </a:r>
          </a:p>
        </p:txBody>
      </p:sp>
      <p:sp>
        <p:nvSpPr>
          <p:cNvPr id="5" name="TextBox 4"/>
          <p:cNvSpPr txBox="1"/>
          <p:nvPr/>
        </p:nvSpPr>
        <p:spPr>
          <a:xfrm>
            <a:off x="2670048" y="2715768"/>
            <a:ext cx="3154680" cy="475488"/>
          </a:xfrm>
          <a:prstGeom prst="rect">
            <a:avLst/>
          </a:prstGeom>
          <a:noFill/>
        </p:spPr>
        <p:txBody>
          <a:bodyPr wrap="none" lIns="36576" tIns="36576" rIns="36576" bIns="36576" anchor="t">
            <a:spAutoFit/>
          </a:bodyPr>
          <a:lstStyle/>
          <a:p>
            <a:pPr algn="l"/>
            <a:r>
              <a:rPr sz="1200" b="0" dirty="0">
                <a:solidFill>
                  <a:srgbClr val="242A53"/>
                </a:solidFill>
                <a:latin typeface="Arial"/>
              </a:rPr>
              <a:t>higher-order cognitive, socio-emotional, digital and AI skills</a:t>
            </a:r>
          </a:p>
        </p:txBody>
      </p:sp>
      <p:sp>
        <p:nvSpPr>
          <p:cNvPr id="6" name="TextBox 5"/>
          <p:cNvSpPr txBox="1"/>
          <p:nvPr/>
        </p:nvSpPr>
        <p:spPr>
          <a:xfrm>
            <a:off x="658368" y="3438144"/>
            <a:ext cx="1828800" cy="292608"/>
          </a:xfrm>
          <a:prstGeom prst="rect">
            <a:avLst/>
          </a:prstGeom>
          <a:noFill/>
        </p:spPr>
        <p:txBody>
          <a:bodyPr wrap="none" lIns="36576" tIns="36576" rIns="36576" bIns="36576" anchor="ctr">
            <a:spAutoFit/>
          </a:bodyPr>
          <a:lstStyle/>
          <a:p>
            <a:pPr algn="l"/>
            <a:r>
              <a:rPr sz="1320" b="1">
                <a:solidFill>
                  <a:srgbClr val="283ACF"/>
                </a:solidFill>
                <a:latin typeface="Arial"/>
              </a:rPr>
              <a:t>Green transition</a:t>
            </a:r>
          </a:p>
        </p:txBody>
      </p:sp>
      <p:sp>
        <p:nvSpPr>
          <p:cNvPr id="7" name="TextBox 6"/>
          <p:cNvSpPr txBox="1"/>
          <p:nvPr/>
        </p:nvSpPr>
        <p:spPr>
          <a:xfrm>
            <a:off x="2670048" y="3429000"/>
            <a:ext cx="3154680" cy="475488"/>
          </a:xfrm>
          <a:prstGeom prst="rect">
            <a:avLst/>
          </a:prstGeom>
          <a:noFill/>
        </p:spPr>
        <p:txBody>
          <a:bodyPr wrap="none" lIns="36576" tIns="36576" rIns="36576" bIns="36576" anchor="t">
            <a:spAutoFit/>
          </a:bodyPr>
          <a:lstStyle/>
          <a:p>
            <a:pPr algn="l"/>
            <a:r>
              <a:rPr sz="1200" b="0" dirty="0">
                <a:solidFill>
                  <a:srgbClr val="242A53"/>
                </a:solidFill>
                <a:latin typeface="Arial"/>
              </a:rPr>
              <a:t>new occupational and skills requirements across sectors</a:t>
            </a:r>
          </a:p>
        </p:txBody>
      </p:sp>
      <p:sp>
        <p:nvSpPr>
          <p:cNvPr id="8" name="TextBox 7"/>
          <p:cNvSpPr txBox="1"/>
          <p:nvPr/>
        </p:nvSpPr>
        <p:spPr>
          <a:xfrm>
            <a:off x="658368" y="4151376"/>
            <a:ext cx="1828800" cy="292608"/>
          </a:xfrm>
          <a:prstGeom prst="rect">
            <a:avLst/>
          </a:prstGeom>
          <a:noFill/>
        </p:spPr>
        <p:txBody>
          <a:bodyPr wrap="none" lIns="36576" tIns="36576" rIns="36576" bIns="36576" anchor="ctr">
            <a:spAutoFit/>
          </a:bodyPr>
          <a:lstStyle/>
          <a:p>
            <a:pPr algn="l"/>
            <a:r>
              <a:rPr sz="1320" b="1">
                <a:solidFill>
                  <a:srgbClr val="283ACF"/>
                </a:solidFill>
                <a:latin typeface="Arial"/>
              </a:rPr>
              <a:t>Demographic change</a:t>
            </a:r>
          </a:p>
        </p:txBody>
      </p:sp>
      <p:sp>
        <p:nvSpPr>
          <p:cNvPr id="9" name="TextBox 8"/>
          <p:cNvSpPr txBox="1"/>
          <p:nvPr/>
        </p:nvSpPr>
        <p:spPr>
          <a:xfrm>
            <a:off x="2670048" y="4142232"/>
            <a:ext cx="3154680" cy="475488"/>
          </a:xfrm>
          <a:prstGeom prst="rect">
            <a:avLst/>
          </a:prstGeom>
          <a:noFill/>
        </p:spPr>
        <p:txBody>
          <a:bodyPr wrap="none" lIns="36576" tIns="36576" rIns="36576" bIns="36576" anchor="t">
            <a:spAutoFit/>
          </a:bodyPr>
          <a:lstStyle/>
          <a:p>
            <a:pPr algn="l"/>
            <a:r>
              <a:rPr sz="1200" b="0" dirty="0">
                <a:solidFill>
                  <a:srgbClr val="242A53"/>
                </a:solidFill>
                <a:latin typeface="Arial"/>
              </a:rPr>
              <a:t>lifelong learning becomes more important across working lives</a:t>
            </a:r>
          </a:p>
        </p:txBody>
      </p:sp>
      <p:sp>
        <p:nvSpPr>
          <p:cNvPr id="10" name="Rounded Rectangle 9"/>
          <p:cNvSpPr/>
          <p:nvPr/>
        </p:nvSpPr>
        <p:spPr>
          <a:xfrm>
            <a:off x="7098792" y="2734056"/>
            <a:ext cx="4623816" cy="1645920"/>
          </a:xfrm>
          <a:prstGeom prst="roundRect">
            <a:avLst/>
          </a:prstGeom>
          <a:solidFill>
            <a:srgbClr val="F5F7FC"/>
          </a:solidFill>
          <a:ln w="15240">
            <a:solidFill>
              <a:srgbClr val="F4455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193280" y="2883744"/>
            <a:ext cx="4434840" cy="365760"/>
          </a:xfrm>
          <a:prstGeom prst="rect">
            <a:avLst/>
          </a:prstGeom>
          <a:noFill/>
        </p:spPr>
        <p:txBody>
          <a:bodyPr wrap="none" lIns="36576" tIns="36576" rIns="36576" bIns="36576" anchor="ctr">
            <a:spAutoFit/>
          </a:bodyPr>
          <a:lstStyle/>
          <a:p>
            <a:pPr algn="ctr"/>
            <a:r>
              <a:rPr sz="1450" b="1" dirty="0">
                <a:solidFill>
                  <a:srgbClr val="F4455B"/>
                </a:solidFill>
                <a:latin typeface="Arial"/>
              </a:rPr>
              <a:t>ACCESS TO QUALITY LEARNING IS UNEQUAL</a:t>
            </a:r>
          </a:p>
        </p:txBody>
      </p:sp>
      <p:sp>
        <p:nvSpPr>
          <p:cNvPr id="12" name="TextBox 11"/>
          <p:cNvSpPr txBox="1"/>
          <p:nvPr/>
        </p:nvSpPr>
        <p:spPr>
          <a:xfrm>
            <a:off x="7663194" y="3305056"/>
            <a:ext cx="3495012" cy="997196"/>
          </a:xfrm>
          <a:prstGeom prst="rect">
            <a:avLst/>
          </a:prstGeom>
          <a:noFill/>
        </p:spPr>
        <p:txBody>
          <a:bodyPr wrap="square" lIns="36576" tIns="36576" rIns="36576" bIns="36576" anchor="ctr">
            <a:spAutoFit/>
          </a:bodyPr>
          <a:lstStyle/>
          <a:p>
            <a:pPr algn="ctr"/>
            <a:r>
              <a:rPr sz="1500" b="0" dirty="0">
                <a:solidFill>
                  <a:srgbClr val="242A53"/>
                </a:solidFill>
                <a:latin typeface="Arial"/>
              </a:rPr>
              <a:t>Lower-qualified and informal workers, and workers in smaller enterprises, face particular barriers to participation in learning.</a:t>
            </a:r>
          </a:p>
        </p:txBody>
      </p:sp>
      <p:sp>
        <p:nvSpPr>
          <p:cNvPr id="13" name="TextBox 12"/>
          <p:cNvSpPr txBox="1"/>
          <p:nvPr/>
        </p:nvSpPr>
        <p:spPr>
          <a:xfrm>
            <a:off x="1709928" y="5164131"/>
            <a:ext cx="9112560" cy="350865"/>
          </a:xfrm>
          <a:prstGeom prst="rect">
            <a:avLst/>
          </a:prstGeom>
          <a:noFill/>
        </p:spPr>
        <p:txBody>
          <a:bodyPr wrap="square" lIns="36576" tIns="36576" rIns="36576" bIns="36576" anchor="ctr">
            <a:spAutoFit/>
          </a:bodyPr>
          <a:lstStyle/>
          <a:p>
            <a:pPr algn="ctr"/>
            <a:r>
              <a:rPr b="1" dirty="0">
                <a:solidFill>
                  <a:srgbClr val="283ACF"/>
                </a:solidFill>
                <a:latin typeface="Arial"/>
              </a:rPr>
              <a:t>Responsiveness therefore has two dimensions: ADAPTABILITY + INCLUSION.</a:t>
            </a:r>
          </a:p>
        </p:txBody>
      </p:sp>
      <p:sp>
        <p:nvSpPr>
          <p:cNvPr id="14" name="TextBox 13"/>
          <p:cNvSpPr txBox="1"/>
          <p:nvPr/>
        </p:nvSpPr>
        <p:spPr>
          <a:xfrm>
            <a:off x="490680" y="6070614"/>
            <a:ext cx="10835640" cy="219456"/>
          </a:xfrm>
          <a:prstGeom prst="rect">
            <a:avLst/>
          </a:prstGeom>
          <a:noFill/>
        </p:spPr>
        <p:txBody>
          <a:bodyPr wrap="none" lIns="0" tIns="0" rIns="0" bIns="0" anchor="ctr">
            <a:spAutoFit/>
          </a:bodyPr>
          <a:lstStyle/>
          <a:p>
            <a:pPr algn="l"/>
            <a:r>
              <a:rPr sz="850" b="0" dirty="0">
                <a:solidFill>
                  <a:srgbClr val="696E82"/>
                </a:solidFill>
                <a:latin typeface="Arial"/>
              </a:rPr>
              <a:t>Source: ILO, Lifelong learning and skills for the future (2026); ILO, Changing landscape of skills in the age of AI (2026); ILO, Workforce 2030 (2025).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18288" tIns="0" rIns="18288" bIns="0"/>
          <a:lstStyle/>
          <a:p>
            <a:pPr algn="l"/>
            <a:r>
              <a:rPr sz="2500" b="1">
                <a:solidFill>
                  <a:srgbClr val="283ACF"/>
                </a:solidFill>
                <a:latin typeface="Arial"/>
              </a:rPr>
              <a:t>Five ILO policy messages for the COMCEC policy debate</a:t>
            </a:r>
          </a:p>
        </p:txBody>
      </p:sp>
      <p:sp>
        <p:nvSpPr>
          <p:cNvPr id="3" name="Rounded Rectangle 2"/>
          <p:cNvSpPr/>
          <p:nvPr/>
        </p:nvSpPr>
        <p:spPr>
          <a:xfrm>
            <a:off x="594360" y="2212848"/>
            <a:ext cx="438912" cy="347472"/>
          </a:xfrm>
          <a:prstGeom prst="roundRect">
            <a:avLst/>
          </a:prstGeom>
          <a:solidFill>
            <a:srgbClr val="283AC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94360" y="2221991"/>
            <a:ext cx="438912" cy="310896"/>
          </a:xfrm>
          <a:prstGeom prst="rect">
            <a:avLst/>
          </a:prstGeom>
          <a:noFill/>
        </p:spPr>
        <p:txBody>
          <a:bodyPr wrap="none" lIns="36576" tIns="36576" rIns="36576" bIns="36576" anchor="ctr">
            <a:spAutoFit/>
          </a:bodyPr>
          <a:lstStyle/>
          <a:p>
            <a:pPr algn="ctr"/>
            <a:r>
              <a:rPr sz="1150" b="1">
                <a:solidFill>
                  <a:srgbClr val="FFFFFF"/>
                </a:solidFill>
                <a:latin typeface="Arial"/>
              </a:rPr>
              <a:t>1</a:t>
            </a:r>
          </a:p>
        </p:txBody>
      </p:sp>
      <p:sp>
        <p:nvSpPr>
          <p:cNvPr id="5" name="TextBox 4"/>
          <p:cNvSpPr txBox="1"/>
          <p:nvPr/>
        </p:nvSpPr>
        <p:spPr>
          <a:xfrm>
            <a:off x="1188720" y="2203704"/>
            <a:ext cx="3794760" cy="310896"/>
          </a:xfrm>
          <a:prstGeom prst="rect">
            <a:avLst/>
          </a:prstGeom>
          <a:noFill/>
        </p:spPr>
        <p:txBody>
          <a:bodyPr wrap="none" lIns="36576" tIns="36576" rIns="36576" bIns="36576" anchor="ctr">
            <a:spAutoFit/>
          </a:bodyPr>
          <a:lstStyle/>
          <a:p>
            <a:pPr algn="l"/>
            <a:r>
              <a:rPr sz="1320" b="1">
                <a:solidFill>
                  <a:srgbClr val="283ACF"/>
                </a:solidFill>
                <a:latin typeface="Arial"/>
              </a:rPr>
              <a:t>Treat skills mismatch as a system issue</a:t>
            </a:r>
          </a:p>
        </p:txBody>
      </p:sp>
      <p:sp>
        <p:nvSpPr>
          <p:cNvPr id="6" name="TextBox 5"/>
          <p:cNvSpPr txBox="1"/>
          <p:nvPr/>
        </p:nvSpPr>
        <p:spPr>
          <a:xfrm>
            <a:off x="5074920" y="2176272"/>
            <a:ext cx="5989320" cy="438912"/>
          </a:xfrm>
          <a:prstGeom prst="rect">
            <a:avLst/>
          </a:prstGeom>
          <a:noFill/>
        </p:spPr>
        <p:txBody>
          <a:bodyPr wrap="none" lIns="36576" tIns="36576" rIns="36576" bIns="36576" anchor="t">
            <a:spAutoFit/>
          </a:bodyPr>
          <a:lstStyle/>
          <a:p>
            <a:pPr algn="l"/>
            <a:r>
              <a:rPr sz="1220" b="0" dirty="0">
                <a:solidFill>
                  <a:srgbClr val="242A53"/>
                </a:solidFill>
                <a:latin typeface="Arial"/>
              </a:rPr>
              <a:t>Connect labour-market intelligence, skills development, employment services and outcomes.</a:t>
            </a:r>
          </a:p>
        </p:txBody>
      </p:sp>
      <p:sp>
        <p:nvSpPr>
          <p:cNvPr id="7" name="Rounded Rectangle 6"/>
          <p:cNvSpPr/>
          <p:nvPr/>
        </p:nvSpPr>
        <p:spPr>
          <a:xfrm>
            <a:off x="594360" y="2871215"/>
            <a:ext cx="438912" cy="347472"/>
          </a:xfrm>
          <a:prstGeom prst="roundRect">
            <a:avLst/>
          </a:prstGeom>
          <a:solidFill>
            <a:srgbClr val="283AC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94360" y="2880359"/>
            <a:ext cx="438912" cy="310896"/>
          </a:xfrm>
          <a:prstGeom prst="rect">
            <a:avLst/>
          </a:prstGeom>
          <a:noFill/>
        </p:spPr>
        <p:txBody>
          <a:bodyPr wrap="none" lIns="36576" tIns="36576" rIns="36576" bIns="36576" anchor="ctr">
            <a:spAutoFit/>
          </a:bodyPr>
          <a:lstStyle/>
          <a:p>
            <a:pPr algn="ctr"/>
            <a:r>
              <a:rPr sz="1150" b="1">
                <a:solidFill>
                  <a:srgbClr val="FFFFFF"/>
                </a:solidFill>
                <a:latin typeface="Arial"/>
              </a:rPr>
              <a:t>2</a:t>
            </a:r>
          </a:p>
        </p:txBody>
      </p:sp>
      <p:sp>
        <p:nvSpPr>
          <p:cNvPr id="9" name="TextBox 8"/>
          <p:cNvSpPr txBox="1"/>
          <p:nvPr/>
        </p:nvSpPr>
        <p:spPr>
          <a:xfrm>
            <a:off x="1188720" y="2879020"/>
            <a:ext cx="3935501" cy="276999"/>
          </a:xfrm>
          <a:prstGeom prst="rect">
            <a:avLst/>
          </a:prstGeom>
          <a:noFill/>
        </p:spPr>
        <p:txBody>
          <a:bodyPr wrap="none" lIns="36576" tIns="36576" rIns="36576" bIns="36576" anchor="ctr">
            <a:spAutoFit/>
          </a:bodyPr>
          <a:lstStyle/>
          <a:p>
            <a:pPr algn="l"/>
            <a:r>
              <a:rPr lang="tr-TR" sz="1320" b="1" dirty="0">
                <a:solidFill>
                  <a:srgbClr val="283ACF"/>
                </a:solidFill>
                <a:latin typeface="Arial"/>
              </a:rPr>
              <a:t>Bring</a:t>
            </a:r>
            <a:r>
              <a:rPr sz="1320" b="1" dirty="0">
                <a:solidFill>
                  <a:srgbClr val="283ACF"/>
                </a:solidFill>
                <a:latin typeface="Arial"/>
              </a:rPr>
              <a:t> social dialogue </a:t>
            </a:r>
            <a:r>
              <a:rPr lang="tr-TR" sz="1320" b="1" dirty="0">
                <a:solidFill>
                  <a:srgbClr val="283ACF"/>
                </a:solidFill>
                <a:latin typeface="Arial"/>
              </a:rPr>
              <a:t>into </a:t>
            </a:r>
            <a:r>
              <a:rPr sz="1320" b="1" dirty="0">
                <a:solidFill>
                  <a:srgbClr val="283ACF"/>
                </a:solidFill>
                <a:latin typeface="Arial"/>
              </a:rPr>
              <a:t>the skills architecture</a:t>
            </a:r>
          </a:p>
        </p:txBody>
      </p:sp>
      <p:sp>
        <p:nvSpPr>
          <p:cNvPr id="10" name="TextBox 9"/>
          <p:cNvSpPr txBox="1"/>
          <p:nvPr/>
        </p:nvSpPr>
        <p:spPr>
          <a:xfrm>
            <a:off x="5124221" y="2899154"/>
            <a:ext cx="6696833" cy="261610"/>
          </a:xfrm>
          <a:prstGeom prst="rect">
            <a:avLst/>
          </a:prstGeom>
          <a:noFill/>
        </p:spPr>
        <p:txBody>
          <a:bodyPr wrap="none" lIns="36576" tIns="36576" rIns="36576" bIns="36576" anchor="t">
            <a:spAutoFit/>
          </a:bodyPr>
          <a:lstStyle/>
          <a:p>
            <a:pPr algn="l"/>
            <a:r>
              <a:rPr sz="1220" b="0" dirty="0">
                <a:solidFill>
                  <a:srgbClr val="242A53"/>
                </a:solidFill>
                <a:latin typeface="Arial"/>
              </a:rPr>
              <a:t>Bring governments, employers</a:t>
            </a:r>
            <a:r>
              <a:rPr lang="tr-TR" sz="1220" b="0" dirty="0">
                <a:solidFill>
                  <a:srgbClr val="242A53"/>
                </a:solidFill>
                <a:latin typeface="Arial"/>
              </a:rPr>
              <a:t>,</a:t>
            </a:r>
            <a:r>
              <a:rPr sz="1220" b="0" dirty="0">
                <a:solidFill>
                  <a:srgbClr val="242A53"/>
                </a:solidFill>
                <a:latin typeface="Arial"/>
              </a:rPr>
              <a:t> workers into anticipation, design, implementation and review.</a:t>
            </a:r>
          </a:p>
        </p:txBody>
      </p:sp>
      <p:sp>
        <p:nvSpPr>
          <p:cNvPr id="11" name="Rounded Rectangle 10"/>
          <p:cNvSpPr/>
          <p:nvPr/>
        </p:nvSpPr>
        <p:spPr>
          <a:xfrm>
            <a:off x="594360" y="3529584"/>
            <a:ext cx="438912" cy="347472"/>
          </a:xfrm>
          <a:prstGeom prst="roundRect">
            <a:avLst/>
          </a:prstGeom>
          <a:solidFill>
            <a:srgbClr val="283AC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94360" y="3538727"/>
            <a:ext cx="438912" cy="310896"/>
          </a:xfrm>
          <a:prstGeom prst="rect">
            <a:avLst/>
          </a:prstGeom>
          <a:noFill/>
        </p:spPr>
        <p:txBody>
          <a:bodyPr wrap="none" lIns="36576" tIns="36576" rIns="36576" bIns="36576" anchor="ctr">
            <a:spAutoFit/>
          </a:bodyPr>
          <a:lstStyle/>
          <a:p>
            <a:pPr algn="ctr"/>
            <a:r>
              <a:rPr sz="1150" b="1">
                <a:solidFill>
                  <a:srgbClr val="FFFFFF"/>
                </a:solidFill>
                <a:latin typeface="Arial"/>
              </a:rPr>
              <a:t>3</a:t>
            </a:r>
          </a:p>
        </p:txBody>
      </p:sp>
      <p:sp>
        <p:nvSpPr>
          <p:cNvPr id="13" name="TextBox 12"/>
          <p:cNvSpPr txBox="1"/>
          <p:nvPr/>
        </p:nvSpPr>
        <p:spPr>
          <a:xfrm>
            <a:off x="1188720" y="3520440"/>
            <a:ext cx="3794760" cy="310896"/>
          </a:xfrm>
          <a:prstGeom prst="rect">
            <a:avLst/>
          </a:prstGeom>
          <a:noFill/>
        </p:spPr>
        <p:txBody>
          <a:bodyPr wrap="none" lIns="36576" tIns="36576" rIns="36576" bIns="36576" anchor="ctr">
            <a:spAutoFit/>
          </a:bodyPr>
          <a:lstStyle/>
          <a:p>
            <a:pPr algn="l"/>
            <a:r>
              <a:rPr sz="1320" b="1">
                <a:solidFill>
                  <a:srgbClr val="283ACF"/>
                </a:solidFill>
                <a:latin typeface="Arial"/>
              </a:rPr>
              <a:t>Move from forecasting to action</a:t>
            </a:r>
          </a:p>
        </p:txBody>
      </p:sp>
      <p:sp>
        <p:nvSpPr>
          <p:cNvPr id="14" name="TextBox 13"/>
          <p:cNvSpPr txBox="1"/>
          <p:nvPr/>
        </p:nvSpPr>
        <p:spPr>
          <a:xfrm>
            <a:off x="5074920" y="3493008"/>
            <a:ext cx="5989320" cy="438912"/>
          </a:xfrm>
          <a:prstGeom prst="rect">
            <a:avLst/>
          </a:prstGeom>
          <a:noFill/>
        </p:spPr>
        <p:txBody>
          <a:bodyPr wrap="none" lIns="36576" tIns="36576" rIns="36576" bIns="36576" anchor="t">
            <a:spAutoFit/>
          </a:bodyPr>
          <a:lstStyle/>
          <a:p>
            <a:pPr algn="l"/>
            <a:r>
              <a:rPr sz="1220" b="0" dirty="0">
                <a:solidFill>
                  <a:srgbClr val="242A53"/>
                </a:solidFill>
                <a:latin typeface="Arial"/>
              </a:rPr>
              <a:t>Translate sector and employer signals into standards, curricula, training and workplace learning.</a:t>
            </a:r>
          </a:p>
        </p:txBody>
      </p:sp>
      <p:sp>
        <p:nvSpPr>
          <p:cNvPr id="15" name="Rounded Rectangle 14"/>
          <p:cNvSpPr/>
          <p:nvPr/>
        </p:nvSpPr>
        <p:spPr>
          <a:xfrm>
            <a:off x="594360" y="4187952"/>
            <a:ext cx="438912" cy="347472"/>
          </a:xfrm>
          <a:prstGeom prst="roundRect">
            <a:avLst/>
          </a:prstGeom>
          <a:solidFill>
            <a:srgbClr val="283AC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594360" y="4197096"/>
            <a:ext cx="438912" cy="310896"/>
          </a:xfrm>
          <a:prstGeom prst="rect">
            <a:avLst/>
          </a:prstGeom>
          <a:noFill/>
        </p:spPr>
        <p:txBody>
          <a:bodyPr wrap="none" lIns="36576" tIns="36576" rIns="36576" bIns="36576" anchor="ctr">
            <a:spAutoFit/>
          </a:bodyPr>
          <a:lstStyle/>
          <a:p>
            <a:pPr algn="ctr"/>
            <a:r>
              <a:rPr sz="1150" b="1">
                <a:solidFill>
                  <a:srgbClr val="FFFFFF"/>
                </a:solidFill>
                <a:latin typeface="Arial"/>
              </a:rPr>
              <a:t>4</a:t>
            </a:r>
          </a:p>
        </p:txBody>
      </p:sp>
      <p:sp>
        <p:nvSpPr>
          <p:cNvPr id="17" name="TextBox 16"/>
          <p:cNvSpPr txBox="1"/>
          <p:nvPr/>
        </p:nvSpPr>
        <p:spPr>
          <a:xfrm>
            <a:off x="1188720" y="4178808"/>
            <a:ext cx="3794760" cy="310896"/>
          </a:xfrm>
          <a:prstGeom prst="rect">
            <a:avLst/>
          </a:prstGeom>
          <a:noFill/>
        </p:spPr>
        <p:txBody>
          <a:bodyPr wrap="none" lIns="36576" tIns="36576" rIns="36576" bIns="36576" anchor="ctr">
            <a:spAutoFit/>
          </a:bodyPr>
          <a:lstStyle/>
          <a:p>
            <a:pPr algn="l"/>
            <a:r>
              <a:rPr sz="1320" b="1">
                <a:solidFill>
                  <a:srgbClr val="283ACF"/>
                </a:solidFill>
                <a:latin typeface="Arial"/>
              </a:rPr>
              <a:t>Invest in lifelong learning and recognized skills</a:t>
            </a:r>
          </a:p>
        </p:txBody>
      </p:sp>
      <p:sp>
        <p:nvSpPr>
          <p:cNvPr id="18" name="TextBox 17"/>
          <p:cNvSpPr txBox="1"/>
          <p:nvPr/>
        </p:nvSpPr>
        <p:spPr>
          <a:xfrm>
            <a:off x="5074920" y="4151376"/>
            <a:ext cx="5989320" cy="438912"/>
          </a:xfrm>
          <a:prstGeom prst="rect">
            <a:avLst/>
          </a:prstGeom>
          <a:noFill/>
        </p:spPr>
        <p:txBody>
          <a:bodyPr wrap="none" lIns="36576" tIns="36576" rIns="36576" bIns="36576" anchor="t">
            <a:spAutoFit/>
          </a:bodyPr>
          <a:lstStyle/>
          <a:p>
            <a:pPr algn="l"/>
            <a:r>
              <a:rPr sz="1220" b="0">
                <a:solidFill>
                  <a:srgbClr val="242A53"/>
                </a:solidFill>
                <a:latin typeface="Arial"/>
              </a:rPr>
              <a:t>Enable workers and enterprises to update skills as technologies, sectors and jobs change.</a:t>
            </a:r>
          </a:p>
        </p:txBody>
      </p:sp>
      <p:sp>
        <p:nvSpPr>
          <p:cNvPr id="19" name="Rounded Rectangle 18"/>
          <p:cNvSpPr/>
          <p:nvPr/>
        </p:nvSpPr>
        <p:spPr>
          <a:xfrm>
            <a:off x="594360" y="4846320"/>
            <a:ext cx="438912" cy="347472"/>
          </a:xfrm>
          <a:prstGeom prst="roundRect">
            <a:avLst/>
          </a:prstGeom>
          <a:solidFill>
            <a:srgbClr val="283AC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594360" y="4855464"/>
            <a:ext cx="438912" cy="310896"/>
          </a:xfrm>
          <a:prstGeom prst="rect">
            <a:avLst/>
          </a:prstGeom>
          <a:noFill/>
        </p:spPr>
        <p:txBody>
          <a:bodyPr wrap="none" lIns="36576" tIns="36576" rIns="36576" bIns="36576" anchor="ctr">
            <a:spAutoFit/>
          </a:bodyPr>
          <a:lstStyle/>
          <a:p>
            <a:pPr algn="ctr"/>
            <a:r>
              <a:rPr sz="1150" b="1">
                <a:solidFill>
                  <a:srgbClr val="FFFFFF"/>
                </a:solidFill>
                <a:latin typeface="Arial"/>
              </a:rPr>
              <a:t>5</a:t>
            </a:r>
          </a:p>
        </p:txBody>
      </p:sp>
      <p:sp>
        <p:nvSpPr>
          <p:cNvPr id="21" name="TextBox 20"/>
          <p:cNvSpPr txBox="1"/>
          <p:nvPr/>
        </p:nvSpPr>
        <p:spPr>
          <a:xfrm>
            <a:off x="1188720" y="4837176"/>
            <a:ext cx="3794760" cy="310896"/>
          </a:xfrm>
          <a:prstGeom prst="rect">
            <a:avLst/>
          </a:prstGeom>
          <a:noFill/>
        </p:spPr>
        <p:txBody>
          <a:bodyPr wrap="none" lIns="36576" tIns="36576" rIns="36576" bIns="36576" anchor="ctr">
            <a:spAutoFit/>
          </a:bodyPr>
          <a:lstStyle/>
          <a:p>
            <a:pPr algn="l"/>
            <a:r>
              <a:rPr sz="1320" b="1">
                <a:solidFill>
                  <a:srgbClr val="283ACF"/>
                </a:solidFill>
                <a:latin typeface="Arial"/>
              </a:rPr>
              <a:t>Make adaptation inclusive</a:t>
            </a:r>
          </a:p>
        </p:txBody>
      </p:sp>
      <p:sp>
        <p:nvSpPr>
          <p:cNvPr id="22" name="TextBox 21"/>
          <p:cNvSpPr txBox="1"/>
          <p:nvPr/>
        </p:nvSpPr>
        <p:spPr>
          <a:xfrm>
            <a:off x="5074920" y="4809744"/>
            <a:ext cx="5989320" cy="438912"/>
          </a:xfrm>
          <a:prstGeom prst="rect">
            <a:avLst/>
          </a:prstGeom>
          <a:noFill/>
        </p:spPr>
        <p:txBody>
          <a:bodyPr wrap="none" lIns="36576" tIns="36576" rIns="36576" bIns="36576" anchor="t">
            <a:spAutoFit/>
          </a:bodyPr>
          <a:lstStyle/>
          <a:p>
            <a:pPr algn="l"/>
            <a:r>
              <a:rPr sz="1220" b="0">
                <a:solidFill>
                  <a:srgbClr val="242A53"/>
                </a:solidFill>
                <a:latin typeface="Arial"/>
              </a:rPr>
              <a:t>Ensure people facing labour-market barriers can access quality learning, transitions and decent work.</a:t>
            </a:r>
          </a:p>
        </p:txBody>
      </p:sp>
      <p:sp>
        <p:nvSpPr>
          <p:cNvPr id="23" name="TextBox 22"/>
          <p:cNvSpPr txBox="1"/>
          <p:nvPr/>
        </p:nvSpPr>
        <p:spPr>
          <a:xfrm>
            <a:off x="502920" y="6108192"/>
            <a:ext cx="10835640" cy="219456"/>
          </a:xfrm>
          <a:prstGeom prst="rect">
            <a:avLst/>
          </a:prstGeom>
          <a:noFill/>
        </p:spPr>
        <p:txBody>
          <a:bodyPr wrap="none" lIns="0" tIns="0" rIns="0" bIns="0" anchor="ctr">
            <a:spAutoFit/>
          </a:bodyPr>
          <a:lstStyle/>
          <a:p>
            <a:pPr algn="l"/>
            <a:r>
              <a:rPr sz="850" b="0">
                <a:solidFill>
                  <a:srgbClr val="696E82"/>
                </a:solidFill>
                <a:latin typeface="Arial"/>
              </a:rPr>
              <a:t>Source: ILO, Lifelong learning and skills for the future (2026); Methodological guides on anticipation and matching; Quality Apprenticeships Recommendation No. 208.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800" y="927199"/>
            <a:ext cx="11210400" cy="719640"/>
          </a:xfrm>
        </p:spPr>
        <p:txBody>
          <a:bodyPr lIns="18288" tIns="0" rIns="18288" bIns="0"/>
          <a:lstStyle/>
          <a:p>
            <a:pPr algn="just">
              <a:lnSpc>
                <a:spcPct val="200000"/>
              </a:lnSpc>
            </a:pPr>
            <a:r>
              <a:rPr sz="3200" b="1" dirty="0">
                <a:solidFill>
                  <a:srgbClr val="283ACF"/>
                </a:solidFill>
                <a:latin typeface="Arial"/>
              </a:rPr>
              <a:t>Selected ILO sources</a:t>
            </a:r>
          </a:p>
        </p:txBody>
      </p:sp>
      <p:sp>
        <p:nvSpPr>
          <p:cNvPr id="3" name="TextBox 2"/>
          <p:cNvSpPr txBox="1"/>
          <p:nvPr/>
        </p:nvSpPr>
        <p:spPr>
          <a:xfrm>
            <a:off x="658368" y="2103120"/>
            <a:ext cx="6137899" cy="437877"/>
          </a:xfrm>
          <a:prstGeom prst="rect">
            <a:avLst/>
          </a:prstGeom>
          <a:noFill/>
        </p:spPr>
        <p:txBody>
          <a:bodyPr wrap="none" lIns="36576" tIns="36576" rIns="36576" bIns="36576" anchor="t">
            <a:spAutoFit/>
          </a:bodyPr>
          <a:lstStyle/>
          <a:p>
            <a:pPr algn="just">
              <a:lnSpc>
                <a:spcPct val="200000"/>
              </a:lnSpc>
            </a:pPr>
            <a:r>
              <a:rPr sz="1400" b="0" dirty="0">
                <a:solidFill>
                  <a:srgbClr val="242A53"/>
                </a:solidFill>
                <a:latin typeface="Arial"/>
              </a:rPr>
              <a:t>• ILO (2026). Lifelong learning and skills for the future. World of Work Series.</a:t>
            </a:r>
          </a:p>
        </p:txBody>
      </p:sp>
      <p:sp>
        <p:nvSpPr>
          <p:cNvPr id="4" name="TextBox 3"/>
          <p:cNvSpPr txBox="1"/>
          <p:nvPr/>
        </p:nvSpPr>
        <p:spPr>
          <a:xfrm>
            <a:off x="690435" y="2305435"/>
            <a:ext cx="4703082" cy="437877"/>
          </a:xfrm>
          <a:prstGeom prst="rect">
            <a:avLst/>
          </a:prstGeom>
          <a:noFill/>
        </p:spPr>
        <p:txBody>
          <a:bodyPr wrap="none" lIns="36576" tIns="36576" rIns="36576" bIns="36576" anchor="t">
            <a:spAutoFit/>
          </a:bodyPr>
          <a:lstStyle/>
          <a:p>
            <a:pPr algn="just">
              <a:lnSpc>
                <a:spcPct val="200000"/>
              </a:lnSpc>
            </a:pPr>
            <a:r>
              <a:rPr sz="1400" b="0" dirty="0">
                <a:solidFill>
                  <a:srgbClr val="242A53"/>
                </a:solidFill>
                <a:latin typeface="Arial"/>
              </a:rPr>
              <a:t>• ILO (2026). Changing landscape of skills in the age of AI.</a:t>
            </a:r>
          </a:p>
        </p:txBody>
      </p:sp>
      <p:sp>
        <p:nvSpPr>
          <p:cNvPr id="5" name="TextBox 4"/>
          <p:cNvSpPr txBox="1"/>
          <p:nvPr/>
        </p:nvSpPr>
        <p:spPr>
          <a:xfrm>
            <a:off x="658368" y="2530784"/>
            <a:ext cx="7456272" cy="437877"/>
          </a:xfrm>
          <a:prstGeom prst="rect">
            <a:avLst/>
          </a:prstGeom>
          <a:noFill/>
        </p:spPr>
        <p:txBody>
          <a:bodyPr wrap="none" lIns="36576" tIns="36576" rIns="36576" bIns="36576" anchor="t">
            <a:spAutoFit/>
          </a:bodyPr>
          <a:lstStyle/>
          <a:p>
            <a:pPr algn="just">
              <a:lnSpc>
                <a:spcPct val="200000"/>
              </a:lnSpc>
            </a:pPr>
            <a:r>
              <a:rPr sz="1400" b="0" dirty="0">
                <a:solidFill>
                  <a:srgbClr val="242A53"/>
                </a:solidFill>
                <a:latin typeface="Arial"/>
              </a:rPr>
              <a:t>• ILO–UN ESCWA (2026). Artificial Intelligence and Employment Futures for the Arab Region.</a:t>
            </a:r>
          </a:p>
        </p:txBody>
      </p:sp>
      <p:sp>
        <p:nvSpPr>
          <p:cNvPr id="6" name="TextBox 5"/>
          <p:cNvSpPr txBox="1"/>
          <p:nvPr/>
        </p:nvSpPr>
        <p:spPr>
          <a:xfrm>
            <a:off x="690435" y="3051910"/>
            <a:ext cx="7131632" cy="437877"/>
          </a:xfrm>
          <a:prstGeom prst="rect">
            <a:avLst/>
          </a:prstGeom>
          <a:noFill/>
        </p:spPr>
        <p:txBody>
          <a:bodyPr wrap="none" lIns="36576" tIns="36576" rIns="36576" bIns="36576" anchor="t">
            <a:spAutoFit/>
          </a:bodyPr>
          <a:lstStyle/>
          <a:p>
            <a:pPr algn="just">
              <a:lnSpc>
                <a:spcPct val="200000"/>
              </a:lnSpc>
            </a:pPr>
            <a:r>
              <a:rPr sz="1400" b="0" dirty="0">
                <a:solidFill>
                  <a:srgbClr val="242A53"/>
                </a:solidFill>
                <a:latin typeface="Arial"/>
              </a:rPr>
              <a:t>• ILO (2025). Skills dynamics in the Arab region: New evidence from online vacancy data.</a:t>
            </a:r>
          </a:p>
        </p:txBody>
      </p:sp>
      <p:sp>
        <p:nvSpPr>
          <p:cNvPr id="7" name="TextBox 6"/>
          <p:cNvSpPr txBox="1"/>
          <p:nvPr/>
        </p:nvSpPr>
        <p:spPr>
          <a:xfrm>
            <a:off x="690435" y="3356540"/>
            <a:ext cx="6489020" cy="437877"/>
          </a:xfrm>
          <a:prstGeom prst="rect">
            <a:avLst/>
          </a:prstGeom>
          <a:noFill/>
        </p:spPr>
        <p:txBody>
          <a:bodyPr wrap="none" lIns="36576" tIns="36576" rIns="36576" bIns="36576" anchor="t">
            <a:spAutoFit/>
          </a:bodyPr>
          <a:lstStyle/>
          <a:p>
            <a:pPr algn="just">
              <a:lnSpc>
                <a:spcPct val="200000"/>
              </a:lnSpc>
            </a:pPr>
            <a:r>
              <a:rPr sz="1400" b="0" dirty="0">
                <a:solidFill>
                  <a:srgbClr val="242A53"/>
                </a:solidFill>
                <a:latin typeface="Arial"/>
              </a:rPr>
              <a:t>• ILO (2025). Workforce 2030: Skills for thriving in the green and digital transition.</a:t>
            </a:r>
          </a:p>
        </p:txBody>
      </p:sp>
      <p:sp>
        <p:nvSpPr>
          <p:cNvPr id="8" name="TextBox 7"/>
          <p:cNvSpPr txBox="1"/>
          <p:nvPr/>
        </p:nvSpPr>
        <p:spPr>
          <a:xfrm>
            <a:off x="690435" y="4132754"/>
            <a:ext cx="9000734" cy="437877"/>
          </a:xfrm>
          <a:prstGeom prst="rect">
            <a:avLst/>
          </a:prstGeom>
          <a:noFill/>
        </p:spPr>
        <p:txBody>
          <a:bodyPr wrap="none" lIns="36576" tIns="36576" rIns="36576" bIns="36576" anchor="t">
            <a:spAutoFit/>
          </a:bodyPr>
          <a:lstStyle/>
          <a:p>
            <a:pPr algn="just">
              <a:lnSpc>
                <a:spcPct val="200000"/>
              </a:lnSpc>
            </a:pPr>
            <a:r>
              <a:rPr sz="1400" b="0" dirty="0">
                <a:solidFill>
                  <a:srgbClr val="242A53"/>
                </a:solidFill>
                <a:latin typeface="Arial"/>
              </a:rPr>
              <a:t>• ILO/ETF/</a:t>
            </a:r>
            <a:r>
              <a:rPr sz="1400" b="0" dirty="0" err="1">
                <a:solidFill>
                  <a:srgbClr val="242A53"/>
                </a:solidFill>
                <a:latin typeface="Arial"/>
              </a:rPr>
              <a:t>Cedefop</a:t>
            </a:r>
            <a:r>
              <a:rPr sz="1400" b="0" dirty="0">
                <a:solidFill>
                  <a:srgbClr val="242A53"/>
                </a:solidFill>
                <a:latin typeface="Arial"/>
              </a:rPr>
              <a:t>. Methodological guides on anticipation and matching of skills supply and demand (Vols. 1–6).</a:t>
            </a:r>
          </a:p>
        </p:txBody>
      </p:sp>
      <p:sp>
        <p:nvSpPr>
          <p:cNvPr id="9" name="TextBox 8"/>
          <p:cNvSpPr txBox="1"/>
          <p:nvPr/>
        </p:nvSpPr>
        <p:spPr>
          <a:xfrm>
            <a:off x="690435" y="3832087"/>
            <a:ext cx="7856190" cy="437877"/>
          </a:xfrm>
          <a:prstGeom prst="rect">
            <a:avLst/>
          </a:prstGeom>
          <a:noFill/>
        </p:spPr>
        <p:txBody>
          <a:bodyPr wrap="none" lIns="36576" tIns="36576" rIns="36576" bIns="36576" anchor="t">
            <a:spAutoFit/>
          </a:bodyPr>
          <a:lstStyle/>
          <a:p>
            <a:pPr algn="just">
              <a:lnSpc>
                <a:spcPct val="200000"/>
              </a:lnSpc>
            </a:pPr>
            <a:r>
              <a:rPr sz="1400" b="0" dirty="0">
                <a:solidFill>
                  <a:srgbClr val="242A53"/>
                </a:solidFill>
                <a:latin typeface="Arial"/>
              </a:rPr>
              <a:t>• ILO (2024). Guide for Policymakers – Quality Apprenticeships Recommendation, 2023 (No. 208).</a:t>
            </a:r>
          </a:p>
        </p:txBody>
      </p:sp>
      <p:sp>
        <p:nvSpPr>
          <p:cNvPr id="10" name="TextBox 9"/>
          <p:cNvSpPr txBox="1"/>
          <p:nvPr/>
        </p:nvSpPr>
        <p:spPr>
          <a:xfrm>
            <a:off x="690435" y="3592332"/>
            <a:ext cx="9388917" cy="437877"/>
          </a:xfrm>
          <a:prstGeom prst="rect">
            <a:avLst/>
          </a:prstGeom>
          <a:noFill/>
        </p:spPr>
        <p:txBody>
          <a:bodyPr wrap="none" lIns="36576" tIns="36576" rIns="36576" bIns="36576" anchor="t">
            <a:spAutoFit/>
          </a:bodyPr>
          <a:lstStyle/>
          <a:p>
            <a:pPr algn="just">
              <a:lnSpc>
                <a:spcPct val="200000"/>
              </a:lnSpc>
            </a:pPr>
            <a:r>
              <a:rPr sz="1400" b="0" dirty="0">
                <a:solidFill>
                  <a:srgbClr val="242A53"/>
                </a:solidFill>
                <a:latin typeface="Arial"/>
              </a:rPr>
              <a:t>• ILO (2024). Social Dialogue Report 2024: Peak-level social dialogue for economic development and social progress.</a:t>
            </a:r>
          </a:p>
        </p:txBody>
      </p:sp>
      <p:sp>
        <p:nvSpPr>
          <p:cNvPr id="11" name="TextBox 10"/>
          <p:cNvSpPr txBox="1"/>
          <p:nvPr/>
        </p:nvSpPr>
        <p:spPr>
          <a:xfrm>
            <a:off x="658368" y="2770539"/>
            <a:ext cx="5723746" cy="437877"/>
          </a:xfrm>
          <a:prstGeom prst="rect">
            <a:avLst/>
          </a:prstGeom>
          <a:noFill/>
        </p:spPr>
        <p:txBody>
          <a:bodyPr wrap="none" lIns="36576" tIns="36576" rIns="36576" bIns="36576" anchor="t">
            <a:spAutoFit/>
          </a:bodyPr>
          <a:lstStyle/>
          <a:p>
            <a:pPr algn="just">
              <a:lnSpc>
                <a:spcPct val="200000"/>
              </a:lnSpc>
            </a:pPr>
            <a:r>
              <a:rPr sz="1400" b="0" dirty="0">
                <a:solidFill>
                  <a:srgbClr val="242A53"/>
                </a:solidFill>
                <a:latin typeface="Arial"/>
              </a:rPr>
              <a:t>• ILO (2026). Toolkit to assess current skills system for lifelong learning.</a:t>
            </a:r>
          </a:p>
        </p:txBody>
      </p:sp>
      <p:sp>
        <p:nvSpPr>
          <p:cNvPr id="12" name="TextBox 11"/>
          <p:cNvSpPr txBox="1"/>
          <p:nvPr/>
        </p:nvSpPr>
        <p:spPr>
          <a:xfrm>
            <a:off x="690435" y="4372509"/>
            <a:ext cx="5445465" cy="437877"/>
          </a:xfrm>
          <a:prstGeom prst="rect">
            <a:avLst/>
          </a:prstGeom>
          <a:noFill/>
        </p:spPr>
        <p:txBody>
          <a:bodyPr wrap="none" lIns="36576" tIns="36576" rIns="36576" bIns="36576" anchor="t">
            <a:spAutoFit/>
          </a:bodyPr>
          <a:lstStyle/>
          <a:p>
            <a:pPr algn="just">
              <a:lnSpc>
                <a:spcPct val="200000"/>
              </a:lnSpc>
            </a:pPr>
            <a:r>
              <a:rPr sz="1400" b="0" dirty="0">
                <a:solidFill>
                  <a:srgbClr val="242A53"/>
                </a:solidFill>
                <a:latin typeface="Arial"/>
              </a:rPr>
              <a:t>• ILO/ILOSTAT. Skills mismatch concepts, definitions and indicators.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18288" tIns="0" rIns="18288" bIns="0"/>
          <a:lstStyle/>
          <a:p>
            <a:br>
              <a:rPr lang="tr-TR" sz="2500" b="1" dirty="0">
                <a:solidFill>
                  <a:srgbClr val="283ACF"/>
                </a:solidFill>
                <a:latin typeface="Arial"/>
              </a:rPr>
            </a:br>
            <a:r>
              <a:rPr lang="tr-TR" sz="2500" b="1" dirty="0">
                <a:solidFill>
                  <a:srgbClr val="283ACF"/>
                </a:solidFill>
                <a:latin typeface="Arial"/>
              </a:rPr>
              <a:t>				</a:t>
            </a:r>
            <a:br>
              <a:rPr lang="tr-TR" sz="2500" b="1" dirty="0">
                <a:solidFill>
                  <a:srgbClr val="283ACF"/>
                </a:solidFill>
                <a:latin typeface="Arial"/>
              </a:rPr>
            </a:br>
            <a:r>
              <a:rPr lang="tr-TR" sz="2500" b="1" dirty="0">
                <a:solidFill>
                  <a:srgbClr val="283ACF"/>
                </a:solidFill>
                <a:latin typeface="Arial"/>
              </a:rPr>
              <a:t>				</a:t>
            </a:r>
            <a:r>
              <a:rPr lang="tr-TR" b="1" dirty="0">
                <a:solidFill>
                  <a:srgbClr val="283ACF"/>
                </a:solidFill>
              </a:rPr>
              <a:t>Thank you!</a:t>
            </a:r>
            <a:br>
              <a:rPr lang="tr-TR" sz="4000" b="1" dirty="0">
                <a:solidFill>
                  <a:srgbClr val="283ACF"/>
                </a:solidFill>
              </a:rPr>
            </a:br>
            <a:r>
              <a:rPr lang="tr-TR" sz="4000" b="1" dirty="0">
                <a:solidFill>
                  <a:srgbClr val="283ACF"/>
                </a:solidFill>
              </a:rPr>
              <a:t>				 </a:t>
            </a:r>
            <a:br>
              <a:rPr lang="tr-TR" sz="4000" b="1" dirty="0">
                <a:solidFill>
                  <a:srgbClr val="283ACF"/>
                </a:solidFill>
              </a:rPr>
            </a:br>
            <a:r>
              <a:rPr lang="tr-TR" sz="4000" b="1" dirty="0">
                <a:solidFill>
                  <a:srgbClr val="283ACF"/>
                </a:solidFill>
              </a:rPr>
              <a:t>				 </a:t>
            </a:r>
            <a:br>
              <a:rPr lang="tr-TR" sz="4000" b="1" dirty="0">
                <a:solidFill>
                  <a:srgbClr val="283ACF"/>
                </a:solidFill>
              </a:rPr>
            </a:br>
            <a:r>
              <a:rPr lang="tr-TR" sz="4000" b="1" dirty="0">
                <a:solidFill>
                  <a:srgbClr val="283ACF"/>
                </a:solidFill>
              </a:rPr>
              <a:t>				 </a:t>
            </a:r>
            <a:r>
              <a:rPr lang="tr-TR" sz="2000" b="1" dirty="0">
                <a:solidFill>
                  <a:srgbClr val="283ACF"/>
                </a:solidFill>
              </a:rPr>
              <a:t>Emine Bademci Gürlek</a:t>
            </a:r>
            <a:br>
              <a:rPr lang="tr-TR" sz="4000" b="1" dirty="0">
                <a:solidFill>
                  <a:srgbClr val="283ACF"/>
                </a:solidFill>
              </a:rPr>
            </a:br>
            <a:r>
              <a:rPr lang="tr-TR" sz="4000" b="1" dirty="0">
                <a:solidFill>
                  <a:srgbClr val="283ACF"/>
                </a:solidFill>
              </a:rPr>
              <a:t>				   </a:t>
            </a:r>
            <a:r>
              <a:rPr lang="tr-TR" sz="2000" b="1" dirty="0">
                <a:solidFill>
                  <a:srgbClr val="283ACF"/>
                </a:solidFill>
              </a:rPr>
              <a:t>bademci@ilo.org</a:t>
            </a:r>
            <a:br>
              <a:rPr lang="tr-TR" sz="2500" b="1" dirty="0">
                <a:solidFill>
                  <a:srgbClr val="283ACF"/>
                </a:solidFill>
                <a:latin typeface="Arial"/>
              </a:rPr>
            </a:br>
            <a:br>
              <a:rPr lang="tr-TR" sz="2500" b="1" dirty="0">
                <a:solidFill>
                  <a:srgbClr val="283ACF"/>
                </a:solidFill>
                <a:latin typeface="Arial"/>
              </a:rPr>
            </a:br>
            <a:r>
              <a:rPr lang="tr-TR" sz="2500" b="1" dirty="0">
                <a:solidFill>
                  <a:srgbClr val="283ACF"/>
                </a:solidFill>
                <a:latin typeface="Arial"/>
              </a:rPr>
              <a:t>				</a:t>
            </a:r>
            <a:endParaRPr sz="2500" b="1" dirty="0">
              <a:solidFill>
                <a:srgbClr val="283ACF"/>
              </a:solidFill>
              <a:latin typeface="Arial"/>
            </a:endParaRPr>
          </a:p>
        </p:txBody>
      </p:sp>
    </p:spTree>
  </p:cSld>
  <p:clrMapOvr>
    <a:masterClrMapping/>
  </p:clrMapOvr>
</p:sld>
</file>

<file path=ppt/theme/theme1.xml><?xml version="1.0" encoding="utf-8"?>
<a:theme xmlns:a="http://schemas.openxmlformats.org/drawingml/2006/main" name="ILO 2020">
  <a:themeElements>
    <a:clrScheme name="ILO Jan 2020">
      <a:dk1>
        <a:srgbClr val="230050"/>
      </a:dk1>
      <a:lt1>
        <a:srgbClr val="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majorFont>
      <a:minorFont>
        <a:latin typeface="Arial" panose="020B060402020202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2668</Words>
  <Application>Microsoft Office PowerPoint</Application>
  <PresentationFormat>Widescreen</PresentationFormat>
  <Paragraphs>146</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Times New Roman</vt:lpstr>
      <vt:lpstr>Wingdings 3</vt:lpstr>
      <vt:lpstr>ILO 2020</vt:lpstr>
      <vt:lpstr>PowerPoint Presentation</vt:lpstr>
      <vt:lpstr>Why the ILO starts and ends with tripartism</vt:lpstr>
      <vt:lpstr>First, diagnose the mismatch and use the right evidence</vt:lpstr>
      <vt:lpstr>Preventing mismatch requires a skills anticipation ecosystem</vt:lpstr>
      <vt:lpstr>What employers ask for is increasingly a bundle of skills</vt:lpstr>
      <vt:lpstr>Translate labour-market intelligence into learning that works</vt:lpstr>
      <vt:lpstr>Build systems that can adapt and reach those at risk of exclusion</vt:lpstr>
      <vt:lpstr>Five ILO policy messages for the COMCEC policy debate</vt:lpstr>
      <vt:lpstr>Selected ILO sources</vt:lpstr>
      <vt:lpstr>          Thank you!                  Emine Bademci Gürlek        bademci@ilo.org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Preventing Skills Mismatch – An ILO tripartite perspective</dc:title>
  <dc:subject>27th Meeting of the COMCEC Poverty Alleviation Working Group</dc:subject>
  <dc:creator>ILO Office for Türkiye</dc:creator>
  <cp:keywords>COMCEC, skills mismatch, tripartism, social dialogue, lifelong learning, skills anticipation</cp:keywords>
  <cp:lastModifiedBy>Bademci Gurlek, Emine</cp:lastModifiedBy>
  <cp:revision>18</cp:revision>
  <dcterms:modified xsi:type="dcterms:W3CDTF">2026-09-16T12:22:22Z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r8>3</vt:r8>
  </property>
  <property fmtid="{D5CDD505-2E9C-101B-9397-08002B2CF9AE}" pid="3" name="PresentationFormat">
    <vt:lpwstr>Grand écran</vt:lpwstr>
  </property>
  <property fmtid="{D5CDD505-2E9C-101B-9397-08002B2CF9AE}" pid="4" name="Slides">
    <vt:r8>17</vt:r8>
  </property>
</Properties>
</file>